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4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7922" autoAdjust="0"/>
  </p:normalViewPr>
  <p:slideViewPr>
    <p:cSldViewPr>
      <p:cViewPr varScale="1">
        <p:scale>
          <a:sx n="57" d="100"/>
          <a:sy n="57" d="100"/>
        </p:scale>
        <p:origin x="212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101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01.06.2015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82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64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7E36EC-CC67-4099-9643-96CA34DF7C83}" type="datetime1">
              <a:rPr lang="de-DE" smtClean="0"/>
              <a:t>01.06.2015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9C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Frutiger Next LT W1G" pitchFamily="34" charset="0"/>
              </a:defRPr>
            </a:lvl1pPr>
          </a:lstStyle>
          <a:p>
            <a:pPr lvl="0"/>
            <a:endParaRPr lang="de-DE" dirty="0" smtClean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3071802" y="2857495"/>
            <a:ext cx="6072198" cy="11992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aseline="0">
                <a:solidFill>
                  <a:schemeClr val="bg1"/>
                </a:solidFill>
                <a:latin typeface="Frutiger Next LT W1G" pitchFamily="34" charset="0"/>
              </a:defRPr>
            </a:lvl1pPr>
          </a:lstStyle>
          <a:p>
            <a:pPr lvl="0"/>
            <a:endParaRPr lang="de-DE" dirty="0" smtClean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3071813" y="3547746"/>
            <a:ext cx="6072187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endParaRPr lang="de-DE" sz="1400" b="1" dirty="0" smtClean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endParaRPr lang="de-DE" sz="1400" b="1" dirty="0" smtClean="0">
              <a:latin typeface="Frutiger Next LT W1G" pitchFamily="34" charset="0"/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Frutiger Next LT W1G" pitchFamily="34" charset="0"/>
              </a:rPr>
              <a:t>FAKULTÄT </a:t>
            </a:r>
            <a:r>
              <a:rPr lang="de-DE" sz="1400" b="1" dirty="0">
                <a:latin typeface="Frutiger Next LT W1G" pitchFamily="34" charset="0"/>
              </a:rPr>
              <a:t>FÜR </a:t>
            </a:r>
            <a:r>
              <a:rPr lang="de-DE" sz="1400" b="1" dirty="0" smtClean="0">
                <a:latin typeface="Frutiger Next LT W1G" pitchFamily="34" charset="0"/>
              </a:rPr>
              <a:t>SPRACH-, </a:t>
            </a:r>
            <a:r>
              <a:rPr lang="de-DE" sz="1400" b="1" dirty="0">
                <a:latin typeface="Frutiger Next LT W1G" pitchFamily="34" charset="0"/>
              </a:rPr>
              <a:t>LITERATUR- </a:t>
            </a:r>
            <a:r>
              <a:rPr lang="de-DE" sz="1400" b="1" dirty="0" smtClean="0">
                <a:latin typeface="Frutiger Next LT W1G" pitchFamily="34" charset="0"/>
              </a:rPr>
              <a:t>UND</a:t>
            </a:r>
          </a:p>
          <a:p>
            <a:pPr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400" b="1" dirty="0" smtClean="0">
                <a:latin typeface="Frutiger Next LT W1G" pitchFamily="34" charset="0"/>
              </a:rPr>
              <a:t>KULTURWISSENSCHAFTEN</a:t>
            </a:r>
            <a:endParaRPr lang="de-DE" sz="1400" b="1" dirty="0">
              <a:latin typeface="Frutiger Next LT W1G" pitchFamily="34" charset="0"/>
            </a:endParaRPr>
          </a:p>
          <a:p>
            <a:pPr>
              <a:defRPr/>
            </a:pPr>
            <a:endParaRPr lang="de-DE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332000" y="1501200"/>
            <a:ext cx="7188200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Frutiger Next LT W1G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Frutiger Next LT W1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Frutiger Next LT W1G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Frutiger Next LT W1G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Frutiger Next LT W1G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8" descr="Bild3_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5237957" y="0"/>
            <a:ext cx="3906044" cy="461963"/>
          </a:xfrm>
          <a:prstGeom prst="rect">
            <a:avLst/>
          </a:prstGeom>
          <a:solidFill>
            <a:srgbClr val="9C00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" name="Rectangle 16"/>
          <p:cNvSpPr txBox="1">
            <a:spLocks noChangeArrowheads="1"/>
          </p:cNvSpPr>
          <p:nvPr userDrawn="1"/>
        </p:nvSpPr>
        <p:spPr bwMode="auto">
          <a:xfrm>
            <a:off x="5273675" y="549275"/>
            <a:ext cx="36909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1" dirty="0" smtClean="0">
                <a:latin typeface="Frutiger Next LT W1G" pitchFamily="34" charset="0"/>
              </a:rPr>
              <a:t>Bauer, Häring, Huth, Vogl</a:t>
            </a:r>
            <a:r>
              <a:rPr lang="de-DE" b="0" dirty="0" smtClean="0">
                <a:latin typeface="Frutiger Next LT W1G" pitchFamily="34" charset="0"/>
              </a:rPr>
              <a:t/>
            </a:r>
            <a:br>
              <a:rPr lang="de-DE" b="0" dirty="0" smtClean="0">
                <a:latin typeface="Frutiger Next LT W1G" pitchFamily="34" charset="0"/>
              </a:rPr>
            </a:br>
            <a:r>
              <a:rPr lang="de-DE" b="0" dirty="0" smtClean="0">
                <a:latin typeface="Frutiger Next LT W1G" pitchFamily="34" charset="0"/>
              </a:rPr>
              <a:t>Lehrstuhl für Medieninformatik 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Frutiger Next LT W1G" pitchFamily="34" charset="0"/>
              </a:rPr>
              <a:t>FAKULTÄT FÜR SPRACH-, LITERATUR- UND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dirty="0" smtClean="0">
                <a:latin typeface="Frutiger Next LT W1G" pitchFamily="34" charset="0"/>
              </a:rPr>
              <a:t>KULTURWISSENSCHAFTEN</a:t>
            </a:r>
            <a:endParaRPr lang="de-DE" sz="1000" dirty="0">
              <a:latin typeface="Frutiger Next LT W1G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071802" y="1628800"/>
            <a:ext cx="5786438" cy="500066"/>
          </a:xfrm>
        </p:spPr>
        <p:txBody>
          <a:bodyPr/>
          <a:lstStyle/>
          <a:p>
            <a:r>
              <a:rPr lang="de-DE" sz="2800" dirty="0" smtClean="0"/>
              <a:t>Relaunch RZ Website</a:t>
            </a:r>
          </a:p>
          <a:p>
            <a:endParaRPr lang="de-DE" sz="2800" dirty="0" smtClean="0"/>
          </a:p>
          <a:p>
            <a:r>
              <a:rPr lang="de-DE" sz="2800" dirty="0" smtClean="0"/>
              <a:t>	</a:t>
            </a:r>
            <a:endParaRPr lang="de-DE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071802" y="3284984"/>
            <a:ext cx="6072198" cy="691202"/>
          </a:xfrm>
        </p:spPr>
        <p:txBody>
          <a:bodyPr/>
          <a:lstStyle/>
          <a:p>
            <a:r>
              <a:rPr lang="de-DE" sz="2800" dirty="0"/>
              <a:t>Zwischenpräsentation 2.6.15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Ziel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Abgeschlossene Arbeitsschritte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10259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32000" y="1988840"/>
            <a:ext cx="7200440" cy="4311600"/>
          </a:xfrm>
        </p:spPr>
        <p:txBody>
          <a:bodyPr>
            <a:normAutofit/>
          </a:bodyPr>
          <a:lstStyle/>
          <a:p>
            <a:pPr indent="0"/>
            <a:r>
              <a:rPr lang="de-DE" b="1" dirty="0" smtClean="0"/>
              <a:t>Primäre Ziele: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Ergebnis </a:t>
            </a:r>
            <a:r>
              <a:rPr lang="de-DE" dirty="0"/>
              <a:t>sollte grobe Struktur für die Webseite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Prinzip eine Vorlage für </a:t>
            </a:r>
            <a:r>
              <a:rPr lang="de-DE" i="1" dirty="0"/>
              <a:t>User </a:t>
            </a:r>
            <a:r>
              <a:rPr lang="de-DE" i="1" dirty="0" err="1"/>
              <a:t>Centered</a:t>
            </a:r>
            <a:r>
              <a:rPr lang="de-DE" i="1" dirty="0"/>
              <a:t> Design </a:t>
            </a:r>
            <a:r>
              <a:rPr lang="de-DE" dirty="0"/>
              <a:t>erstellen: Was wird </a:t>
            </a:r>
            <a:r>
              <a:rPr lang="de-DE" dirty="0" smtClean="0"/>
              <a:t>benötigt, um Seite an den Nutzer anzupassen, welche Veränderungen müssen vorgenommen werden? – dabei darf komplett die Struktur und der Inhalt der aktuellen Seite verändert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/>
              <a:t>für die RZ-Webseite analysieren (Was erwarten die Nutzer von </a:t>
            </a:r>
            <a:r>
              <a:rPr lang="de-DE" dirty="0" smtClean="0"/>
              <a:t>der Webseite (Was </a:t>
            </a:r>
            <a:r>
              <a:rPr lang="de-DE" dirty="0"/>
              <a:t>wird gebraucht, was kann herausgenommen werden</a:t>
            </a:r>
            <a:r>
              <a:rPr lang="de-DE" dirty="0" smtClean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Zielgruppen </a:t>
            </a:r>
            <a:r>
              <a:rPr lang="de-DE" dirty="0"/>
              <a:t>herausfinden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Anwendungsszenarien erstellen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Struktur </a:t>
            </a:r>
            <a:r>
              <a:rPr lang="de-DE" dirty="0"/>
              <a:t>(Informationsarchitektur) folgern für die </a:t>
            </a:r>
            <a:r>
              <a:rPr lang="de-DE" dirty="0" smtClean="0"/>
              <a:t>Webseite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42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b="1" dirty="0" smtClean="0"/>
              <a:t>Nice-</a:t>
            </a:r>
            <a:r>
              <a:rPr lang="de-DE" b="1" dirty="0" err="1" smtClean="0"/>
              <a:t>To</a:t>
            </a:r>
            <a:r>
              <a:rPr lang="de-DE" b="1" dirty="0" smtClean="0"/>
              <a:t>-</a:t>
            </a:r>
            <a:r>
              <a:rPr lang="de-DE" b="1" dirty="0" err="1" smtClean="0"/>
              <a:t>Haves</a:t>
            </a:r>
            <a:r>
              <a:rPr lang="de-DE" b="1" dirty="0" smtClean="0"/>
              <a:t>: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Workflow </a:t>
            </a:r>
            <a:r>
              <a:rPr lang="de-DE" dirty="0"/>
              <a:t>für redaktionelle Prozesse (Wie kann Inhalt leicht und konsistent </a:t>
            </a:r>
            <a:r>
              <a:rPr lang="de-DE" dirty="0" smtClean="0"/>
              <a:t>eingepflegt </a:t>
            </a:r>
            <a:r>
              <a:rPr lang="de-DE" dirty="0"/>
              <a:t>und aktualisiert werden?) - viele Nutzer des </a:t>
            </a:r>
            <a:r>
              <a:rPr lang="de-DE" dirty="0" err="1"/>
              <a:t>Backends</a:t>
            </a:r>
            <a:r>
              <a:rPr lang="de-DE" dirty="0"/>
              <a:t>, dadurch </a:t>
            </a:r>
            <a:r>
              <a:rPr lang="de-DE" dirty="0" smtClean="0"/>
              <a:t>entsteht </a:t>
            </a:r>
            <a:r>
              <a:rPr lang="de-DE" dirty="0"/>
              <a:t>aktuell uneinheitliche Inhaltsstruktur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Stakeholder hat eine zentrale Profilseite als langfristiges Ziel für die </a:t>
            </a:r>
            <a:r>
              <a:rPr lang="de-DE" dirty="0" smtClean="0"/>
              <a:t>Webseite: </a:t>
            </a:r>
            <a:r>
              <a:rPr lang="de-DE" dirty="0"/>
              <a:t>W</a:t>
            </a:r>
            <a:r>
              <a:rPr lang="de-DE" dirty="0" smtClean="0"/>
              <a:t>ie kann sie gestaltet werden?</a:t>
            </a:r>
          </a:p>
          <a:p>
            <a:pPr indent="0"/>
            <a:endParaRPr lang="de-DE" dirty="0"/>
          </a:p>
          <a:p>
            <a:pPr indent="0"/>
            <a:r>
              <a:rPr lang="de-DE" b="1" dirty="0" smtClean="0"/>
              <a:t>Nicht gewünscht:</a:t>
            </a:r>
          </a:p>
          <a:p>
            <a:pPr indent="0"/>
            <a:r>
              <a:rPr lang="de-DE" dirty="0" smtClean="0"/>
              <a:t>Neugestaltung ( Layout und Design) der Website</a:t>
            </a:r>
          </a:p>
          <a:p>
            <a:pPr indent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5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Abgeschlossene 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08.5. Kick-Off Meeting mit Stakeholdern</a:t>
            </a:r>
          </a:p>
          <a:p>
            <a:r>
              <a:rPr lang="de-DE" dirty="0" smtClean="0"/>
              <a:t>11.5. RZ Mitarbeiterschulung</a:t>
            </a:r>
          </a:p>
          <a:p>
            <a:r>
              <a:rPr lang="de-DE" dirty="0" smtClean="0"/>
              <a:t>12.5. Festlegen des Projektumfangs</a:t>
            </a:r>
          </a:p>
          <a:p>
            <a:r>
              <a:rPr lang="de-DE" dirty="0" smtClean="0"/>
              <a:t>13 – 20.5. Konkurrenzanalyse RZ Seiten</a:t>
            </a:r>
          </a:p>
          <a:p>
            <a:r>
              <a:rPr lang="de-DE" dirty="0" smtClean="0"/>
              <a:t>22 – 29.5. Einarbeitung </a:t>
            </a:r>
            <a:r>
              <a:rPr lang="de-DE" dirty="0" err="1" smtClean="0"/>
              <a:t>Piwik</a:t>
            </a:r>
            <a:r>
              <a:rPr lang="de-DE" dirty="0" smtClean="0"/>
              <a:t> und erstellen einer Sitemap </a:t>
            </a:r>
          </a:p>
          <a:p>
            <a:r>
              <a:rPr lang="de-DE" dirty="0" smtClean="0"/>
              <a:t>02.6. Antrittspräsentation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52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Piwik</a:t>
            </a:r>
            <a:r>
              <a:rPr lang="de-DE" dirty="0" smtClean="0"/>
              <a:t> Analyse</a:t>
            </a:r>
          </a:p>
          <a:p>
            <a:pPr indent="0"/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Contextual</a:t>
            </a:r>
            <a:r>
              <a:rPr lang="de-DE" dirty="0" smtClean="0"/>
              <a:t> </a:t>
            </a:r>
            <a:r>
              <a:rPr lang="de-DE" dirty="0" err="1" smtClean="0"/>
              <a:t>Inquiry</a:t>
            </a:r>
            <a:r>
              <a:rPr lang="de-DE" dirty="0" smtClean="0"/>
              <a:t> und Interviews</a:t>
            </a:r>
          </a:p>
          <a:p>
            <a:pPr indent="0"/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Fragebogen der über RZ verteilt wird</a:t>
            </a:r>
          </a:p>
          <a:p>
            <a:pPr indent="0"/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Erstellen von </a:t>
            </a:r>
            <a:r>
              <a:rPr lang="de-DE" dirty="0" err="1" smtClean="0"/>
              <a:t>Personas</a:t>
            </a:r>
            <a:r>
              <a:rPr lang="de-DE" dirty="0" smtClean="0"/>
              <a:t> und Szenarien</a:t>
            </a:r>
          </a:p>
          <a:p>
            <a:pPr indent="0"/>
            <a:endParaRPr lang="de-DE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Erstellen der Anforderungsanalyse</a:t>
            </a:r>
            <a:endParaRPr lang="de-DE" dirty="0"/>
          </a:p>
          <a:p>
            <a:pPr indent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003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Bildschirmpräsentation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Next LT W1G</vt:lpstr>
      <vt:lpstr>Verdana</vt:lpstr>
      <vt:lpstr>Larissa-Design</vt:lpstr>
      <vt:lpstr>PowerPoint-Präsentation</vt:lpstr>
      <vt:lpstr>Gliederung</vt:lpstr>
      <vt:lpstr>Ziele</vt:lpstr>
      <vt:lpstr>Ziele</vt:lpstr>
      <vt:lpstr>Abgeschlossene Arbeiten</vt:lpstr>
      <vt:lpstr>Weiteres Vorgehen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Hase</dc:creator>
  <cp:lastModifiedBy>Hase</cp:lastModifiedBy>
  <cp:revision>101</cp:revision>
  <dcterms:modified xsi:type="dcterms:W3CDTF">2015-06-01T12:28:06Z</dcterms:modified>
</cp:coreProperties>
</file>