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47"/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3" autoAdjust="0"/>
    <p:restoredTop sz="75628" autoAdjust="0"/>
  </p:normalViewPr>
  <p:slideViewPr>
    <p:cSldViewPr>
      <p:cViewPr varScale="1">
        <p:scale>
          <a:sx n="87" d="100"/>
          <a:sy n="87" d="100"/>
        </p:scale>
        <p:origin x="9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Designing for older adults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172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Designing for older adults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703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56341" y="2204864"/>
            <a:ext cx="5786438" cy="940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0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 err="1" smtClean="0"/>
              <a:t>Redesign</a:t>
            </a:r>
            <a:r>
              <a:rPr lang="de-DE" dirty="0" smtClean="0"/>
              <a:t> von </a:t>
            </a:r>
            <a:r>
              <a:rPr lang="de-DE" dirty="0" err="1" smtClean="0"/>
              <a:t>Voyant</a:t>
            </a:r>
            <a:r>
              <a:rPr lang="de-DE" dirty="0" smtClean="0"/>
              <a:t>-Tools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 smtClean="0">
                <a:latin typeface="Frutiger Next LT W1G" pitchFamily="34" charset="0"/>
              </a:rPr>
              <a:t>Bauer</a:t>
            </a:r>
            <a:r>
              <a:rPr lang="de-DE" baseline="0" dirty="0" smtClean="0">
                <a:latin typeface="Frutiger Next LT W1G" pitchFamily="34" charset="0"/>
              </a:rPr>
              <a:t>, Häring, Huth, Vogl</a:t>
            </a:r>
            <a:r>
              <a:rPr lang="de-DE" dirty="0" smtClean="0">
                <a:latin typeface="Frutiger Next LT W1G" pitchFamily="34" charset="0"/>
              </a:rPr>
              <a:t/>
            </a:r>
            <a:br>
              <a:rPr lang="de-DE" dirty="0" smtClean="0">
                <a:latin typeface="Frutiger Next LT W1G" pitchFamily="34" charset="0"/>
              </a:rPr>
            </a:br>
            <a:r>
              <a:rPr lang="de-DE" dirty="0" smtClean="0">
                <a:latin typeface="Frutiger Next LT W1G" pitchFamily="34" charset="0"/>
              </a:rPr>
              <a:t>Lehrstuhl</a:t>
            </a:r>
            <a:r>
              <a:rPr lang="de-DE" baseline="0" dirty="0" smtClean="0">
                <a:latin typeface="Frutiger Next LT W1G" pitchFamily="34" charset="0"/>
              </a:rPr>
              <a:t> für Medieninformatik</a:t>
            </a: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</a:t>
            </a:r>
            <a:r>
              <a:rPr lang="de-DE" sz="1400" b="1" dirty="0" smtClean="0">
                <a:latin typeface="Frutiger Next LT W1G" pitchFamily="34" charset="0"/>
              </a:rPr>
              <a:t>SPRACH-, </a:t>
            </a:r>
            <a:r>
              <a:rPr lang="de-DE" sz="1400" b="1" dirty="0">
                <a:latin typeface="Frutiger Next LT W1G" pitchFamily="34" charset="0"/>
              </a:rPr>
              <a:t>LITERATUR- </a:t>
            </a:r>
            <a:r>
              <a:rPr lang="de-DE" sz="1400" b="1" dirty="0" smtClean="0">
                <a:latin typeface="Frutiger Next LT W1G" pitchFamily="34" charset="0"/>
              </a:rPr>
              <a:t>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Frutiger Next LT W1G" pitchFamily="34" charset="0"/>
              </a:rPr>
              <a:t>KULTURWISSENSCHAFTEN</a:t>
            </a:r>
            <a:endParaRPr lang="de-DE" sz="1400" b="1" dirty="0">
              <a:latin typeface="Frutiger Next LT W1G" pitchFamily="34" charset="0"/>
            </a:endParaRP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64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 smtClean="0">
                <a:latin typeface="Frutiger Next LT W1G" pitchFamily="34" charset="0"/>
              </a:rPr>
              <a:t>Bauer, Häring, Huth, Vogl </a:t>
            </a:r>
            <a:br>
              <a:rPr lang="de-DE" b="0" dirty="0" smtClean="0">
                <a:latin typeface="Frutiger Next LT W1G" pitchFamily="34" charset="0"/>
              </a:rPr>
            </a:br>
            <a:r>
              <a:rPr lang="de-DE" b="0" dirty="0" smtClean="0">
                <a:latin typeface="Frutiger Next LT W1G" pitchFamily="34" charset="0"/>
              </a:rPr>
              <a:t>Lehrstuhl für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KULTURWISSENSCHAFTEN</a:t>
            </a:r>
            <a:endParaRPr lang="de-DE" sz="1000" dirty="0">
              <a:latin typeface="Frutiger Next LT W1G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56341" y="2272312"/>
            <a:ext cx="5786438" cy="940664"/>
          </a:xfrm>
        </p:spPr>
        <p:txBody>
          <a:bodyPr/>
          <a:lstStyle/>
          <a:p>
            <a:r>
              <a:rPr lang="de-DE" dirty="0" smtClean="0"/>
              <a:t>Relaunch RZ-Webseite 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1"/>
                </a:solidFill>
              </a:rPr>
              <a:t>Zwischenpräsentation 28.07.15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1333872" y="3356992"/>
            <a:ext cx="7198568" cy="1470025"/>
          </a:xfrm>
        </p:spPr>
        <p:txBody>
          <a:bodyPr/>
          <a:lstStyle/>
          <a:p>
            <a:r>
              <a:rPr lang="de-DE" dirty="0" smtClean="0"/>
              <a:t>Bisher geleistete Arbeiten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Durchgeführte Schritte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82652" y="2492896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Piwik</a:t>
            </a:r>
            <a:r>
              <a:rPr lang="de-DE" dirty="0" smtClean="0">
                <a:solidFill>
                  <a:srgbClr val="000000"/>
                </a:solidFill>
              </a:rPr>
              <a:t>-Analyse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71371" y="3429000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Content Analyse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93416" y="530120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SRS-Dokument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67026" y="4365104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Contexutal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Inquiry</a:t>
            </a:r>
            <a:r>
              <a:rPr lang="de-DE" dirty="0" smtClean="0">
                <a:solidFill>
                  <a:srgbClr val="000000"/>
                </a:solidFill>
              </a:rPr>
              <a:t> (Studenten &amp; Mitarbeiter) 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2478242"/>
            <a:ext cx="520700" cy="59071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3414346"/>
            <a:ext cx="520700" cy="590718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4350450"/>
            <a:ext cx="520700" cy="590718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5301208"/>
            <a:ext cx="520700" cy="5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Piwik</a:t>
            </a:r>
            <a:r>
              <a:rPr lang="de-DE" dirty="0" smtClean="0"/>
              <a:t>-Analyse 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Zugriffszahlen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Eingehende Nutzer (interne Seiten, externe Seiten, Suchmaschinen)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Ausgehende Nutzer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Ausstiegsrate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Durchschnittszeiten pro Seite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err="1" smtClean="0"/>
              <a:t>Outlinks</a:t>
            </a:r>
            <a:r>
              <a:rPr lang="de-DE" sz="1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Aktionen pro Besuch</a:t>
            </a:r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  <a:p>
            <a:pPr marL="285750" indent="-285750">
              <a:buFont typeface="Symbol" charset="2"/>
              <a:buChar char="Þ"/>
            </a:pPr>
            <a:r>
              <a:rPr lang="de-DE" sz="1800" dirty="0" smtClean="0"/>
              <a:t>Zusammenfassung in Excel und graphische Aufbereitung </a:t>
            </a:r>
          </a:p>
          <a:p>
            <a:pPr indent="0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4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316629"/>
            <a:ext cx="2088232" cy="10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Analyse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1800" dirty="0" smtClean="0"/>
              <a:t>Keine Auflistung des Contents der RZ-Seite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Manuelle Erfassung der einzelnen Inhalte notwendig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Aufschluss über Struktur der Website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Keine Automatisierung da Mehraufwand </a:t>
            </a:r>
          </a:p>
          <a:p>
            <a:pPr>
              <a:buFont typeface="Arial" charset="0"/>
              <a:buChar char="•"/>
            </a:pPr>
            <a:endParaRPr lang="de-DE" sz="1800" dirty="0"/>
          </a:p>
          <a:p>
            <a:pPr marL="285750" indent="-285750">
              <a:buFont typeface="Symbol" charset="2"/>
              <a:buChar char="Þ"/>
            </a:pPr>
            <a:r>
              <a:rPr lang="de-DE" sz="1800" dirty="0" smtClean="0"/>
              <a:t>Zusammenfassung und graphische Aufbereitung </a:t>
            </a:r>
          </a:p>
          <a:p>
            <a:pPr indent="0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5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1258416"/>
            <a:ext cx="1378496" cy="13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Inquiry</a:t>
            </a:r>
            <a:r>
              <a:rPr lang="de-DE" dirty="0" smtClean="0"/>
              <a:t> (Studenten)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/>
            <a:r>
              <a:rPr lang="de-DE" sz="1800" dirty="0" smtClean="0"/>
              <a:t>Aufbau &amp; Durchführung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20 Teilnehmer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Durchführung in allen Cafeterien der Universität Regensburg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Durchschnittsalter 23,05 Jahre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Studenten aus allen Fachrichtungen </a:t>
            </a:r>
          </a:p>
          <a:p>
            <a:pPr indent="0"/>
            <a:endParaRPr lang="de-DE" sz="1800" dirty="0"/>
          </a:p>
          <a:p>
            <a:pPr indent="0"/>
            <a:endParaRPr lang="de-DE" sz="1800" dirty="0" smtClean="0"/>
          </a:p>
          <a:p>
            <a:pPr indent="0"/>
            <a:r>
              <a:rPr lang="de-DE" sz="1800" dirty="0" smtClean="0"/>
              <a:t>Ergebnisse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Passwort ändern und Geräteregistrierung am häufigsten verwendet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Smartphone </a:t>
            </a:r>
            <a:r>
              <a:rPr lang="de-DE" dirty="0" err="1"/>
              <a:t>S</a:t>
            </a:r>
            <a:r>
              <a:rPr lang="de-DE" dirty="0" err="1" smtClean="0"/>
              <a:t>ync</a:t>
            </a:r>
            <a:r>
              <a:rPr lang="de-DE" dirty="0" smtClean="0"/>
              <a:t>, Linux, Apple on Campus selten verwendet 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6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22" y="1340768"/>
            <a:ext cx="1794078" cy="13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Inquiry</a:t>
            </a:r>
            <a:r>
              <a:rPr lang="de-DE" dirty="0" smtClean="0"/>
              <a:t> (Mitarbeiter)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/>
            <a:r>
              <a:rPr lang="de-DE" sz="1800" dirty="0" smtClean="0"/>
              <a:t>Aufbau &amp; Durchführung</a:t>
            </a:r>
          </a:p>
          <a:p>
            <a:pPr marL="1028700" lvl="1">
              <a:buFont typeface="Arial" charset="0"/>
              <a:buChar char="•"/>
            </a:pPr>
            <a:r>
              <a:rPr lang="de-DE" dirty="0"/>
              <a:t>6</a:t>
            </a:r>
            <a:r>
              <a:rPr lang="de-DE" dirty="0" smtClean="0"/>
              <a:t> Teilnehmer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Durchführung in den Büros des Rechenzentrums 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Durchschnittsalter Jahre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Mitarbeiter aus verschiedenen Aufgabenbereichen </a:t>
            </a:r>
            <a:endParaRPr lang="de-DE" sz="1800" dirty="0"/>
          </a:p>
          <a:p>
            <a:pPr indent="0"/>
            <a:endParaRPr lang="de-DE" sz="1800" dirty="0" smtClean="0"/>
          </a:p>
          <a:p>
            <a:pPr indent="0"/>
            <a:r>
              <a:rPr lang="de-DE" sz="1800" dirty="0" smtClean="0"/>
              <a:t>Ergebnisse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Passwort ändern und Geräteregistrierung am häufigsten verwendet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Smartphone </a:t>
            </a:r>
            <a:r>
              <a:rPr lang="de-DE" dirty="0" err="1"/>
              <a:t>S</a:t>
            </a:r>
            <a:r>
              <a:rPr lang="de-DE" dirty="0" err="1" smtClean="0"/>
              <a:t>ync</a:t>
            </a:r>
            <a:r>
              <a:rPr lang="de-DE" dirty="0" smtClean="0"/>
              <a:t>, Linux, Apple on Campus selten verwendet 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7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22" y="1340768"/>
            <a:ext cx="1794078" cy="13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SRS-Dokument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8880"/>
            <a:ext cx="7200800" cy="396044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Ursprüngliches SRS-Template ungeeignet, da keine Software-Entwicklung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Kombination SRS und CISU-R (Industriespezifikation für Usability)</a:t>
            </a:r>
          </a:p>
          <a:p>
            <a:pPr marL="1028700" lvl="1">
              <a:buFont typeface="Symbol" charset="2"/>
              <a:buChar char="Þ"/>
            </a:pPr>
            <a:r>
              <a:rPr lang="de-DE" dirty="0" smtClean="0"/>
              <a:t>Angemessene Definition der Projektziele und des geplanten Projektverlaufs</a:t>
            </a:r>
          </a:p>
          <a:p>
            <a:pPr indent="0"/>
            <a:endParaRPr lang="de-DE" dirty="0" smtClean="0"/>
          </a:p>
          <a:p>
            <a:pPr indent="0"/>
            <a:endParaRPr lang="de-DE" dirty="0"/>
          </a:p>
          <a:p>
            <a:pPr indent="0"/>
            <a:r>
              <a:rPr lang="de-DE" sz="1800" dirty="0" smtClean="0"/>
              <a:t>Ziele des Projektes definiert durch SRS: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Ergebnisse aus den Methoden zur Ist-Analyse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Dokument zur Dokumentation des Projektverlaufs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Prototyp realisiert durch </a:t>
            </a:r>
            <a:r>
              <a:rPr lang="de-DE" dirty="0" err="1" smtClean="0"/>
              <a:t>Imperia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Ergebnisse des Nutzertestes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Anforderungsdokument (inkl. Ergebnisse der angewandten Methoden)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indent="0"/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 indent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 (bis Ende August)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82652" y="242088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Fragebogen (Erstellung &amp; Auswertung)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71371" y="3413135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Card </a:t>
            </a:r>
            <a:r>
              <a:rPr lang="de-DE" dirty="0" err="1" smtClean="0">
                <a:solidFill>
                  <a:srgbClr val="000000"/>
                </a:solidFill>
              </a:rPr>
              <a:t>Sorting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93416" y="530120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000000"/>
                </a:solidFill>
              </a:rPr>
              <a:t>Erstellen eines Prototyps </a:t>
            </a:r>
            <a:r>
              <a:rPr lang="de-DE" dirty="0" smtClean="0">
                <a:solidFill>
                  <a:srgbClr val="000000"/>
                </a:solidFill>
              </a:rPr>
              <a:t>mit </a:t>
            </a:r>
            <a:r>
              <a:rPr lang="de-DE" dirty="0" err="1" smtClean="0">
                <a:solidFill>
                  <a:srgbClr val="000000"/>
                </a:solidFill>
              </a:rPr>
              <a:t>Imperia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67026" y="4293096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Personas</a:t>
            </a:r>
            <a:r>
              <a:rPr lang="de-DE" dirty="0" smtClean="0">
                <a:solidFill>
                  <a:srgbClr val="000000"/>
                </a:solidFill>
              </a:rPr>
              <a:t> &amp; Szenarien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Frutiger_SLK_Office 2007_SLK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Macintosh PowerPoint</Application>
  <PresentationFormat>Bildschirmpräsentation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Calibri</vt:lpstr>
      <vt:lpstr>Frutiger Next LT W1G</vt:lpstr>
      <vt:lpstr>Symbol</vt:lpstr>
      <vt:lpstr>Verdana</vt:lpstr>
      <vt:lpstr>Arial</vt:lpstr>
      <vt:lpstr>Präsentation_Frutiger_SLK_Office 2007_SLK</vt:lpstr>
      <vt:lpstr>PowerPoint-Präsentation</vt:lpstr>
      <vt:lpstr>Bisher geleistete Arbeiten </vt:lpstr>
      <vt:lpstr>Durchgeführte Schritte </vt:lpstr>
      <vt:lpstr>Piwik-Analyse </vt:lpstr>
      <vt:lpstr>Content Analyse </vt:lpstr>
      <vt:lpstr>Contextual Inquiry (Studenten) </vt:lpstr>
      <vt:lpstr>Contextual Inquiry (Mitarbeiter) </vt:lpstr>
      <vt:lpstr>SRS-Dokument </vt:lpstr>
      <vt:lpstr>Nächste Schritte (bis Ende August)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</dc:creator>
  <cp:lastModifiedBy>Ein Microsoft Office-Anwender</cp:lastModifiedBy>
  <cp:revision>292</cp:revision>
  <dcterms:created xsi:type="dcterms:W3CDTF">2013-12-15T11:59:04Z</dcterms:created>
  <dcterms:modified xsi:type="dcterms:W3CDTF">2015-07-27T09:36:50Z</dcterms:modified>
</cp:coreProperties>
</file>