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7C79"/>
    <a:srgbClr val="FA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>
        <p:scale>
          <a:sx n="60" d="100"/>
          <a:sy n="60" d="100"/>
        </p:scale>
        <p:origin x="754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46133"/>
            <a:ext cx="12344400" cy="3501813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282989"/>
            <a:ext cx="12344400" cy="2428451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535517"/>
            <a:ext cx="354901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535517"/>
            <a:ext cx="10441305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507617"/>
            <a:ext cx="14196060" cy="4184014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731213"/>
            <a:ext cx="14196060" cy="2200274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677584"/>
            <a:ext cx="69951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677584"/>
            <a:ext cx="69951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35517"/>
            <a:ext cx="141960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465706"/>
            <a:ext cx="6963012" cy="1208404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674110"/>
            <a:ext cx="696301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465706"/>
            <a:ext cx="6997304" cy="1208404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674110"/>
            <a:ext cx="699730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70560"/>
            <a:ext cx="5308520" cy="23469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448224"/>
            <a:ext cx="8332470" cy="7147983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017520"/>
            <a:ext cx="5308520" cy="5590329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70560"/>
            <a:ext cx="5308520" cy="23469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448224"/>
            <a:ext cx="8332470" cy="7147983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017520"/>
            <a:ext cx="5308520" cy="5590329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35517"/>
            <a:ext cx="141960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677584"/>
            <a:ext cx="141960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9322647"/>
            <a:ext cx="37033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B575-8208-4314-BEB6-EA036FF1182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9322647"/>
            <a:ext cx="55549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9322647"/>
            <a:ext cx="37033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A967-7CCD-4D75-80B7-83E4E6E5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71FA52-504A-7C72-EF77-048E8CEF82C2}"/>
              </a:ext>
            </a:extLst>
          </p:cNvPr>
          <p:cNvSpPr txBox="1"/>
          <p:nvPr/>
        </p:nvSpPr>
        <p:spPr>
          <a:xfrm>
            <a:off x="844720" y="9183589"/>
            <a:ext cx="1449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JIRA WORKFLOW: “Main” Process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410D4F-0D3B-D4DC-76E6-A4F1741F71DD}"/>
              </a:ext>
            </a:extLst>
          </p:cNvPr>
          <p:cNvGrpSpPr/>
          <p:nvPr/>
        </p:nvGrpSpPr>
        <p:grpSpPr>
          <a:xfrm>
            <a:off x="844721" y="645674"/>
            <a:ext cx="14492274" cy="8407874"/>
            <a:chOff x="844721" y="645674"/>
            <a:chExt cx="14492274" cy="8407874"/>
          </a:xfrm>
        </p:grpSpPr>
        <p:sp>
          <p:nvSpPr>
            <p:cNvPr id="5" name="Rectangle 4"/>
            <p:cNvSpPr/>
            <p:nvPr/>
          </p:nvSpPr>
          <p:spPr>
            <a:xfrm>
              <a:off x="10210800" y="7134737"/>
              <a:ext cx="5126195" cy="1918811"/>
            </a:xfrm>
            <a:prstGeom prst="rect">
              <a:avLst/>
            </a:prstGeom>
            <a:solidFill>
              <a:schemeClr val="bg1">
                <a:lumMod val="85000"/>
                <a:alpha val="14902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89675" y="2357459"/>
              <a:ext cx="5284026" cy="3358680"/>
            </a:xfrm>
            <a:prstGeom prst="rect">
              <a:avLst/>
            </a:prstGeom>
            <a:solidFill>
              <a:srgbClr val="E2F0D9">
                <a:alpha val="25098"/>
              </a:srgb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44721" y="1186797"/>
              <a:ext cx="462968" cy="4503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68405" y="8172848"/>
              <a:ext cx="1034980" cy="450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Complete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(Ready for Delivery)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94445" y="1178576"/>
              <a:ext cx="98729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Create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WC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1472" y="1185461"/>
              <a:ext cx="1277471" cy="450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 Progress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(assign to TW)</a:t>
              </a:r>
            </a:p>
          </p:txBody>
        </p:sp>
        <p:cxnSp>
          <p:nvCxnSpPr>
            <p:cNvPr id="11" name="Straight Arrow Connector 10"/>
            <p:cNvCxnSpPr>
              <a:cxnSpLocks/>
              <a:stCxn id="7" idx="6"/>
              <a:endCxn id="10" idx="1"/>
            </p:cNvCxnSpPr>
            <p:nvPr/>
          </p:nvCxnSpPr>
          <p:spPr>
            <a:xfrm flipV="1">
              <a:off x="1307689" y="1410619"/>
              <a:ext cx="373783" cy="1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097754" y="696490"/>
              <a:ext cx="987552" cy="450315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Create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Illus Files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536120" y="856620"/>
              <a:ext cx="1215851" cy="1321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Ready for Illus (if needed)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97754" y="1761720"/>
              <a:ext cx="987552" cy="450315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Create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Text Files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536119" y="1918298"/>
              <a:ext cx="1215851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Ready to Create Text Files</a:t>
              </a:r>
            </a:p>
          </p:txBody>
        </p:sp>
        <p:cxnSp>
          <p:nvCxnSpPr>
            <p:cNvPr id="16" name="Elbow Connector 15"/>
            <p:cNvCxnSpPr>
              <a:cxnSpLocks/>
              <a:stCxn id="67" idx="2"/>
              <a:endCxn id="15" idx="1"/>
            </p:cNvCxnSpPr>
            <p:nvPr/>
          </p:nvCxnSpPr>
          <p:spPr>
            <a:xfrm rot="16200000" flipH="1">
              <a:off x="6290726" y="1741485"/>
              <a:ext cx="353294" cy="13749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cxnSpLocks/>
              <a:stCxn id="67" idx="0"/>
              <a:endCxn id="13" idx="1"/>
            </p:cNvCxnSpPr>
            <p:nvPr/>
          </p:nvCxnSpPr>
          <p:spPr>
            <a:xfrm rot="5400000" flipH="1" flipV="1">
              <a:off x="6338344" y="982992"/>
              <a:ext cx="258060" cy="1374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13" idx="3"/>
              <a:endCxn id="12" idx="1"/>
            </p:cNvCxnSpPr>
            <p:nvPr/>
          </p:nvCxnSpPr>
          <p:spPr>
            <a:xfrm flipV="1">
              <a:off x="7751971" y="921648"/>
              <a:ext cx="345783" cy="1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15" idx="3"/>
              <a:endCxn id="14" idx="1"/>
            </p:cNvCxnSpPr>
            <p:nvPr/>
          </p:nvCxnSpPr>
          <p:spPr>
            <a:xfrm>
              <a:off x="7751970" y="1986878"/>
              <a:ext cx="345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9085306" y="1986405"/>
              <a:ext cx="1895635" cy="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1008148" y="2838978"/>
              <a:ext cx="1034980" cy="4503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Engineering Review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i="1" dirty="0">
                  <a:solidFill>
                    <a:schemeClr val="tx1"/>
                  </a:solidFill>
                </a:rPr>
                <a:t>(as required)</a:t>
              </a:r>
            </a:p>
          </p:txBody>
        </p:sp>
        <p:cxnSp>
          <p:nvCxnSpPr>
            <p:cNvPr id="24" name="Straight Arrow Connector 23"/>
            <p:cNvCxnSpPr>
              <a:stCxn id="22" idx="2"/>
              <a:endCxn id="34" idx="0"/>
            </p:cNvCxnSpPr>
            <p:nvPr/>
          </p:nvCxnSpPr>
          <p:spPr>
            <a:xfrm>
              <a:off x="11525638" y="3289293"/>
              <a:ext cx="0" cy="670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969441" y="4620882"/>
              <a:ext cx="1034980" cy="4503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QA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634903" y="1912598"/>
              <a:ext cx="751675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PDF Complete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0941" y="1757805"/>
              <a:ext cx="987552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TW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08148" y="3959834"/>
              <a:ext cx="1034980" cy="4503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TW Reviews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Eng’s Redlines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i="1" dirty="0">
                  <a:solidFill>
                    <a:schemeClr val="tx1"/>
                  </a:solidFill>
                </a:rPr>
                <a:t>(as required)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996562" y="3495629"/>
              <a:ext cx="1060704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Engineering Redlines</a:t>
              </a:r>
            </a:p>
          </p:txBody>
        </p:sp>
        <p:cxnSp>
          <p:nvCxnSpPr>
            <p:cNvPr id="41" name="Straight Arrow Connector 40"/>
            <p:cNvCxnSpPr>
              <a:cxnSpLocks/>
              <a:stCxn id="10" idx="3"/>
              <a:endCxn id="9" idx="1"/>
            </p:cNvCxnSpPr>
            <p:nvPr/>
          </p:nvCxnSpPr>
          <p:spPr>
            <a:xfrm flipV="1">
              <a:off x="2958943" y="1407176"/>
              <a:ext cx="1035502" cy="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3098365" y="1293708"/>
              <a:ext cx="648328" cy="2316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Gather </a:t>
              </a:r>
              <a:br>
                <a:rPr lang="en-US" sz="800" i="1" dirty="0">
                  <a:solidFill>
                    <a:schemeClr val="tx1"/>
                  </a:solidFill>
                </a:rPr>
              </a:br>
              <a:r>
                <a:rPr lang="en-US" sz="800" i="1" dirty="0">
                  <a:solidFill>
                    <a:schemeClr val="tx1"/>
                  </a:solidFill>
                </a:rPr>
                <a:t>Source Data</a:t>
              </a:r>
            </a:p>
          </p:txBody>
        </p:sp>
        <p:cxnSp>
          <p:nvCxnSpPr>
            <p:cNvPr id="44" name="Straight Arrow Connector 43"/>
            <p:cNvCxnSpPr>
              <a:cxnSpLocks/>
              <a:stCxn id="34" idx="2"/>
            </p:cNvCxnSpPr>
            <p:nvPr/>
          </p:nvCxnSpPr>
          <p:spPr>
            <a:xfrm flipH="1">
              <a:off x="11522483" y="4410149"/>
              <a:ext cx="3155" cy="700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091454" y="4623426"/>
              <a:ext cx="839007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Illus CXS Needed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866515" y="2923508"/>
              <a:ext cx="148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AS REQUIRED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17395" y="4221867"/>
              <a:ext cx="2131432" cy="188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 dirty="0"/>
                <a:t>Acronyms</a:t>
              </a:r>
            </a:p>
            <a:p>
              <a:r>
                <a:rPr lang="en-US" sz="1200" dirty="0"/>
                <a:t>CXS – Corrections</a:t>
              </a:r>
            </a:p>
            <a:p>
              <a:r>
                <a:rPr lang="en-US" sz="1200" dirty="0"/>
                <a:t>ENG – Engineer/Engineering</a:t>
              </a:r>
            </a:p>
            <a:p>
              <a:r>
                <a:rPr lang="en-US" sz="1200" dirty="0"/>
                <a:t>ILLUS – Illustrator/Illustrations</a:t>
              </a:r>
            </a:p>
            <a:p>
              <a:r>
                <a:rPr lang="en-US" sz="1200" dirty="0"/>
                <a:t>QA – Quality Assurance</a:t>
              </a:r>
            </a:p>
            <a:p>
              <a:r>
                <a:rPr lang="en-US" sz="1200" dirty="0"/>
                <a:t>REQ – Request</a:t>
              </a:r>
            </a:p>
            <a:p>
              <a:r>
                <a:rPr lang="en-US" sz="1200" dirty="0"/>
                <a:t>TL – Task Lead</a:t>
              </a:r>
            </a:p>
            <a:p>
              <a:r>
                <a:rPr lang="en-US" sz="1200" dirty="0"/>
                <a:t>TW – Tech Writer</a:t>
              </a:r>
            </a:p>
            <a:p>
              <a:r>
                <a:rPr lang="en-US" sz="1200" dirty="0"/>
                <a:t>WC – Writer’s Copy</a:t>
              </a:r>
            </a:p>
          </p:txBody>
        </p:sp>
        <p:cxnSp>
          <p:nvCxnSpPr>
            <p:cNvPr id="64" name="Elbow Connector 63"/>
            <p:cNvCxnSpPr>
              <a:cxnSpLocks/>
              <a:endCxn id="168" idx="0"/>
            </p:cNvCxnSpPr>
            <p:nvPr/>
          </p:nvCxnSpPr>
          <p:spPr>
            <a:xfrm>
              <a:off x="12050684" y="4295156"/>
              <a:ext cx="1874178" cy="8124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13607680" y="4522342"/>
              <a:ext cx="643138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Text CXS; </a:t>
              </a:r>
              <a:br>
                <a:rPr lang="en-US" sz="800" i="1" dirty="0">
                  <a:solidFill>
                    <a:schemeClr val="tx1"/>
                  </a:solidFill>
                </a:rPr>
              </a:br>
              <a:r>
                <a:rPr lang="en-US" sz="800" i="1" dirty="0">
                  <a:solidFill>
                    <a:schemeClr val="tx1"/>
                  </a:solidFill>
                </a:rPr>
                <a:t>No Illus CXS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436464" y="7479322"/>
              <a:ext cx="1034980" cy="450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Program Manager Notification/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Approval to Ship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28214" y="4221868"/>
              <a:ext cx="2064755" cy="1931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Decision 76"/>
            <p:cNvSpPr/>
            <p:nvPr/>
          </p:nvSpPr>
          <p:spPr>
            <a:xfrm>
              <a:off x="12893786" y="7265589"/>
              <a:ext cx="1042536" cy="87778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Final Delivery?</a:t>
              </a:r>
            </a:p>
          </p:txBody>
        </p:sp>
        <p:sp>
          <p:nvSpPr>
            <p:cNvPr id="78" name="Flowchart: Terminator 77"/>
            <p:cNvSpPr/>
            <p:nvPr/>
          </p:nvSpPr>
          <p:spPr>
            <a:xfrm>
              <a:off x="12864953" y="8620806"/>
              <a:ext cx="1100202" cy="344245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Complete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14567641" y="7479322"/>
              <a:ext cx="462968" cy="4503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66" idx="3"/>
              <a:endCxn id="77" idx="1"/>
            </p:cNvCxnSpPr>
            <p:nvPr/>
          </p:nvCxnSpPr>
          <p:spPr>
            <a:xfrm flipV="1">
              <a:off x="11471444" y="7704479"/>
              <a:ext cx="142234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3"/>
              <a:endCxn id="79" idx="2"/>
            </p:cNvCxnSpPr>
            <p:nvPr/>
          </p:nvCxnSpPr>
          <p:spPr>
            <a:xfrm>
              <a:off x="13936322" y="7704479"/>
              <a:ext cx="63131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7" idx="2"/>
              <a:endCxn id="78" idx="0"/>
            </p:cNvCxnSpPr>
            <p:nvPr/>
          </p:nvCxnSpPr>
          <p:spPr>
            <a:xfrm>
              <a:off x="13415054" y="8143369"/>
              <a:ext cx="0" cy="4774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11658845" y="7630530"/>
              <a:ext cx="861717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PM Approved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415054" y="8235015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Yes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983330" y="7473647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No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745873" y="8337796"/>
              <a:ext cx="1327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NOT IN JIRA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03845" y="2083662"/>
              <a:ext cx="243931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1000" dirty="0"/>
                <a:t>Create Epic for </a:t>
              </a:r>
              <a:r>
                <a:rPr lang="en-US" sz="1000" dirty="0">
                  <a:solidFill>
                    <a:srgbClr val="CC0099"/>
                  </a:solidFill>
                </a:rPr>
                <a:t>IPR#/Milestone</a:t>
              </a:r>
              <a:r>
                <a:rPr lang="en-US" sz="1000" dirty="0"/>
                <a:t>. </a:t>
              </a:r>
              <a:br>
                <a:rPr lang="en-US" sz="1000" dirty="0"/>
              </a:br>
              <a:r>
                <a:rPr lang="en-US" sz="1000" dirty="0"/>
                <a:t>(Make sure Epic color is Magenta.)</a:t>
              </a:r>
            </a:p>
            <a:p>
              <a:pPr marL="228600" indent="-228600">
                <a:buAutoNum type="arabicPeriod"/>
              </a:pPr>
              <a:r>
                <a:rPr lang="en-US" sz="1000" dirty="0"/>
                <a:t>Create Pub# (Story) in Jira.</a:t>
              </a:r>
            </a:p>
            <a:p>
              <a:pPr marL="228600" indent="-228600">
                <a:buAutoNum type="arabicPeriod"/>
              </a:pPr>
              <a:r>
                <a:rPr lang="en-US" sz="1000" dirty="0"/>
                <a:t>Apply appropriate Epic to Story/Pub#.</a:t>
              </a:r>
            </a:p>
          </p:txBody>
        </p:sp>
        <p:cxnSp>
          <p:nvCxnSpPr>
            <p:cNvPr id="88" name="Straight Connector 87"/>
            <p:cNvCxnSpPr>
              <a:cxnSpLocks/>
              <a:stCxn id="10" idx="2"/>
              <a:endCxn id="87" idx="0"/>
            </p:cNvCxnSpPr>
            <p:nvPr/>
          </p:nvCxnSpPr>
          <p:spPr>
            <a:xfrm>
              <a:off x="2320208" y="1635776"/>
              <a:ext cx="3292" cy="447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838A33-5480-F14A-2851-53B4CC7B2CAE}"/>
                </a:ext>
              </a:extLst>
            </p:cNvPr>
            <p:cNvSpPr/>
            <p:nvPr/>
          </p:nvSpPr>
          <p:spPr>
            <a:xfrm>
              <a:off x="5904983" y="1180768"/>
              <a:ext cx="987290" cy="4528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Create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Illus Req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6BD3FD7-E2ED-EB7E-280F-4D93B9981967}"/>
                </a:ext>
              </a:extLst>
            </p:cNvPr>
            <p:cNvCxnSpPr>
              <a:cxnSpLocks/>
              <a:stCxn id="9" idx="3"/>
              <a:endCxn id="67" idx="1"/>
            </p:cNvCxnSpPr>
            <p:nvPr/>
          </p:nvCxnSpPr>
          <p:spPr>
            <a:xfrm>
              <a:off x="4981735" y="1407176"/>
              <a:ext cx="9232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41">
              <a:extLst>
                <a:ext uri="{FF2B5EF4-FFF2-40B4-BE49-F238E27FC236}">
                  <a16:creationId xmlns:a16="http://schemas.microsoft.com/office/drawing/2014/main" id="{9B642FFC-8784-ECE4-4BAC-9250583E2E27}"/>
                </a:ext>
              </a:extLst>
            </p:cNvPr>
            <p:cNvSpPr/>
            <p:nvPr/>
          </p:nvSpPr>
          <p:spPr>
            <a:xfrm>
              <a:off x="5080590" y="1289732"/>
              <a:ext cx="636826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Illus Ready to Create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E60314E-F37E-F350-30DC-48214DDE9A02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591530" y="1146805"/>
              <a:ext cx="0" cy="614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8065852" y="1324563"/>
              <a:ext cx="10542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to Comp to Import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5C8EE19-1580-A2C7-0850-3E81FA2B80E8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8591530" y="2212035"/>
              <a:ext cx="0" cy="240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5">
              <a:extLst>
                <a:ext uri="{FF2B5EF4-FFF2-40B4-BE49-F238E27FC236}">
                  <a16:creationId xmlns:a16="http://schemas.microsoft.com/office/drawing/2014/main" id="{D80F6037-8889-07EA-6566-27FC5A5149A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6539811" y="394589"/>
              <a:ext cx="0" cy="410344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4">
              <a:extLst>
                <a:ext uri="{FF2B5EF4-FFF2-40B4-BE49-F238E27FC236}">
                  <a16:creationId xmlns:a16="http://schemas.microsoft.com/office/drawing/2014/main" id="{9D479F18-51B0-45C5-545C-61A660B0D7E3}"/>
                </a:ext>
              </a:extLst>
            </p:cNvPr>
            <p:cNvSpPr/>
            <p:nvPr/>
          </p:nvSpPr>
          <p:spPr>
            <a:xfrm>
              <a:off x="5027145" y="2371019"/>
              <a:ext cx="161415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If No Illustrations, Ready for Comp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0F47777-0560-5A2E-E5CA-514956D91B72}"/>
                </a:ext>
              </a:extLst>
            </p:cNvPr>
            <p:cNvSpPr/>
            <p:nvPr/>
          </p:nvSpPr>
          <p:spPr>
            <a:xfrm>
              <a:off x="13505642" y="645674"/>
              <a:ext cx="987552" cy="457200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Illus CXS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TW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BC57662-D3C3-865B-F648-37309008EC44}"/>
                </a:ext>
              </a:extLst>
            </p:cNvPr>
            <p:cNvSpPr/>
            <p:nvPr/>
          </p:nvSpPr>
          <p:spPr>
            <a:xfrm>
              <a:off x="13505642" y="1757805"/>
              <a:ext cx="987552" cy="457200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 CXS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TW</a:t>
              </a:r>
            </a:p>
          </p:txBody>
        </p: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C013CDFA-DD57-5DC7-1400-9219E436F0C8}"/>
                </a:ext>
              </a:extLst>
            </p:cNvPr>
            <p:cNvCxnSpPr>
              <a:stCxn id="28" idx="0"/>
              <a:endCxn id="143" idx="1"/>
            </p:cNvCxnSpPr>
            <p:nvPr/>
          </p:nvCxnSpPr>
          <p:spPr>
            <a:xfrm rot="5400000" flipH="1" flipV="1">
              <a:off x="12048414" y="300578"/>
              <a:ext cx="883531" cy="203092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A7E4A8F-ED8F-E6CD-9B7A-40D6DB2DDB07}"/>
                </a:ext>
              </a:extLst>
            </p:cNvPr>
            <p:cNvCxnSpPr>
              <a:stCxn id="143" idx="2"/>
              <a:endCxn id="144" idx="0"/>
            </p:cNvCxnSpPr>
            <p:nvPr/>
          </p:nvCxnSpPr>
          <p:spPr>
            <a:xfrm>
              <a:off x="13999418" y="1102874"/>
              <a:ext cx="0" cy="654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AC7B35B-AD23-51E6-CF0A-C5A24C3D3A42}"/>
                </a:ext>
              </a:extLst>
            </p:cNvPr>
            <p:cNvCxnSpPr>
              <a:cxnSpLocks/>
            </p:cNvCxnSpPr>
            <p:nvPr/>
          </p:nvCxnSpPr>
          <p:spPr>
            <a:xfrm>
              <a:off x="11968493" y="1888319"/>
              <a:ext cx="15312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87E771E-9200-962F-D3A8-08804DF9B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8492" y="2103297"/>
              <a:ext cx="15312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ounded Rectangle 32">
              <a:extLst>
                <a:ext uri="{FF2B5EF4-FFF2-40B4-BE49-F238E27FC236}">
                  <a16:creationId xmlns:a16="http://schemas.microsoft.com/office/drawing/2014/main" id="{F71BEC87-DF47-D282-180E-E34DDE062004}"/>
                </a:ext>
              </a:extLst>
            </p:cNvPr>
            <p:cNvSpPr/>
            <p:nvPr/>
          </p:nvSpPr>
          <p:spPr>
            <a:xfrm>
              <a:off x="12182201" y="2032409"/>
              <a:ext cx="1135781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CXS Complete; Send PDF</a:t>
              </a:r>
            </a:p>
          </p:txBody>
        </p:sp>
        <p:sp>
          <p:nvSpPr>
            <p:cNvPr id="161" name="Rounded Rectangle 32">
              <a:extLst>
                <a:ext uri="{FF2B5EF4-FFF2-40B4-BE49-F238E27FC236}">
                  <a16:creationId xmlns:a16="http://schemas.microsoft.com/office/drawing/2014/main" id="{D84C4DA4-1BA0-809F-6332-ABD0EB2E89FF}"/>
                </a:ext>
              </a:extLst>
            </p:cNvPr>
            <p:cNvSpPr/>
            <p:nvPr/>
          </p:nvSpPr>
          <p:spPr>
            <a:xfrm>
              <a:off x="12174390" y="1818787"/>
              <a:ext cx="1084502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Text CXS; No Illus CXS</a:t>
              </a:r>
            </a:p>
          </p:txBody>
        </p:sp>
        <p:sp>
          <p:nvSpPr>
            <p:cNvPr id="162" name="Rounded Rectangle 32">
              <a:extLst>
                <a:ext uri="{FF2B5EF4-FFF2-40B4-BE49-F238E27FC236}">
                  <a16:creationId xmlns:a16="http://schemas.microsoft.com/office/drawing/2014/main" id="{3BA79DB7-7BE8-87D7-7B17-8A81CE80C7FD}"/>
                </a:ext>
              </a:extLst>
            </p:cNvPr>
            <p:cNvSpPr/>
            <p:nvPr/>
          </p:nvSpPr>
          <p:spPr>
            <a:xfrm>
              <a:off x="12039972" y="797530"/>
              <a:ext cx="84859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Illus CXS</a:t>
              </a:r>
            </a:p>
          </p:txBody>
        </p:sp>
        <p:sp>
          <p:nvSpPr>
            <p:cNvPr id="163" name="Rounded Rectangle 32">
              <a:extLst>
                <a:ext uri="{FF2B5EF4-FFF2-40B4-BE49-F238E27FC236}">
                  <a16:creationId xmlns:a16="http://schemas.microsoft.com/office/drawing/2014/main" id="{164D34A7-A84C-31D2-7252-0158E5C76F9C}"/>
                </a:ext>
              </a:extLst>
            </p:cNvPr>
            <p:cNvSpPr/>
            <p:nvPr/>
          </p:nvSpPr>
          <p:spPr>
            <a:xfrm>
              <a:off x="13469711" y="1294645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to Comp to Import</a:t>
              </a: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885AC5CB-DA6B-9308-E3FD-B130E901B91A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11474717" y="2215005"/>
              <a:ext cx="0" cy="6261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10928773" y="2447509"/>
              <a:ext cx="1095382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Approved for </a:t>
              </a:r>
              <a:r>
                <a:rPr lang="en-US" sz="800" i="1" dirty="0" err="1">
                  <a:solidFill>
                    <a:schemeClr val="tx1"/>
                  </a:solidFill>
                </a:rPr>
                <a:t>Eng</a:t>
              </a:r>
              <a:r>
                <a:rPr lang="en-US" sz="800" i="1" dirty="0">
                  <a:solidFill>
                    <a:schemeClr val="tx1"/>
                  </a:solidFill>
                </a:rPr>
                <a:t> Review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CA69E09-30EF-1724-E880-A9BD650D4720}"/>
                </a:ext>
              </a:extLst>
            </p:cNvPr>
            <p:cNvSpPr/>
            <p:nvPr/>
          </p:nvSpPr>
          <p:spPr>
            <a:xfrm>
              <a:off x="11036603" y="5110371"/>
              <a:ext cx="987552" cy="457200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Illus CXS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ENG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89AF539-5236-6330-033C-BABD3A33B448}"/>
                </a:ext>
              </a:extLst>
            </p:cNvPr>
            <p:cNvSpPr/>
            <p:nvPr/>
          </p:nvSpPr>
          <p:spPr>
            <a:xfrm>
              <a:off x="13431086" y="5107655"/>
              <a:ext cx="987552" cy="457200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 CXS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ENG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E9708D6-42CB-FC6F-F86F-C7B99B6BACED}"/>
                </a:ext>
              </a:extLst>
            </p:cNvPr>
            <p:cNvCxnSpPr>
              <a:stCxn id="167" idx="3"/>
              <a:endCxn id="168" idx="1"/>
            </p:cNvCxnSpPr>
            <p:nvPr/>
          </p:nvCxnSpPr>
          <p:spPr>
            <a:xfrm flipV="1">
              <a:off x="12024155" y="5336255"/>
              <a:ext cx="1406931" cy="2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ed Rectangle 32">
              <a:extLst>
                <a:ext uri="{FF2B5EF4-FFF2-40B4-BE49-F238E27FC236}">
                  <a16:creationId xmlns:a16="http://schemas.microsoft.com/office/drawing/2014/main" id="{393CD707-C0FC-3A3B-3C24-31C58A01A10A}"/>
                </a:ext>
              </a:extLst>
            </p:cNvPr>
            <p:cNvSpPr/>
            <p:nvPr/>
          </p:nvSpPr>
          <p:spPr>
            <a:xfrm>
              <a:off x="12134245" y="5267331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to Comp to Import</a:t>
              </a:r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A028D2AB-AF6B-423B-907B-908A524F6904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 flipH="1" flipV="1">
              <a:off x="12039972" y="4059891"/>
              <a:ext cx="2378666" cy="1276364"/>
            </a:xfrm>
            <a:prstGeom prst="bentConnector3">
              <a:avLst>
                <a:gd name="adj1" fmla="val -9610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32">
              <a:extLst>
                <a:ext uri="{FF2B5EF4-FFF2-40B4-BE49-F238E27FC236}">
                  <a16:creationId xmlns:a16="http://schemas.microsoft.com/office/drawing/2014/main" id="{A1379537-60C4-32F3-3535-52F9ABC0D48E}"/>
                </a:ext>
              </a:extLst>
            </p:cNvPr>
            <p:cNvSpPr/>
            <p:nvPr/>
          </p:nvSpPr>
          <p:spPr>
            <a:xfrm>
              <a:off x="12750091" y="3981622"/>
              <a:ext cx="111367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CXS Complete; Send PDF</a:t>
              </a:r>
            </a:p>
          </p:txBody>
        </p: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EC13625A-7133-8E2C-1963-7F03944EED0D}"/>
                </a:ext>
              </a:extLst>
            </p:cNvPr>
            <p:cNvCxnSpPr>
              <a:cxnSpLocks/>
              <a:stCxn id="34" idx="1"/>
              <a:endCxn id="25" idx="0"/>
            </p:cNvCxnSpPr>
            <p:nvPr/>
          </p:nvCxnSpPr>
          <p:spPr>
            <a:xfrm rot="10800000" flipV="1">
              <a:off x="8486932" y="4184992"/>
              <a:ext cx="2521217" cy="43589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35">
              <a:extLst>
                <a:ext uri="{FF2B5EF4-FFF2-40B4-BE49-F238E27FC236}">
                  <a16:creationId xmlns:a16="http://schemas.microsoft.com/office/drawing/2014/main" id="{F5BB1B7F-0397-EBCD-7DBB-6FEAA51724D2}"/>
                </a:ext>
              </a:extLst>
            </p:cNvPr>
            <p:cNvSpPr/>
            <p:nvPr/>
          </p:nvSpPr>
          <p:spPr>
            <a:xfrm>
              <a:off x="9791634" y="4107265"/>
              <a:ext cx="1117911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Approved for QA Review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8876BCB-46AB-9337-0B75-B27684D70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204" y="2148818"/>
              <a:ext cx="1637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FC04A8A-9882-57D8-EA39-72665A3CAE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04" y="2148818"/>
              <a:ext cx="0" cy="1344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7A25A04-C11A-EF3B-1902-55D624D83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7576" y="3499476"/>
              <a:ext cx="11656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5B729227-9F63-61BD-D28A-BBF8DC907E9F}"/>
                </a:ext>
              </a:extLst>
            </p:cNvPr>
            <p:cNvCxnSpPr>
              <a:cxnSpLocks/>
            </p:cNvCxnSpPr>
            <p:nvPr/>
          </p:nvCxnSpPr>
          <p:spPr>
            <a:xfrm>
              <a:off x="8177576" y="3493386"/>
              <a:ext cx="0" cy="1127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ounded Rectangle 35">
              <a:extLst>
                <a:ext uri="{FF2B5EF4-FFF2-40B4-BE49-F238E27FC236}">
                  <a16:creationId xmlns:a16="http://schemas.microsoft.com/office/drawing/2014/main" id="{609718F0-2C58-3A5D-61BE-93154DF4C20E}"/>
                </a:ext>
              </a:extLst>
            </p:cNvPr>
            <p:cNvSpPr/>
            <p:nvPr/>
          </p:nvSpPr>
          <p:spPr>
            <a:xfrm>
              <a:off x="7625186" y="3702565"/>
              <a:ext cx="1115568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Approved for QA Review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6A9E293-6453-7D5E-62E9-B78C7790260A}"/>
                </a:ext>
              </a:extLst>
            </p:cNvPr>
            <p:cNvSpPr/>
            <p:nvPr/>
          </p:nvSpPr>
          <p:spPr>
            <a:xfrm>
              <a:off x="5351915" y="3459794"/>
              <a:ext cx="987552" cy="457200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Illus CXS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QA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CF57B7DF-6534-AE98-5B41-CF70A0B2A85B}"/>
                </a:ext>
              </a:extLst>
            </p:cNvPr>
            <p:cNvSpPr/>
            <p:nvPr/>
          </p:nvSpPr>
          <p:spPr>
            <a:xfrm>
              <a:off x="5364363" y="4618718"/>
              <a:ext cx="987552" cy="457200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 CXS from QA</a:t>
              </a: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93B8012-1D65-CB5A-3B9F-62D127F3AA8B}"/>
                </a:ext>
              </a:extLst>
            </p:cNvPr>
            <p:cNvCxnSpPr>
              <a:stCxn id="221" idx="2"/>
              <a:endCxn id="222" idx="0"/>
            </p:cNvCxnSpPr>
            <p:nvPr/>
          </p:nvCxnSpPr>
          <p:spPr>
            <a:xfrm>
              <a:off x="5845691" y="3916994"/>
              <a:ext cx="12448" cy="701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or: Elbow 242">
              <a:extLst>
                <a:ext uri="{FF2B5EF4-FFF2-40B4-BE49-F238E27FC236}">
                  <a16:creationId xmlns:a16="http://schemas.microsoft.com/office/drawing/2014/main" id="{64E28B40-3972-6661-1CC5-21237B590469}"/>
                </a:ext>
              </a:extLst>
            </p:cNvPr>
            <p:cNvCxnSpPr>
              <a:cxnSpLocks/>
              <a:endCxn id="221" idx="3"/>
            </p:cNvCxnSpPr>
            <p:nvPr/>
          </p:nvCxnSpPr>
          <p:spPr>
            <a:xfrm rot="10800000">
              <a:off x="6339468" y="3688395"/>
              <a:ext cx="1614057" cy="96566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44">
              <a:extLst>
                <a:ext uri="{FF2B5EF4-FFF2-40B4-BE49-F238E27FC236}">
                  <a16:creationId xmlns:a16="http://schemas.microsoft.com/office/drawing/2014/main" id="{60E15226-2A58-814D-8A2C-E716A52579D1}"/>
                </a:ext>
              </a:extLst>
            </p:cNvPr>
            <p:cNvSpPr/>
            <p:nvPr/>
          </p:nvSpPr>
          <p:spPr>
            <a:xfrm>
              <a:off x="6609869" y="4132319"/>
              <a:ext cx="1058152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Illus CXS Needed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9E829417-7CD6-EEC1-5757-CDE93E98F0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1724" y="4787205"/>
              <a:ext cx="1617526" cy="1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2332E47E-015A-E519-C665-615202B49C4C}"/>
                </a:ext>
              </a:extLst>
            </p:cNvPr>
            <p:cNvCxnSpPr>
              <a:cxnSpLocks/>
            </p:cNvCxnSpPr>
            <p:nvPr/>
          </p:nvCxnSpPr>
          <p:spPr>
            <a:xfrm>
              <a:off x="6354622" y="5009167"/>
              <a:ext cx="1617526" cy="1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ounded Rectangle 64">
              <a:extLst>
                <a:ext uri="{FF2B5EF4-FFF2-40B4-BE49-F238E27FC236}">
                  <a16:creationId xmlns:a16="http://schemas.microsoft.com/office/drawing/2014/main" id="{AC738BFD-01FC-9561-A195-F70E3810720D}"/>
                </a:ext>
              </a:extLst>
            </p:cNvPr>
            <p:cNvSpPr/>
            <p:nvPr/>
          </p:nvSpPr>
          <p:spPr>
            <a:xfrm>
              <a:off x="6595634" y="4714811"/>
              <a:ext cx="1058714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Text CXS;  No Illus CXS</a:t>
              </a:r>
            </a:p>
          </p:txBody>
        </p:sp>
        <p:sp>
          <p:nvSpPr>
            <p:cNvPr id="247" name="Rounded Rectangle 32">
              <a:extLst>
                <a:ext uri="{FF2B5EF4-FFF2-40B4-BE49-F238E27FC236}">
                  <a16:creationId xmlns:a16="http://schemas.microsoft.com/office/drawing/2014/main" id="{7829EBE8-8CA0-FF8A-DA42-2A23325F80AA}"/>
                </a:ext>
              </a:extLst>
            </p:cNvPr>
            <p:cNvSpPr/>
            <p:nvPr/>
          </p:nvSpPr>
          <p:spPr>
            <a:xfrm>
              <a:off x="5332933" y="4132319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to Comp to Import</a:t>
              </a:r>
            </a:p>
          </p:txBody>
        </p:sp>
        <p:sp>
          <p:nvSpPr>
            <p:cNvPr id="248" name="Rounded Rectangle 32">
              <a:extLst>
                <a:ext uri="{FF2B5EF4-FFF2-40B4-BE49-F238E27FC236}">
                  <a16:creationId xmlns:a16="http://schemas.microsoft.com/office/drawing/2014/main" id="{EBB16E92-1BAE-DDAE-DB06-0DFDB191A857}"/>
                </a:ext>
              </a:extLst>
            </p:cNvPr>
            <p:cNvSpPr/>
            <p:nvPr/>
          </p:nvSpPr>
          <p:spPr>
            <a:xfrm>
              <a:off x="6601214" y="4928262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CXS Complete; Send PDF</a:t>
              </a: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446C536-FBBF-3C9E-387F-6FDDA3980AE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88090" y="1635776"/>
              <a:ext cx="0" cy="812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75588" y="4223703"/>
              <a:ext cx="1249287" cy="2449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Color Legend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31055" y="4887776"/>
              <a:ext cx="946405" cy="1538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TECH WRITER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31054" y="5178372"/>
              <a:ext cx="946406" cy="163483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ILLUSTRATOR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31054" y="5779427"/>
              <a:ext cx="946406" cy="1634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ENGINEER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414" y="6070540"/>
              <a:ext cx="946406" cy="1634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QA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17347" y="4581642"/>
              <a:ext cx="946406" cy="163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chemeClr val="tx1"/>
                  </a:solidFill>
                </a:rPr>
                <a:t>Transition</a:t>
              </a:r>
              <a:endParaRPr lang="en-US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96331E4-74D5-4F9F-F2C0-9A8EDC06D4D0}"/>
                </a:ext>
              </a:extLst>
            </p:cNvPr>
            <p:cNvSpPr/>
            <p:nvPr/>
          </p:nvSpPr>
          <p:spPr>
            <a:xfrm>
              <a:off x="1021414" y="5479675"/>
              <a:ext cx="946406" cy="163483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COMP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84CB0BB-7640-DA8D-3221-032A3398DA0E}"/>
                </a:ext>
              </a:extLst>
            </p:cNvPr>
            <p:cNvSpPr/>
            <p:nvPr/>
          </p:nvSpPr>
          <p:spPr>
            <a:xfrm>
              <a:off x="7967109" y="6838480"/>
              <a:ext cx="1034980" cy="450315"/>
            </a:xfrm>
            <a:prstGeom prst="rect">
              <a:avLst/>
            </a:prstGeom>
            <a:solidFill>
              <a:srgbClr val="FF7C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TL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Review</a:t>
              </a: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FFA1E24C-6D40-4F98-8212-AB6A499431A5}"/>
                </a:ext>
              </a:extLst>
            </p:cNvPr>
            <p:cNvCxnSpPr>
              <a:cxnSpLocks/>
              <a:stCxn id="25" idx="2"/>
              <a:endCxn id="229" idx="0"/>
            </p:cNvCxnSpPr>
            <p:nvPr/>
          </p:nvCxnSpPr>
          <p:spPr>
            <a:xfrm flipH="1">
              <a:off x="8484599" y="5071197"/>
              <a:ext cx="2332" cy="17672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BC03EAF-1B31-BA4F-0167-EC7633B7B6E6}"/>
                </a:ext>
              </a:extLst>
            </p:cNvPr>
            <p:cNvSpPr/>
            <p:nvPr/>
          </p:nvSpPr>
          <p:spPr>
            <a:xfrm>
              <a:off x="5349583" y="5677392"/>
              <a:ext cx="987552" cy="457200"/>
            </a:xfrm>
            <a:prstGeom prst="rect">
              <a:avLst/>
            </a:prstGeom>
            <a:solidFill>
              <a:srgbClr val="D8BF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Illus CXS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from TL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5F09AA6-8D58-5D3B-FCCE-7B9D35013707}"/>
                </a:ext>
              </a:extLst>
            </p:cNvPr>
            <p:cNvSpPr/>
            <p:nvPr/>
          </p:nvSpPr>
          <p:spPr>
            <a:xfrm>
              <a:off x="5362031" y="6836316"/>
              <a:ext cx="987552" cy="457200"/>
            </a:xfrm>
            <a:prstGeom prst="rect">
              <a:avLst/>
            </a:prstGeom>
            <a:solidFill>
              <a:srgbClr val="FAB0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Comp CXS from TL</a:t>
              </a: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14CA8356-ED4E-3A4D-5A60-C295EED3F129}"/>
                </a:ext>
              </a:extLst>
            </p:cNvPr>
            <p:cNvCxnSpPr>
              <a:stCxn id="234" idx="2"/>
              <a:endCxn id="235" idx="0"/>
            </p:cNvCxnSpPr>
            <p:nvPr/>
          </p:nvCxnSpPr>
          <p:spPr>
            <a:xfrm>
              <a:off x="5843359" y="6134592"/>
              <a:ext cx="12448" cy="701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Elbow 236">
              <a:extLst>
                <a:ext uri="{FF2B5EF4-FFF2-40B4-BE49-F238E27FC236}">
                  <a16:creationId xmlns:a16="http://schemas.microsoft.com/office/drawing/2014/main" id="{5A39BEDD-5CF5-E3BB-2328-33B503745591}"/>
                </a:ext>
              </a:extLst>
            </p:cNvPr>
            <p:cNvCxnSpPr>
              <a:cxnSpLocks/>
              <a:endCxn id="234" idx="3"/>
            </p:cNvCxnSpPr>
            <p:nvPr/>
          </p:nvCxnSpPr>
          <p:spPr>
            <a:xfrm rot="10800000">
              <a:off x="6337136" y="5905993"/>
              <a:ext cx="1614057" cy="96566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ounded Rectangle 44">
              <a:extLst>
                <a:ext uri="{FF2B5EF4-FFF2-40B4-BE49-F238E27FC236}">
                  <a16:creationId xmlns:a16="http://schemas.microsoft.com/office/drawing/2014/main" id="{7F05CE65-9A8E-7932-EDCB-70F30513070C}"/>
                </a:ext>
              </a:extLst>
            </p:cNvPr>
            <p:cNvSpPr/>
            <p:nvPr/>
          </p:nvSpPr>
          <p:spPr>
            <a:xfrm>
              <a:off x="6607537" y="6349917"/>
              <a:ext cx="1058152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Illus CXS Needed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BFCEC9B2-E84F-3223-390E-C888FB223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9392" y="7004803"/>
              <a:ext cx="1617526" cy="1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CB3BC97A-0344-67C1-59A9-7680AA76F34F}"/>
                </a:ext>
              </a:extLst>
            </p:cNvPr>
            <p:cNvCxnSpPr>
              <a:cxnSpLocks/>
            </p:cNvCxnSpPr>
            <p:nvPr/>
          </p:nvCxnSpPr>
          <p:spPr>
            <a:xfrm>
              <a:off x="6352290" y="7226765"/>
              <a:ext cx="1617526" cy="1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ounded Rectangle 64">
              <a:extLst>
                <a:ext uri="{FF2B5EF4-FFF2-40B4-BE49-F238E27FC236}">
                  <a16:creationId xmlns:a16="http://schemas.microsoft.com/office/drawing/2014/main" id="{EFD65109-8D0A-35C1-FA45-F5A95D5AA2ED}"/>
                </a:ext>
              </a:extLst>
            </p:cNvPr>
            <p:cNvSpPr/>
            <p:nvPr/>
          </p:nvSpPr>
          <p:spPr>
            <a:xfrm>
              <a:off x="6593302" y="6932409"/>
              <a:ext cx="1058714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Text CXS;  No Illus CXS</a:t>
              </a:r>
            </a:p>
          </p:txBody>
        </p:sp>
        <p:sp>
          <p:nvSpPr>
            <p:cNvPr id="244" name="Rounded Rectangle 32">
              <a:extLst>
                <a:ext uri="{FF2B5EF4-FFF2-40B4-BE49-F238E27FC236}">
                  <a16:creationId xmlns:a16="http://schemas.microsoft.com/office/drawing/2014/main" id="{129DB1BF-4CD0-6117-5EF3-7CA700F6E226}"/>
                </a:ext>
              </a:extLst>
            </p:cNvPr>
            <p:cNvSpPr/>
            <p:nvPr/>
          </p:nvSpPr>
          <p:spPr>
            <a:xfrm>
              <a:off x="5330601" y="6349917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to Comp to Import</a:t>
              </a:r>
            </a:p>
          </p:txBody>
        </p:sp>
        <p:sp>
          <p:nvSpPr>
            <p:cNvPr id="249" name="Rounded Rectangle 32">
              <a:extLst>
                <a:ext uri="{FF2B5EF4-FFF2-40B4-BE49-F238E27FC236}">
                  <a16:creationId xmlns:a16="http://schemas.microsoft.com/office/drawing/2014/main" id="{92E4FEB4-3590-7D31-C666-7AA01E79880F}"/>
                </a:ext>
              </a:extLst>
            </p:cNvPr>
            <p:cNvSpPr/>
            <p:nvPr/>
          </p:nvSpPr>
          <p:spPr>
            <a:xfrm>
              <a:off x="6598882" y="7145860"/>
              <a:ext cx="1059413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CXS Complete; Send PDF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AD394035-9CDA-6263-9699-9813882646BF}"/>
                </a:ext>
              </a:extLst>
            </p:cNvPr>
            <p:cNvSpPr/>
            <p:nvPr/>
          </p:nvSpPr>
          <p:spPr>
            <a:xfrm>
              <a:off x="1017347" y="6367574"/>
              <a:ext cx="946406" cy="163483"/>
            </a:xfrm>
            <a:prstGeom prst="rect">
              <a:avLst/>
            </a:prstGeom>
            <a:solidFill>
              <a:srgbClr val="FF7C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TL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967109" y="5835687"/>
              <a:ext cx="1060704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Approved for TL Review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3A732DD6-47A2-1FB6-7745-E61962563585}"/>
                </a:ext>
              </a:extLst>
            </p:cNvPr>
            <p:cNvCxnSpPr>
              <a:stCxn id="229" idx="2"/>
              <a:endCxn id="8" idx="0"/>
            </p:cNvCxnSpPr>
            <p:nvPr/>
          </p:nvCxnSpPr>
          <p:spPr>
            <a:xfrm>
              <a:off x="8484599" y="7288795"/>
              <a:ext cx="1296" cy="884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ounded Rectangle 39">
              <a:extLst>
                <a:ext uri="{FF2B5EF4-FFF2-40B4-BE49-F238E27FC236}">
                  <a16:creationId xmlns:a16="http://schemas.microsoft.com/office/drawing/2014/main" id="{189EC010-4436-CE6B-CEB4-A92043045A03}"/>
                </a:ext>
              </a:extLst>
            </p:cNvPr>
            <p:cNvSpPr/>
            <p:nvPr/>
          </p:nvSpPr>
          <p:spPr>
            <a:xfrm>
              <a:off x="7962087" y="7667126"/>
              <a:ext cx="1060704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TL Approved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1998801-C3BE-09A4-AF24-47934144D524}"/>
                </a:ext>
              </a:extLst>
            </p:cNvPr>
            <p:cNvCxnSpPr>
              <a:stCxn id="8" idx="3"/>
              <a:endCxn id="66" idx="1"/>
            </p:cNvCxnSpPr>
            <p:nvPr/>
          </p:nvCxnSpPr>
          <p:spPr>
            <a:xfrm flipV="1">
              <a:off x="9003385" y="7704480"/>
              <a:ext cx="1433079" cy="69352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9277860" y="7976862"/>
              <a:ext cx="869858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Send Email to 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73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1670</TotalTime>
  <Words>334</Words>
  <Application>Microsoft Office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Hall, Kellie</dc:creator>
  <cp:lastModifiedBy> </cp:lastModifiedBy>
  <cp:revision>35</cp:revision>
  <dcterms:created xsi:type="dcterms:W3CDTF">2021-12-02T18:48:01Z</dcterms:created>
  <dcterms:modified xsi:type="dcterms:W3CDTF">2022-08-16T18:56:47Z</dcterms:modified>
</cp:coreProperties>
</file>