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119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/>
              <a:t>Uranus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b="1">
                <a:solidFill>
                  <a:srgbClr val="FF0000"/>
                </a:solidFill>
              </a:rPr>
              <a:t>AWT: </a:t>
            </a:r>
            <a:r>
              <a:t>AWT (Critical): AWT utilization is at or near maximum capacity. Tasks are heavily queued, leading to</a:t>
            </a:r>
          </a:p>
          <a:p>
            <a:pPr algn="l"/>
            <a:r>
              <a:t>significant system performance degradation. Immediate action is required to identify and resolve</a:t>
            </a:r>
          </a:p>
          <a:p>
            <a:pPr algn="l"/>
            <a:r>
              <a:t>bottlenecks.</a:t>
            </a:r>
          </a:p>
          <a:p>
            <a:pPr algn="l"/>
            <a:r>
              <a:rPr b="1">
                <a:solidFill>
                  <a:srgbClr val="FF0000"/>
                </a:solidFill>
              </a:rPr>
              <a:t>FLOW: </a:t>
            </a:r>
            <a:r>
              <a:t>FLOW (Critical): Flow control is persistently active, suggesting severe resource bottlenecks or</a:t>
            </a:r>
          </a:p>
          <a:p>
            <a:pPr algn="l"/>
            <a:r>
              <a:t>network saturation. System throughput is significantly hindered, and query execution times are</a:t>
            </a:r>
          </a:p>
          <a:p>
            <a:pPr algn="l"/>
            <a:r>
              <a:t>likely to be highly impacted. Immediate investigation is required.</a:t>
            </a:r>
          </a:p>
          <a:p>
            <a:pPr algn="l"/>
            <a:r>
              <a:rPr b="1">
                <a:solidFill>
                  <a:srgbClr val="FFA500"/>
                </a:solidFill>
              </a:rPr>
              <a:t>DELAY: </a:t>
            </a:r>
            <a:r>
              <a:t>DELAY (Degraded): Moderate DelayTime observed, suggesting intermittent wait times due to resource</a:t>
            </a:r>
          </a:p>
          <a:p>
            <a:pPr algn="l"/>
            <a:r>
              <a:t>contention or workload imbalance. Some impact on query performance may be noticeable.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/>
              <a:t>Sky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b="1">
                <a:solidFill>
                  <a:srgbClr val="FF0000"/>
                </a:solidFill>
              </a:rPr>
              <a:t>AWT: </a:t>
            </a:r>
            <a:r>
              <a:t>AWT (Critical): AWT utilization is at or near maximum capacity. Tasks are heavily queued, leading to</a:t>
            </a:r>
          </a:p>
          <a:p>
            <a:pPr algn="l"/>
            <a:r>
              <a:t>significant system performance degradation. Immediate action is required to identify and resolve</a:t>
            </a:r>
          </a:p>
          <a:p>
            <a:pPr algn="l"/>
            <a:r>
              <a:t>bottlenecks.</a:t>
            </a:r>
          </a:p>
          <a:p>
            <a:pPr algn="l"/>
            <a:r>
              <a:rPr b="1">
                <a:solidFill>
                  <a:srgbClr val="FF0000"/>
                </a:solidFill>
              </a:rPr>
              <a:t>FLOW: </a:t>
            </a:r>
            <a:r>
              <a:t>FLOW (Critical): Flow control is persistently active, suggesting severe resource bottlenecks or</a:t>
            </a:r>
          </a:p>
          <a:p>
            <a:pPr algn="l"/>
            <a:r>
              <a:t>network saturation. System throughput is significantly hindered, and query execution times are</a:t>
            </a:r>
          </a:p>
          <a:p>
            <a:pPr algn="l"/>
            <a:r>
              <a:t>likely to be highly impacted. Immediate investigation is required.</a:t>
            </a:r>
          </a:p>
          <a:p>
            <a:pPr algn="l"/>
            <a:r>
              <a:rPr b="1">
                <a:solidFill>
                  <a:srgbClr val="FFA500"/>
                </a:solidFill>
              </a:rPr>
              <a:t>DELAY: </a:t>
            </a:r>
            <a:r>
              <a:t>DELAY (Average): DelayTime is within normal limits, indicating AMP-level task execution is</a:t>
            </a:r>
          </a:p>
          <a:p>
            <a:pPr algn="l"/>
            <a:r>
              <a:t>proceeding without significant waiting.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/>
              <a:t>Chandrayan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b="1">
                <a:solidFill>
                  <a:srgbClr val="FF0000"/>
                </a:solidFill>
              </a:rPr>
              <a:t>AWT: </a:t>
            </a:r>
            <a:r>
              <a:t>AWT (Critical): AWT utilization is at or near maximum capacity. Tasks are heavily queued, leading to</a:t>
            </a:r>
          </a:p>
          <a:p>
            <a:pPr algn="l"/>
            <a:r>
              <a:t>significant system performance degradation. Immediate action is required to identify and resolve</a:t>
            </a:r>
          </a:p>
          <a:p>
            <a:pPr algn="l"/>
            <a:r>
              <a:t>bottlenecks.</a:t>
            </a:r>
          </a:p>
          <a:p>
            <a:pPr algn="l"/>
            <a:r>
              <a:rPr b="1">
                <a:solidFill>
                  <a:srgbClr val="FF0000"/>
                </a:solidFill>
              </a:rPr>
              <a:t>FLOW: </a:t>
            </a:r>
            <a:r>
              <a:t>FLOW (Critical): Flow control is persistently active, suggesting severe resource bottlenecks or</a:t>
            </a:r>
          </a:p>
          <a:p>
            <a:pPr algn="l"/>
            <a:r>
              <a:t>network saturation. System throughput is significantly hindered, and query execution times are</a:t>
            </a:r>
          </a:p>
          <a:p>
            <a:pPr algn="l"/>
            <a:r>
              <a:t>likely to be highly impacted. Immediate investigation is required.</a:t>
            </a:r>
          </a:p>
          <a:p>
            <a:pPr algn="l"/>
            <a:r>
              <a:rPr b="1">
                <a:solidFill>
                  <a:srgbClr val="FFA500"/>
                </a:solidFill>
              </a:rPr>
              <a:t>DELAY: </a:t>
            </a:r>
            <a:r>
              <a:t>DELAY (Average): DelayTime is within normal limits, indicating AMP-level task execution is</a:t>
            </a:r>
          </a:p>
          <a:p>
            <a:pPr algn="l"/>
            <a:r>
              <a:t>proceeding without significant waiting.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/>
              <a:t>Tesla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b="1">
                <a:solidFill>
                  <a:srgbClr val="FFA500"/>
                </a:solidFill>
              </a:rPr>
              <a:t>AWT: </a:t>
            </a:r>
            <a:r>
              <a:t>AWT (Average): AWT utilization is within optimal operating range. System resources are being</a:t>
            </a:r>
          </a:p>
          <a:p>
            <a:pPr algn="l"/>
            <a:r>
              <a:t>efficiently managed, and there is no significant contention. Query performance remains stable.</a:t>
            </a:r>
          </a:p>
          <a:p>
            <a:pPr algn="l"/>
            <a:r>
              <a:rPr b="1">
                <a:solidFill>
                  <a:srgbClr val="FF0000"/>
                </a:solidFill>
              </a:rPr>
              <a:t>FLOW: </a:t>
            </a:r>
            <a:r>
              <a:t>FLOW (Critical): Flow control is persistently active, suggesting severe resource bottlenecks or</a:t>
            </a:r>
          </a:p>
          <a:p>
            <a:pPr algn="l"/>
            <a:r>
              <a:t>network saturation. System throughput is significantly hindered, and query execution times are</a:t>
            </a:r>
          </a:p>
          <a:p>
            <a:pPr algn="l"/>
            <a:r>
              <a:t>likely to be highly impacted. Immediate investigation is required.</a:t>
            </a:r>
          </a:p>
          <a:p>
            <a:pPr algn="l"/>
            <a:r>
              <a:rPr b="1">
                <a:solidFill>
                  <a:srgbClr val="FFA500"/>
                </a:solidFill>
              </a:rPr>
              <a:t>DELAY: </a:t>
            </a:r>
            <a:r>
              <a:t>DELAY (Average): DelayTime is within normal limits, indicating AMP-level task execution is</a:t>
            </a:r>
          </a:p>
          <a:p>
            <a:pPr algn="l"/>
            <a:r>
              <a:t>proceeding without significant waiting.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/>
              <a:t>Maruti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b="1">
                <a:solidFill>
                  <a:srgbClr val="FF0000"/>
                </a:solidFill>
              </a:rPr>
              <a:t>AWT: </a:t>
            </a:r>
            <a:r>
              <a:t>AWT (Critical): AWT utilization is at or near maximum capacity. Tasks are heavily queued, leading to</a:t>
            </a:r>
          </a:p>
          <a:p>
            <a:pPr algn="l"/>
            <a:r>
              <a:t>significant system performance degradation. Immediate action is required to identify and resolve</a:t>
            </a:r>
          </a:p>
          <a:p>
            <a:pPr algn="l"/>
            <a:r>
              <a:t>bottlenecks.</a:t>
            </a:r>
          </a:p>
          <a:p>
            <a:pPr algn="l"/>
            <a:r>
              <a:rPr b="1">
                <a:solidFill>
                  <a:srgbClr val="FF0000"/>
                </a:solidFill>
              </a:rPr>
              <a:t>FLOW: </a:t>
            </a:r>
            <a:r>
              <a:t>FLOW (Critical): Flow control is persistently active, suggesting severe resource bottlenecks or</a:t>
            </a:r>
          </a:p>
          <a:p>
            <a:pPr algn="l"/>
            <a:r>
              <a:t>network saturation. System throughput is significantly hindered, and query execution times are</a:t>
            </a:r>
          </a:p>
          <a:p>
            <a:pPr algn="l"/>
            <a:r>
              <a:t>likely to be highly impacted. Immediate investigation is required.</a:t>
            </a:r>
          </a:p>
          <a:p>
            <a:pPr algn="l"/>
            <a:r>
              <a:rPr b="1">
                <a:solidFill>
                  <a:srgbClr val="FF0000"/>
                </a:solidFill>
              </a:rPr>
              <a:t>DELAY: </a:t>
            </a:r>
            <a:r>
              <a:t>DELAY (Critical): High DelayTime indicates severe queuing at the AMP level, likely due to AWT</a:t>
            </a:r>
          </a:p>
          <a:p>
            <a:pPr algn="l"/>
            <a:r>
              <a:t>exhaustion, data skew, or system overload. Query performance is heavily impacted. Immediate analysis</a:t>
            </a:r>
          </a:p>
          <a:p>
            <a:pPr algn="l"/>
            <a:r>
              <a:t>is recommended.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/>
              <a:t>Hyundai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b="1">
                <a:solidFill>
                  <a:srgbClr val="FF0000"/>
                </a:solidFill>
              </a:rPr>
              <a:t>AWT: </a:t>
            </a:r>
            <a:r>
              <a:t>AWT (Critical): AWT utilization is at or near maximum capacity. Tasks are heavily queued, leading to</a:t>
            </a:r>
          </a:p>
          <a:p>
            <a:pPr algn="l"/>
            <a:r>
              <a:t>significant system performance degradation. Immediate action is required to identify and resolve</a:t>
            </a:r>
          </a:p>
          <a:p>
            <a:pPr algn="l"/>
            <a:r>
              <a:t>bottlenecks.</a:t>
            </a:r>
          </a:p>
          <a:p>
            <a:pPr algn="l"/>
            <a:r>
              <a:rPr b="1">
                <a:solidFill>
                  <a:srgbClr val="FFA500"/>
                </a:solidFill>
              </a:rPr>
              <a:t>FLOW: </a:t>
            </a:r>
            <a:r>
              <a:t>FLOW (Degraded): Flow control is intermittently active, indicating increasing resource contention or</a:t>
            </a:r>
          </a:p>
          <a:p>
            <a:pPr algn="l"/>
            <a:r>
              <a:t>network congestion. Some delays in data processing and inter-node communication may be observed.</a:t>
            </a:r>
          </a:p>
          <a:p>
            <a:pPr algn="l"/>
            <a:r>
              <a:rPr b="1">
                <a:solidFill>
                  <a:srgbClr val="FFA500"/>
                </a:solidFill>
              </a:rPr>
              <a:t>DELAY: </a:t>
            </a:r>
            <a:r>
              <a:t>DELAY (Average): DelayTime is within normal limits, indicating AMP-level task execution is</a:t>
            </a:r>
          </a:p>
          <a:p>
            <a:pPr algn="l"/>
            <a:r>
              <a:t>proceeding without significant waiting.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/>
              <a:t>Tata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b="1">
                <a:solidFill>
                  <a:srgbClr val="FF0000"/>
                </a:solidFill>
              </a:rPr>
              <a:t>AWT: </a:t>
            </a:r>
            <a:r>
              <a:t>AWT (Critical): AWT utilization is at or near maximum capacity. Tasks are heavily queued, leading to</a:t>
            </a:r>
          </a:p>
          <a:p>
            <a:pPr algn="l"/>
            <a:r>
              <a:t>significant system performance degradation. Immediate action is required to identify and resolve</a:t>
            </a:r>
          </a:p>
          <a:p>
            <a:pPr algn="l"/>
            <a:r>
              <a:t>bottlenecks.</a:t>
            </a:r>
          </a:p>
          <a:p>
            <a:pPr algn="l"/>
            <a:r>
              <a:rPr b="1">
                <a:solidFill>
                  <a:srgbClr val="FF0000"/>
                </a:solidFill>
              </a:rPr>
              <a:t>FLOW: </a:t>
            </a:r>
            <a:r>
              <a:t>FLOW (Critical): Flow control is persistently active, suggesting severe resource bottlenecks or</a:t>
            </a:r>
          </a:p>
          <a:p>
            <a:pPr algn="l"/>
            <a:r>
              <a:t>network saturation. System throughput is significantly hindered, and query execution times are</a:t>
            </a:r>
          </a:p>
          <a:p>
            <a:pPr algn="l"/>
            <a:r>
              <a:t>likely to be highly impacted. Immediate investigation is required.</a:t>
            </a:r>
          </a:p>
          <a:p>
            <a:pPr algn="l"/>
            <a:r>
              <a:rPr b="1">
                <a:solidFill>
                  <a:srgbClr val="FF0000"/>
                </a:solidFill>
              </a:rPr>
              <a:t>DELAY: </a:t>
            </a:r>
            <a:r>
              <a:t>DELAY (Critical): High DelayTime indicates severe queuing at the AMP level, likely due to AWT</a:t>
            </a:r>
          </a:p>
          <a:p>
            <a:pPr algn="l"/>
            <a:r>
              <a:t>exhaustion, data skew, or system overload. Query performance is heavily impacted. Immediate analysis</a:t>
            </a:r>
          </a:p>
          <a:p>
            <a:pPr algn="l"/>
            <a:r>
              <a:t>is recommended.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/>
              <a:t>Pluto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b="1">
                <a:solidFill>
                  <a:srgbClr val="FFA500"/>
                </a:solidFill>
              </a:rPr>
              <a:t>AWT: </a:t>
            </a:r>
            <a:r>
              <a:t>AWT (Degraded): AWT utilization is elevated, approaching capacity limits on some AMPs. There may be</a:t>
            </a:r>
          </a:p>
          <a:p>
            <a:pPr algn="l"/>
            <a:r>
              <a:t>signs of queuing or delays in task processing, potentially impacting query response times.</a:t>
            </a:r>
          </a:p>
          <a:p>
            <a:pPr algn="l"/>
            <a:r>
              <a:rPr b="1">
                <a:solidFill>
                  <a:srgbClr val="FFA500"/>
                </a:solidFill>
              </a:rPr>
              <a:t>FLOW: </a:t>
            </a:r>
            <a:r>
              <a:t>FLOW (Degraded): Flow control is intermittently active, indicating increasing resource contention or</a:t>
            </a:r>
          </a:p>
          <a:p>
            <a:pPr algn="l"/>
            <a:r>
              <a:t>network congestion. Some delays in data processing and inter-node communication may be observed.</a:t>
            </a:r>
          </a:p>
          <a:p>
            <a:pPr algn="l"/>
            <a:r>
              <a:rPr b="1">
                <a:solidFill>
                  <a:srgbClr val="FFA500"/>
                </a:solidFill>
              </a:rPr>
              <a:t>DELAY: </a:t>
            </a:r>
            <a:r>
              <a:t>DELAY (Average): DelayTime is within normal limits, indicating AMP-level task execution is</a:t>
            </a:r>
          </a:p>
          <a:p>
            <a:pPr algn="l"/>
            <a:r>
              <a:t>proceeding without significant waiting.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/>
              <a:t>Jupiter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b="1">
                <a:solidFill>
                  <a:srgbClr val="FFA500"/>
                </a:solidFill>
              </a:rPr>
              <a:t>AWT: </a:t>
            </a:r>
            <a:r>
              <a:t>AWT (Average): AWT utilization is within optimal operating range. System resources are being</a:t>
            </a:r>
          </a:p>
          <a:p>
            <a:pPr algn="l"/>
            <a:r>
              <a:t>efficiently managed, and there is no significant contention. Query performance remains stable.</a:t>
            </a:r>
          </a:p>
          <a:p>
            <a:pPr algn="l"/>
            <a:r>
              <a:rPr b="1">
                <a:solidFill>
                  <a:srgbClr val="FF0000"/>
                </a:solidFill>
              </a:rPr>
              <a:t>FLOW: </a:t>
            </a:r>
            <a:r>
              <a:t>FLOW (Critical): Flow control is persistently active, suggesting severe resource bottlenecks or</a:t>
            </a:r>
          </a:p>
          <a:p>
            <a:pPr algn="l"/>
            <a:r>
              <a:t>network saturation. System throughput is significantly hindered, and query execution times are</a:t>
            </a:r>
          </a:p>
          <a:p>
            <a:pPr algn="l"/>
            <a:r>
              <a:t>likely to be highly impacted. Immediate investigation is required.</a:t>
            </a:r>
          </a:p>
          <a:p>
            <a:pPr algn="l"/>
            <a:r>
              <a:rPr b="1">
                <a:solidFill>
                  <a:srgbClr val="FF0000"/>
                </a:solidFill>
              </a:rPr>
              <a:t>DELAY: </a:t>
            </a:r>
            <a:r>
              <a:t>DELAY (Critical): High DelayTime indicates severe queuing at the AMP level, likely due to AWT</a:t>
            </a:r>
          </a:p>
          <a:p>
            <a:pPr algn="l"/>
            <a:r>
              <a:t>exhaustion, data skew, or system overload. Query performance is heavily impacted. Immediate analysis</a:t>
            </a:r>
          </a:p>
          <a:p>
            <a:pPr algn="l"/>
            <a:r>
              <a:t>is recommended.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/>
              <a:t>Earth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b="1">
                <a:solidFill>
                  <a:srgbClr val="FFA500"/>
                </a:solidFill>
              </a:rPr>
              <a:t>AWT: </a:t>
            </a:r>
            <a:r>
              <a:t>AWT (Degraded): AWT utilization is elevated, approaching capacity limits on some AMPs. There may be</a:t>
            </a:r>
          </a:p>
          <a:p>
            <a:pPr algn="l"/>
            <a:r>
              <a:t>signs of queuing or delays in task processing, potentially impacting query response times.</a:t>
            </a:r>
          </a:p>
          <a:p>
            <a:pPr algn="l"/>
            <a:r>
              <a:rPr b="1">
                <a:solidFill>
                  <a:srgbClr val="FF0000"/>
                </a:solidFill>
              </a:rPr>
              <a:t>FLOW: </a:t>
            </a:r>
            <a:r>
              <a:t>FLOW (Critical): Flow control is persistently active, suggesting severe resource bottlenecks or</a:t>
            </a:r>
          </a:p>
          <a:p>
            <a:pPr algn="l"/>
            <a:r>
              <a:t>network saturation. System throughput is significantly hindered, and query execution times are</a:t>
            </a:r>
          </a:p>
          <a:p>
            <a:pPr algn="l"/>
            <a:r>
              <a:t>likely to be highly impacted. Immediate investigation is required.</a:t>
            </a:r>
          </a:p>
          <a:p>
            <a:pPr algn="l"/>
            <a:r>
              <a:rPr b="1">
                <a:solidFill>
                  <a:srgbClr val="FF0000"/>
                </a:solidFill>
              </a:rPr>
              <a:t>DELAY: </a:t>
            </a:r>
            <a:r>
              <a:t>DELAY (Critical): High DelayTime indicates severe queuing at the AMP level, likely due to AWT</a:t>
            </a:r>
          </a:p>
          <a:p>
            <a:pPr algn="l"/>
            <a:r>
              <a:t>exhaustion, data skew, or system overload. Query performance is heavily impacted. Immediate analysis</a:t>
            </a:r>
          </a:p>
          <a:p>
            <a:pPr algn="l"/>
            <a:r>
              <a:t>is recommended.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/>
              <a:t>Mars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b="1">
                <a:solidFill>
                  <a:srgbClr val="FFA500"/>
                </a:solidFill>
              </a:rPr>
              <a:t>AWT: </a:t>
            </a:r>
            <a:r>
              <a:t>AWT (Degraded): AWT utilization is elevated, approaching capacity limits on some AMPs. There may be</a:t>
            </a:r>
          </a:p>
          <a:p>
            <a:pPr algn="l"/>
            <a:r>
              <a:t>signs of queuing or delays in task processing, potentially impacting query response times.</a:t>
            </a:r>
          </a:p>
          <a:p>
            <a:pPr algn="l"/>
            <a:r>
              <a:rPr b="1">
                <a:solidFill>
                  <a:srgbClr val="FF0000"/>
                </a:solidFill>
              </a:rPr>
              <a:t>FLOW: </a:t>
            </a:r>
            <a:r>
              <a:t>FLOW (Critical): Flow control is persistently active, suggesting severe resource bottlenecks or</a:t>
            </a:r>
          </a:p>
          <a:p>
            <a:pPr algn="l"/>
            <a:r>
              <a:t>network saturation. System throughput is significantly hindered, and query execution times are</a:t>
            </a:r>
          </a:p>
          <a:p>
            <a:pPr algn="l"/>
            <a:r>
              <a:t>likely to be highly impacted. Immediate investigation is required.</a:t>
            </a:r>
          </a:p>
          <a:p>
            <a:pPr algn="l"/>
            <a:r>
              <a:rPr b="1">
                <a:solidFill>
                  <a:srgbClr val="FFA500"/>
                </a:solidFill>
              </a:rPr>
              <a:t>DELAY: </a:t>
            </a:r>
            <a:r>
              <a:t>DELAY (Average): DelayTime is within normal limits, indicating AMP-level task execution is</a:t>
            </a:r>
          </a:p>
          <a:p>
            <a:pPr algn="l"/>
            <a:r>
              <a:t>proceeding without significant waiting.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/>
              <a:t>Moon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b="1">
                <a:solidFill>
                  <a:srgbClr val="FF0000"/>
                </a:solidFill>
              </a:rPr>
              <a:t>AWT: </a:t>
            </a:r>
            <a:r>
              <a:t>AWT (Critical): AWT utilization is at or near maximum capacity. Tasks are heavily queued, leading to</a:t>
            </a:r>
          </a:p>
          <a:p>
            <a:pPr algn="l"/>
            <a:r>
              <a:t>significant system performance degradation. Immediate action is required to identify and resolve</a:t>
            </a:r>
          </a:p>
          <a:p>
            <a:pPr algn="l"/>
            <a:r>
              <a:t>bottlenecks.</a:t>
            </a:r>
          </a:p>
          <a:p>
            <a:pPr algn="l"/>
            <a:r>
              <a:rPr b="1">
                <a:solidFill>
                  <a:srgbClr val="FF0000"/>
                </a:solidFill>
              </a:rPr>
              <a:t>FLOW: </a:t>
            </a:r>
            <a:r>
              <a:t>FLOW (Critical): Flow control is persistently active, suggesting severe resource bottlenecks or</a:t>
            </a:r>
          </a:p>
          <a:p>
            <a:pPr algn="l"/>
            <a:r>
              <a:t>network saturation. System throughput is significantly hindered, and query execution times are</a:t>
            </a:r>
          </a:p>
          <a:p>
            <a:pPr algn="l"/>
            <a:r>
              <a:t>likely to be highly impacted. Immediate investigation is required.</a:t>
            </a:r>
          </a:p>
          <a:p>
            <a:pPr algn="l"/>
            <a:r>
              <a:rPr b="1">
                <a:solidFill>
                  <a:srgbClr val="FF0000"/>
                </a:solidFill>
              </a:rPr>
              <a:t>DELAY: </a:t>
            </a:r>
            <a:r>
              <a:t>DELAY (Critical): High DelayTime indicates severe queuing at the AMP level, likely due to AWT</a:t>
            </a:r>
          </a:p>
          <a:p>
            <a:pPr algn="l"/>
            <a:r>
              <a:t>exhaustion, data skew, or system overload. Query performance is heavily impacted. Immediate analysis</a:t>
            </a:r>
          </a:p>
          <a:p>
            <a:pPr algn="l"/>
            <a:r>
              <a:t>is recommended.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/>
              <a:t>Venus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b="1">
                <a:solidFill>
                  <a:srgbClr val="FFA500"/>
                </a:solidFill>
              </a:rPr>
              <a:t>AWT: </a:t>
            </a:r>
            <a:r>
              <a:t>AWT (Average): AWT utilization is within optimal operating range. System resources are being</a:t>
            </a:r>
          </a:p>
          <a:p>
            <a:pPr algn="l"/>
            <a:r>
              <a:t>efficiently managed, and there is no significant contention. Query performance remains stable.</a:t>
            </a:r>
          </a:p>
          <a:p>
            <a:pPr algn="l"/>
            <a:r>
              <a:rPr b="1">
                <a:solidFill>
                  <a:srgbClr val="FF0000"/>
                </a:solidFill>
              </a:rPr>
              <a:t>FLOW: </a:t>
            </a:r>
            <a:r>
              <a:t>FLOW (Critical): Flow control is persistently active, suggesting severe resource bottlenecks or</a:t>
            </a:r>
          </a:p>
          <a:p>
            <a:pPr algn="l"/>
            <a:r>
              <a:t>network saturation. System throughput is significantly hindered, and query execution times are</a:t>
            </a:r>
          </a:p>
          <a:p>
            <a:pPr algn="l"/>
            <a:r>
              <a:t>likely to be highly impacted. Immediate investigation is required.</a:t>
            </a:r>
          </a:p>
          <a:p>
            <a:pPr algn="l"/>
            <a:r>
              <a:rPr b="1">
                <a:solidFill>
                  <a:srgbClr val="FFA500"/>
                </a:solidFill>
              </a:rPr>
              <a:t>DELAY: </a:t>
            </a:r>
            <a:r>
              <a:t>DELAY (Average): DelayTime is within normal limits, indicating AMP-level task execution is</a:t>
            </a:r>
          </a:p>
          <a:p>
            <a:pPr algn="l"/>
            <a:r>
              <a:t>proceeding without significant waiting.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/>
              <a:t>Saton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b="1">
                <a:solidFill>
                  <a:srgbClr val="FF0000"/>
                </a:solidFill>
              </a:rPr>
              <a:t>AWT: </a:t>
            </a:r>
            <a:r>
              <a:t>AWT (Critical): AWT utilization is at or near maximum capacity. Tasks are heavily queued, leading to</a:t>
            </a:r>
          </a:p>
          <a:p>
            <a:pPr algn="l"/>
            <a:r>
              <a:t>significant system performance degradation. Immediate action is required to identify and resolve</a:t>
            </a:r>
          </a:p>
          <a:p>
            <a:pPr algn="l"/>
            <a:r>
              <a:t>bottlenecks.</a:t>
            </a:r>
          </a:p>
          <a:p>
            <a:pPr algn="l"/>
            <a:r>
              <a:rPr b="1">
                <a:solidFill>
                  <a:srgbClr val="FFA500"/>
                </a:solidFill>
              </a:rPr>
              <a:t>FLOW: </a:t>
            </a:r>
            <a:r>
              <a:t>FLOW (Degraded): Flow control is intermittently active, indicating increasing resource contention or</a:t>
            </a:r>
          </a:p>
          <a:p>
            <a:pPr algn="l"/>
            <a:r>
              <a:t>network congestion. Some delays in data processing and inter-node communication may be observed.</a:t>
            </a:r>
          </a:p>
          <a:p>
            <a:pPr algn="l"/>
            <a:r>
              <a:rPr b="1">
                <a:solidFill>
                  <a:srgbClr val="FF0000"/>
                </a:solidFill>
              </a:rPr>
              <a:t>DELAY: </a:t>
            </a:r>
            <a:r>
              <a:t>DELAY (Critical): High DelayTime indicates severe queuing at the AMP level, likely due to AWT</a:t>
            </a:r>
          </a:p>
          <a:p>
            <a:pPr algn="l"/>
            <a:r>
              <a:t>exhaustion, data skew, or system overload. Query performance is heavily impacted. Immediate analysis</a:t>
            </a:r>
          </a:p>
          <a:p>
            <a:pPr algn="l"/>
            <a:r>
              <a:t>is recommended.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/>
              <a:t>Neptune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/>
            <a:r>
              <a:rPr b="1">
                <a:solidFill>
                  <a:srgbClr val="FF0000"/>
                </a:solidFill>
              </a:rPr>
              <a:t>AWT: </a:t>
            </a:r>
            <a:r>
              <a:t>AWT (Critical): AWT utilization is at or near maximum capacity. Tasks are heavily queued, leading to</a:t>
            </a:r>
          </a:p>
          <a:p>
            <a:pPr algn="l"/>
            <a:r>
              <a:t>significant system performance degradation. Immediate action is required to identify and resolve</a:t>
            </a:r>
          </a:p>
          <a:p>
            <a:pPr algn="l"/>
            <a:r>
              <a:t>bottlenecks.</a:t>
            </a:r>
          </a:p>
          <a:p>
            <a:pPr algn="l"/>
            <a:r>
              <a:rPr b="1">
                <a:solidFill>
                  <a:srgbClr val="FFA500"/>
                </a:solidFill>
              </a:rPr>
              <a:t>FLOW: </a:t>
            </a:r>
            <a:r>
              <a:t>FLOW (Degraded): Flow control is intermittently active, indicating increasing resource contention or</a:t>
            </a:r>
          </a:p>
          <a:p>
            <a:pPr algn="l"/>
            <a:r>
              <a:t>network congestion. Some delays in data processing and inter-node communication may be observed.</a:t>
            </a:r>
          </a:p>
          <a:p>
            <a:pPr algn="l"/>
            <a:r>
              <a:rPr b="1">
                <a:solidFill>
                  <a:srgbClr val="FF0000"/>
                </a:solidFill>
              </a:rPr>
              <a:t>DELAY: </a:t>
            </a:r>
            <a:r>
              <a:t>DELAY (Critical): High DelayTime indicates severe queuing at the AMP level, likely due to AWT</a:t>
            </a:r>
          </a:p>
          <a:p>
            <a:pPr algn="l"/>
            <a:r>
              <a:t>exhaustion, data skew, or system overload. Query performance is heavily impacted. Immediate analysis</a:t>
            </a:r>
          </a:p>
          <a:p>
            <a:pPr algn="l"/>
            <a:r>
              <a:t>is recommended.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1610</Words>
  <Application>Microsoft Office PowerPoint</Application>
  <PresentationFormat>On-screen Show (4:3)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Singh, Pinki</cp:lastModifiedBy>
  <cp:revision>1</cp:revision>
  <dcterms:created xsi:type="dcterms:W3CDTF">2013-01-27T09:14:16Z</dcterms:created>
  <dcterms:modified xsi:type="dcterms:W3CDTF">2025-10-03T10:34:52Z</dcterms:modified>
  <cp:category/>
</cp:coreProperties>
</file>