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0033-000D-4BC8-B5C6-2EE9CC5BAB14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4741-CAD8-4EB6-BC5B-95A81B36D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3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0033-000D-4BC8-B5C6-2EE9CC5BAB14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4741-CAD8-4EB6-BC5B-95A81B36D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1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0033-000D-4BC8-B5C6-2EE9CC5BAB14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4741-CAD8-4EB6-BC5B-95A81B36D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82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0033-000D-4BC8-B5C6-2EE9CC5BAB14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4741-CAD8-4EB6-BC5B-95A81B36D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3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0033-000D-4BC8-B5C6-2EE9CC5BAB14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4741-CAD8-4EB6-BC5B-95A81B36D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9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0033-000D-4BC8-B5C6-2EE9CC5BAB14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4741-CAD8-4EB6-BC5B-95A81B36D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55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0033-000D-4BC8-B5C6-2EE9CC5BAB14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4741-CAD8-4EB6-BC5B-95A81B36D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49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0033-000D-4BC8-B5C6-2EE9CC5BAB14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4741-CAD8-4EB6-BC5B-95A81B36D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36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0033-000D-4BC8-B5C6-2EE9CC5BAB14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4741-CAD8-4EB6-BC5B-95A81B36D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58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0033-000D-4BC8-B5C6-2EE9CC5BAB14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4741-CAD8-4EB6-BC5B-95A81B36D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34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0033-000D-4BC8-B5C6-2EE9CC5BAB14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4741-CAD8-4EB6-BC5B-95A81B36D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9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0033-000D-4BC8-B5C6-2EE9CC5BAB14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4741-CAD8-4EB6-BC5B-95A81B36D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24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3249"/>
            <a:ext cx="9144000" cy="780578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Домашнее задание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820562"/>
            <a:ext cx="9144000" cy="3437238"/>
          </a:xfrm>
        </p:spPr>
        <p:txBody>
          <a:bodyPr/>
          <a:lstStyle/>
          <a:p>
            <a:pPr algn="l"/>
            <a:r>
              <a:rPr lang="ru-RU" dirty="0" smtClean="0"/>
              <a:t>На главной странице Яндекса сменить город на любой другой (Сызрань, Омск) – убедиться, что город сменён.</a:t>
            </a:r>
          </a:p>
          <a:p>
            <a:pPr algn="l"/>
            <a:r>
              <a:rPr lang="ru-RU" dirty="0" smtClean="0"/>
              <a:t>С главной страницы перейти в каталог Яндекс </a:t>
            </a:r>
            <a:r>
              <a:rPr lang="ru-RU" dirty="0" err="1" smtClean="0"/>
              <a:t>маркета</a:t>
            </a:r>
            <a:endParaRPr lang="ru-RU" dirty="0" smtClean="0"/>
          </a:p>
          <a:p>
            <a:pPr algn="l"/>
            <a:r>
              <a:rPr lang="ru-RU" dirty="0" smtClean="0"/>
              <a:t>Добавить к сравнению два любых товара(пудра, смартфоны) -</a:t>
            </a:r>
            <a:r>
              <a:rPr lang="en-US" dirty="0" smtClean="0"/>
              <a:t>&gt; </a:t>
            </a:r>
            <a:r>
              <a:rPr lang="ru-RU" dirty="0" smtClean="0"/>
              <a:t>перейти к сравнению и убедиться что товары добавлены</a:t>
            </a:r>
          </a:p>
          <a:p>
            <a:pPr algn="l"/>
            <a:r>
              <a:rPr lang="ru-RU" dirty="0" smtClean="0"/>
              <a:t>Удалить список сравнения и убедиться, что товары удалились.</a:t>
            </a:r>
          </a:p>
          <a:p>
            <a:pPr algn="l"/>
            <a:r>
              <a:rPr lang="ru-RU" dirty="0" smtClean="0"/>
              <a:t>Нажатием на логотип Яндекс перейти на главную – убедиться </a:t>
            </a:r>
            <a:r>
              <a:rPr lang="ru-RU" smtClean="0"/>
              <a:t>что именно </a:t>
            </a:r>
            <a:r>
              <a:rPr lang="ru-RU" dirty="0" smtClean="0"/>
              <a:t>главная страница </a:t>
            </a:r>
            <a:r>
              <a:rPr lang="ru-RU" dirty="0" err="1" smtClean="0"/>
              <a:t>яндекса</a:t>
            </a:r>
            <a:r>
              <a:rPr lang="ru-RU" dirty="0" smtClean="0"/>
              <a:t> открылась.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837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76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Домашнее 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Домашнее задание</dc:title>
  <dc:creator>Semakin, Roman</dc:creator>
  <cp:lastModifiedBy>Semakin, Roman</cp:lastModifiedBy>
  <cp:revision>3</cp:revision>
  <dcterms:created xsi:type="dcterms:W3CDTF">2020-10-23T11:51:18Z</dcterms:created>
  <dcterms:modified xsi:type="dcterms:W3CDTF">2020-10-23T11:56:46Z</dcterms:modified>
</cp:coreProperties>
</file>