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디지털 미니멀리즘: 정보 과잉 시대의 생존 전략</a:t>
            </a:r>
          </a:p>
        </p:txBody>
      </p:sp>
      <p:sp>
        <p:nvSpPr>
          <p:cNvPr id="3" name="Subtitle 2"/>
          <p:cNvSpPr>
            <a:spLocks noGrp="1"/>
          </p:cNvSpPr>
          <p:nvPr>
            <p:ph type="subTitle" idx="1"/>
          </p:nvPr>
        </p:nvSpPr>
        <p:spPr/>
        <p:txBody>
          <a:bodyPr/>
          <a:lstStyle/>
          <a:p>
            <a:r>
              <a:t>디지털 사용을 재정의하는 철학</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디지털 미니멀리즘(Digital Minimalism)은 기술과 정보가 넘쳐나는 시대에 ‘무엇을 줄일 것인가’라는 질문에서 출발한다. 이는 단순히 스마트폰 사용을 줄이자는 운동이 아니다. 본질적으로는 삶에서 기술의 역할을 재정의하고, 자신이 진정으로 중요하게 여기는 가치와 목표에 집중할 수 있도록 디지털 사용 방식을 재설계하는 철학이자 전략이다.</a:t>
            </a:r>
          </a:p>
          <a:p/>
          <a:p>
            <a:r>
              <a:t>1. 디지털 중독의 본질</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현대 사회는 정보 과잉(information overload) 상태에 빠져 있다. SNS, 뉴스, 유튜브, 메신저 등에서 끊임없이 푸시 알림이 오고, 우리는 하루에도 수십 번 휴대폰을 들여다본다. 이러한 행동은 일상의 ‘틈’을 기술로 채우려는 무의식적 반응이며, 이는 주의력 분산, 정서적 피로, 생산성 저하를 야기한다.</a:t>
            </a:r>
          </a:p>
          <a:p/>
          <a:p>
            <a:r>
              <a:t>2. 기술 기업의 설계 원칙</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이러한 중독적 사용은 우연이 아니다. 많은 플랫폼들은 사용자의 ‘체류 시간’을 최적화하는 데 초점을 맞춘 UI/UX를 설계한다. 무한 스크롤, 자동 재생, 좋아요 수치 등은 모두 사용자로 하여금 계속 머무르게 하기 위한 장치다. 사용자는 콘텐츠를 소비하는 것 같지만, 실은 본인의 주의력을 ‘소비당하고’ 있는 셈이다.</a:t>
            </a:r>
          </a:p>
          <a:p/>
          <a:p>
            <a:r>
              <a:t>3. 디지털 미니멀리즘의 실천 전략</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칼 뉴포트(Cal Newport)의 저서 『디지털 미니멀리즘』에서는 의도적인 기술 사용을 강조한다. 구체적인 전략으로는 다음과 같다.</a:t>
            </a:r>
          </a:p>
          <a:p/>
          <a:p>
            <a:r>
              <a:t>- 디지털 디톡스(Digital Detox): 일정 기간 SNS나 앱 사용을 중단하며, 어떤 도구가 실질적으로 필요한지 자각하는 과정.</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 고의적 선택(Intention Design): 모든 앱과 디지털 도구를 ‘사용 목적’ 중심으로 분류하고, 불필요한 앱은 삭제.</a:t>
            </a:r>
          </a:p>
          <a:p/>
          <a:p>
            <a:r>
              <a:t>- 아날로그 활동의 복원: 독서, 글쓰기, 산책, 명상 등 비디지털 활동을 일상에 재도입하여 디지털 의존도를 줄임.</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 일정한 사용 시간 설정: SNS나 이메일은 하루에 정해진 시간에만 확인하며, 무의식적 접근을 차단하는 도구 활용.</a:t>
            </a:r>
          </a:p>
          <a:p/>
          <a:p>
            <a:r>
              <a:t>4. 효과와 변화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디지털 미니멀리즘을 실천한 사람들은 공통적으로 다음과 같은 변화를 경험한다. 집중력 향상, 스트레스 감소, 의미 있는 관계 회복, 창의성 증가 등이 그것이다. 무엇보다 자신이 ‘무엇에 시간을 쓰고 있는가’에 대해 보다 의식적으로 접근하게 되며, 삶의 주도권을 되찾게 된다.</a:t>
            </a:r>
          </a:p>
          <a:p/>
          <a:p>
            <a:r>
              <a:t>5. 기술과의 새로운 관계 맺기</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디지털 미니멀리즘: 정보 과잉 시대의 생존 전략</a:t>
            </a:r>
          </a:p>
        </p:txBody>
      </p:sp>
      <p:sp>
        <p:nvSpPr>
          <p:cNvPr id="3" name="Content Placeholder 2"/>
          <p:cNvSpPr>
            <a:spLocks noGrp="1"/>
          </p:cNvSpPr>
          <p:nvPr>
            <p:ph idx="1"/>
          </p:nvPr>
        </p:nvSpPr>
        <p:spPr/>
        <p:txBody>
          <a:bodyPr/>
          <a:lstStyle/>
          <a:p>
            <a:r>
              <a:t>디지털 미니멀리즘은 기술을 거부하는 것이 아니라, 기술을 **의식적으로 수용**하는 태도다. 이는 ‘사용당하지 않기’ 위한 전략이며, 장기적으로는 나와 주변의 삶을 더 깊이 이해하게 해주는 중요한 도구가 될 수 있다.</a:t>
            </a:r>
          </a:p>
          <a:p/>
          <a:p>
            <a:r>
              <a:t>결국 우리는 끊임없이 연결되어 있으면서도 외롭고 피로한 세상에서 살고 있다. 그 연결을 줄이고, 침묵과 고요 속에서 스스로를 만나는 용기야말로 이 시대에 꼭 필요한 미덕일 것이다.</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