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1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1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17A2-7B6D-254C-916F-A9EF10B3D3D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1B95-3776-5047-B883-F59E991B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48159" y="1383473"/>
            <a:ext cx="30975" cy="3035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48159" y="4418854"/>
            <a:ext cx="490433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4368" y="2320062"/>
            <a:ext cx="97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5849" y="474612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60001" y="3830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1084" y="2001765"/>
            <a:ext cx="87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Poor fit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9856" y="1858397"/>
            <a:ext cx="145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-&gt; k is low</a:t>
            </a:r>
          </a:p>
          <a:p>
            <a:r>
              <a:rPr lang="en-US" dirty="0"/>
              <a:t>(</a:t>
            </a:r>
            <a:r>
              <a:rPr lang="en-US" dirty="0" smtClean="0"/>
              <a:t>use higher k)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15236" y="3276364"/>
            <a:ext cx="2278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Underfitting</a:t>
            </a:r>
            <a:endParaRPr lang="en-US" dirty="0" smtClean="0"/>
          </a:p>
          <a:p>
            <a:r>
              <a:rPr lang="en-US" dirty="0" smtClean="0"/>
              <a:t>= not complex enough</a:t>
            </a:r>
          </a:p>
          <a:p>
            <a:r>
              <a:rPr lang="en-US" dirty="0" smtClean="0"/>
              <a:t>-&gt; k is high</a:t>
            </a:r>
          </a:p>
          <a:p>
            <a:r>
              <a:rPr lang="en-US" dirty="0"/>
              <a:t>(</a:t>
            </a:r>
            <a:r>
              <a:rPr lang="en-US" dirty="0" smtClean="0"/>
              <a:t>use smaller k)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3688" y="17786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5/4 Variance Bias Tradeoff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243539" y="1280229"/>
            <a:ext cx="0" cy="313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879134" y="2952786"/>
            <a:ext cx="4646210" cy="72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41661" y="1115038"/>
            <a:ext cx="61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93624" y="4234189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6683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961733" y="774332"/>
            <a:ext cx="30975" cy="1331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961733" y="2054559"/>
            <a:ext cx="2436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095957" y="721725"/>
            <a:ext cx="2438786" cy="1208943"/>
          </a:xfrm>
          <a:custGeom>
            <a:avLst/>
            <a:gdLst>
              <a:gd name="connsiteX0" fmla="*/ 0 w 2438786"/>
              <a:gd name="connsiteY0" fmla="*/ 1208943 h 1208943"/>
              <a:gd name="connsiteX1" fmla="*/ 640145 w 2438786"/>
              <a:gd name="connsiteY1" fmla="*/ 985 h 1208943"/>
              <a:gd name="connsiteX2" fmla="*/ 1672636 w 2438786"/>
              <a:gd name="connsiteY2" fmla="*/ 1002454 h 1208943"/>
              <a:gd name="connsiteX3" fmla="*/ 2168232 w 2438786"/>
              <a:gd name="connsiteY3" fmla="*/ 950832 h 1208943"/>
              <a:gd name="connsiteX4" fmla="*/ 2354080 w 2438786"/>
              <a:gd name="connsiteY4" fmla="*/ 971481 h 1208943"/>
              <a:gd name="connsiteX5" fmla="*/ 2436679 w 2438786"/>
              <a:gd name="connsiteY5" fmla="*/ 1033427 h 1208943"/>
              <a:gd name="connsiteX6" fmla="*/ 2416029 w 2438786"/>
              <a:gd name="connsiteY6" fmla="*/ 1023103 h 120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8786" h="1208943">
                <a:moveTo>
                  <a:pt x="0" y="1208943"/>
                </a:moveTo>
                <a:cubicBezTo>
                  <a:pt x="180686" y="622171"/>
                  <a:pt x="361372" y="35400"/>
                  <a:pt x="640145" y="985"/>
                </a:cubicBezTo>
                <a:cubicBezTo>
                  <a:pt x="918918" y="-33430"/>
                  <a:pt x="1417955" y="844146"/>
                  <a:pt x="1672636" y="1002454"/>
                </a:cubicBezTo>
                <a:cubicBezTo>
                  <a:pt x="1927317" y="1160762"/>
                  <a:pt x="2054658" y="955994"/>
                  <a:pt x="2168232" y="950832"/>
                </a:cubicBezTo>
                <a:cubicBezTo>
                  <a:pt x="2281806" y="945670"/>
                  <a:pt x="2309339" y="957715"/>
                  <a:pt x="2354080" y="971481"/>
                </a:cubicBezTo>
                <a:cubicBezTo>
                  <a:pt x="2398821" y="985247"/>
                  <a:pt x="2426354" y="1024823"/>
                  <a:pt x="2436679" y="1033427"/>
                </a:cubicBezTo>
                <a:cubicBezTo>
                  <a:pt x="2447004" y="1042031"/>
                  <a:pt x="2416029" y="1023103"/>
                  <a:pt x="2416029" y="102310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61733" y="2939995"/>
            <a:ext cx="30975" cy="1331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961733" y="4220222"/>
            <a:ext cx="2436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126932" y="3044202"/>
            <a:ext cx="2395379" cy="1085568"/>
          </a:xfrm>
          <a:custGeom>
            <a:avLst/>
            <a:gdLst>
              <a:gd name="connsiteX0" fmla="*/ 0 w 2395379"/>
              <a:gd name="connsiteY0" fmla="*/ 1085568 h 1085568"/>
              <a:gd name="connsiteX1" fmla="*/ 815668 w 2395379"/>
              <a:gd name="connsiteY1" fmla="*/ 827458 h 1085568"/>
              <a:gd name="connsiteX2" fmla="*/ 1042816 w 2395379"/>
              <a:gd name="connsiteY2" fmla="*/ 1504 h 1085568"/>
              <a:gd name="connsiteX3" fmla="*/ 1404188 w 2395379"/>
              <a:gd name="connsiteY3" fmla="*/ 631294 h 1085568"/>
              <a:gd name="connsiteX4" fmla="*/ 1796534 w 2395379"/>
              <a:gd name="connsiteY4" fmla="*/ 920378 h 1085568"/>
              <a:gd name="connsiteX5" fmla="*/ 2199206 w 2395379"/>
              <a:gd name="connsiteY5" fmla="*/ 951351 h 1085568"/>
              <a:gd name="connsiteX6" fmla="*/ 2395379 w 2395379"/>
              <a:gd name="connsiteY6" fmla="*/ 961675 h 10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5379" h="1085568">
                <a:moveTo>
                  <a:pt x="0" y="1085568"/>
                </a:moveTo>
                <a:cubicBezTo>
                  <a:pt x="320932" y="1046851"/>
                  <a:pt x="641865" y="1008135"/>
                  <a:pt x="815668" y="827458"/>
                </a:cubicBezTo>
                <a:cubicBezTo>
                  <a:pt x="989471" y="646781"/>
                  <a:pt x="944729" y="34198"/>
                  <a:pt x="1042816" y="1504"/>
                </a:cubicBezTo>
                <a:cubicBezTo>
                  <a:pt x="1140903" y="-31190"/>
                  <a:pt x="1278568" y="478148"/>
                  <a:pt x="1404188" y="631294"/>
                </a:cubicBezTo>
                <a:cubicBezTo>
                  <a:pt x="1529808" y="784440"/>
                  <a:pt x="1664031" y="867035"/>
                  <a:pt x="1796534" y="920378"/>
                </a:cubicBezTo>
                <a:cubicBezTo>
                  <a:pt x="1929037" y="973721"/>
                  <a:pt x="2099399" y="944468"/>
                  <a:pt x="2199206" y="951351"/>
                </a:cubicBezTo>
                <a:cubicBezTo>
                  <a:pt x="2299013" y="958234"/>
                  <a:pt x="2395379" y="961675"/>
                  <a:pt x="2395379" y="96167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94802" y="248818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values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63930" y="4436394"/>
            <a:ext cx="1086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69532" y="1674903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correct /shifted the predicted?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69532" y="2616829"/>
            <a:ext cx="524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another model to make closer to the true values</a:t>
            </a:r>
          </a:p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m(Y ~ Y hat)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7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78021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6824" y="1063416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0651" y="107374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7763" y="578168"/>
            <a:ext cx="5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6246" y="1765477"/>
            <a:ext cx="62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090" y="1396145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6064" y="1814759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514" y="2591431"/>
            <a:ext cx="1570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Cohen’s Kappa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5090" y="360322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= 1/1+2  * 1/1+3 +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84887" y="36032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2/1+2 * 2/2+4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8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6029" y="225072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 flipH="1">
            <a:off x="2230181" y="3165125"/>
            <a:ext cx="643048" cy="7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2873229" y="3165125"/>
            <a:ext cx="567439" cy="758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8412" y="355160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92493" y="3511479"/>
            <a:ext cx="56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9491" y="1494694"/>
            <a:ext cx="101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2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82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82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111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SNEI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Sasho</dc:creator>
  <cp:lastModifiedBy>Ai Sasho</cp:lastModifiedBy>
  <cp:revision>10</cp:revision>
  <dcterms:created xsi:type="dcterms:W3CDTF">2016-05-05T01:40:42Z</dcterms:created>
  <dcterms:modified xsi:type="dcterms:W3CDTF">2016-05-05T04:20:52Z</dcterms:modified>
</cp:coreProperties>
</file>