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7" r:id="rId2"/>
    <p:sldId id="261" r:id="rId3"/>
    <p:sldId id="262" r:id="rId4"/>
    <p:sldId id="260" r:id="rId5"/>
    <p:sldId id="258" r:id="rId6"/>
    <p:sldId id="269" r:id="rId7"/>
    <p:sldId id="265" r:id="rId8"/>
    <p:sldId id="270" r:id="rId9"/>
    <p:sldId id="268" r:id="rId10"/>
    <p:sldId id="259" r:id="rId11"/>
    <p:sldId id="263" r:id="rId12"/>
    <p:sldId id="271" r:id="rId13"/>
    <p:sldId id="272" r:id="rId14"/>
    <p:sldId id="264"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BFDA"/>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732CF-E736-4EA1-9921-3A3699B3864D}" v="162" dt="2024-06-11T20:53:04.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18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Flynn" userId="9b2ec97ca46f0d30" providerId="LiveId" clId="{74D732CF-E736-4EA1-9921-3A3699B3864D}"/>
    <pc:docChg chg="undo redo custSel addSld delSld modSld sldOrd">
      <pc:chgData name="Danielle Flynn" userId="9b2ec97ca46f0d30" providerId="LiveId" clId="{74D732CF-E736-4EA1-9921-3A3699B3864D}" dt="2024-06-11T20:56:01.257" v="10781" actId="115"/>
      <pc:docMkLst>
        <pc:docMk/>
      </pc:docMkLst>
      <pc:sldChg chg="del">
        <pc:chgData name="Danielle Flynn" userId="9b2ec97ca46f0d30" providerId="LiveId" clId="{74D732CF-E736-4EA1-9921-3A3699B3864D}" dt="2024-06-05T17:33:50.744" v="1407" actId="47"/>
        <pc:sldMkLst>
          <pc:docMk/>
          <pc:sldMk cId="0" sldId="256"/>
        </pc:sldMkLst>
      </pc:sldChg>
      <pc:sldChg chg="addSp delSp modSp mod ord setBg delAnim modNotes">
        <pc:chgData name="Danielle Flynn" userId="9b2ec97ca46f0d30" providerId="LiveId" clId="{74D732CF-E736-4EA1-9921-3A3699B3864D}" dt="2024-06-11T20:53:04.115" v="10561"/>
        <pc:sldMkLst>
          <pc:docMk/>
          <pc:sldMk cId="0" sldId="257"/>
        </pc:sldMkLst>
        <pc:spChg chg="add del mod">
          <ac:chgData name="Danielle Flynn" userId="9b2ec97ca46f0d30" providerId="LiveId" clId="{74D732CF-E736-4EA1-9921-3A3699B3864D}" dt="2024-06-05T17:07:35.928" v="87" actId="478"/>
          <ac:spMkLst>
            <pc:docMk/>
            <pc:sldMk cId="0" sldId="257"/>
            <ac:spMk id="3" creationId="{B85CA1BB-0F95-69DA-9B1F-234735E7884E}"/>
          </ac:spMkLst>
        </pc:spChg>
        <pc:spChg chg="add del mod">
          <ac:chgData name="Danielle Flynn" userId="9b2ec97ca46f0d30" providerId="LiveId" clId="{74D732CF-E736-4EA1-9921-3A3699B3864D}" dt="2024-06-05T17:22:03.256" v="732" actId="478"/>
          <ac:spMkLst>
            <pc:docMk/>
            <pc:sldMk cId="0" sldId="257"/>
            <ac:spMk id="5" creationId="{77316C6D-F2DF-6412-BB3C-F17B308DEC3F}"/>
          </ac:spMkLst>
        </pc:spChg>
        <pc:spChg chg="add mod">
          <ac:chgData name="Danielle Flynn" userId="9b2ec97ca46f0d30" providerId="LiveId" clId="{74D732CF-E736-4EA1-9921-3A3699B3864D}" dt="2024-06-09T09:10:53.287" v="4478" actId="20577"/>
          <ac:spMkLst>
            <pc:docMk/>
            <pc:sldMk cId="0" sldId="257"/>
            <ac:spMk id="6" creationId="{C729BE02-6FD1-B208-ED11-A0140F5EA364}"/>
          </ac:spMkLst>
        </pc:spChg>
        <pc:spChg chg="add mod">
          <ac:chgData name="Danielle Flynn" userId="9b2ec97ca46f0d30" providerId="LiveId" clId="{74D732CF-E736-4EA1-9921-3A3699B3864D}" dt="2024-06-11T18:31:51.638" v="8624" actId="14100"/>
          <ac:spMkLst>
            <pc:docMk/>
            <pc:sldMk cId="0" sldId="257"/>
            <ac:spMk id="7" creationId="{D7ECA9DB-34CC-CE27-F0A1-28579D23CF6F}"/>
          </ac:spMkLst>
        </pc:spChg>
        <pc:spChg chg="mod">
          <ac:chgData name="Danielle Flynn" userId="9b2ec97ca46f0d30" providerId="LiveId" clId="{74D732CF-E736-4EA1-9921-3A3699B3864D}" dt="2024-06-05T18:08:15.184" v="1886" actId="2711"/>
          <ac:spMkLst>
            <pc:docMk/>
            <pc:sldMk cId="0" sldId="257"/>
            <ac:spMk id="66" creationId="{00000000-0000-0000-0000-000000000000}"/>
          </ac:spMkLst>
        </pc:spChg>
        <pc:spChg chg="mod">
          <ac:chgData name="Danielle Flynn" userId="9b2ec97ca46f0d30" providerId="LiveId" clId="{74D732CF-E736-4EA1-9921-3A3699B3864D}" dt="2024-06-10T19:30:01.710" v="8285" actId="20577"/>
          <ac:spMkLst>
            <pc:docMk/>
            <pc:sldMk cId="0" sldId="257"/>
            <ac:spMk id="67" creationId="{00000000-0000-0000-0000-000000000000}"/>
          </ac:spMkLst>
        </pc:spChg>
        <pc:graphicFrameChg chg="add del mod modGraphic">
          <ac:chgData name="Danielle Flynn" userId="9b2ec97ca46f0d30" providerId="LiveId" clId="{74D732CF-E736-4EA1-9921-3A3699B3864D}" dt="2024-06-05T17:10:56.006" v="127" actId="21"/>
          <ac:graphicFrameMkLst>
            <pc:docMk/>
            <pc:sldMk cId="0" sldId="257"/>
            <ac:graphicFrameMk id="2" creationId="{033F05AB-6B63-FA1A-0FA7-750CD5FDDB7F}"/>
          </ac:graphicFrameMkLst>
        </pc:graphicFrameChg>
        <pc:graphicFrameChg chg="add del mod modGraphic">
          <ac:chgData name="Danielle Flynn" userId="9b2ec97ca46f0d30" providerId="LiveId" clId="{74D732CF-E736-4EA1-9921-3A3699B3864D}" dt="2024-06-05T17:10:56.006" v="127" actId="21"/>
          <ac:graphicFrameMkLst>
            <pc:docMk/>
            <pc:sldMk cId="0" sldId="257"/>
            <ac:graphicFrameMk id="4" creationId="{66ACB0E1-9706-111C-9085-C258A5024E8A}"/>
          </ac:graphicFrameMkLst>
        </pc:graphicFrameChg>
        <pc:picChg chg="del">
          <ac:chgData name="Danielle Flynn" userId="9b2ec97ca46f0d30" providerId="LiveId" clId="{74D732CF-E736-4EA1-9921-3A3699B3864D}" dt="2024-06-05T17:07:23.604" v="83" actId="478"/>
          <ac:picMkLst>
            <pc:docMk/>
            <pc:sldMk cId="0" sldId="257"/>
            <ac:picMk id="68" creationId="{00000000-0000-0000-0000-000000000000}"/>
          </ac:picMkLst>
        </pc:picChg>
      </pc:sldChg>
      <pc:sldChg chg="addSp delSp modSp mod">
        <pc:chgData name="Danielle Flynn" userId="9b2ec97ca46f0d30" providerId="LiveId" clId="{74D732CF-E736-4EA1-9921-3A3699B3864D}" dt="2024-06-11T20:55:18.816" v="10705" actId="20577"/>
        <pc:sldMkLst>
          <pc:docMk/>
          <pc:sldMk cId="0" sldId="258"/>
        </pc:sldMkLst>
        <pc:spChg chg="add mod">
          <ac:chgData name="Danielle Flynn" userId="9b2ec97ca46f0d30" providerId="LiveId" clId="{74D732CF-E736-4EA1-9921-3A3699B3864D}" dt="2024-06-05T18:10:43.836" v="1908" actId="14100"/>
          <ac:spMkLst>
            <pc:docMk/>
            <pc:sldMk cId="0" sldId="258"/>
            <ac:spMk id="2" creationId="{C1078C00-BC63-2483-F751-B9DCA78D3473}"/>
          </ac:spMkLst>
        </pc:spChg>
        <pc:spChg chg="add del mod">
          <ac:chgData name="Danielle Flynn" userId="9b2ec97ca46f0d30" providerId="LiveId" clId="{74D732CF-E736-4EA1-9921-3A3699B3864D}" dt="2024-06-05T17:34:37.811" v="1458"/>
          <ac:spMkLst>
            <pc:docMk/>
            <pc:sldMk cId="0" sldId="258"/>
            <ac:spMk id="3" creationId="{9101BA2A-239A-D263-71C9-26321BD60B83}"/>
          </ac:spMkLst>
        </pc:spChg>
        <pc:spChg chg="add del mod">
          <ac:chgData name="Danielle Flynn" userId="9b2ec97ca46f0d30" providerId="LiveId" clId="{74D732CF-E736-4EA1-9921-3A3699B3864D}" dt="2024-06-05T17:42:04.724" v="1584" actId="478"/>
          <ac:spMkLst>
            <pc:docMk/>
            <pc:sldMk cId="0" sldId="258"/>
            <ac:spMk id="5" creationId="{B8E448DC-E69D-A8E1-2A9F-D033EE2455DE}"/>
          </ac:spMkLst>
        </pc:spChg>
        <pc:spChg chg="add del mod">
          <ac:chgData name="Danielle Flynn" userId="9b2ec97ca46f0d30" providerId="LiveId" clId="{74D732CF-E736-4EA1-9921-3A3699B3864D}" dt="2024-06-07T15:22:16.376" v="2554" actId="478"/>
          <ac:spMkLst>
            <pc:docMk/>
            <pc:sldMk cId="0" sldId="258"/>
            <ac:spMk id="6" creationId="{0CF92F79-C71F-B2CE-F2CB-D7C08B7292D9}"/>
          </ac:spMkLst>
        </pc:spChg>
        <pc:spChg chg="add del mod">
          <ac:chgData name="Danielle Flynn" userId="9b2ec97ca46f0d30" providerId="LiveId" clId="{74D732CF-E736-4EA1-9921-3A3699B3864D}" dt="2024-06-07T15:22:15.160" v="2553" actId="478"/>
          <ac:spMkLst>
            <pc:docMk/>
            <pc:sldMk cId="0" sldId="258"/>
            <ac:spMk id="7" creationId="{C3061440-680D-B0DF-A823-AAADED6FE3B1}"/>
          </ac:spMkLst>
        </pc:spChg>
        <pc:spChg chg="add del mod">
          <ac:chgData name="Danielle Flynn" userId="9b2ec97ca46f0d30" providerId="LiveId" clId="{74D732CF-E736-4EA1-9921-3A3699B3864D}" dt="2024-06-05T18:01:49.959" v="1807" actId="478"/>
          <ac:spMkLst>
            <pc:docMk/>
            <pc:sldMk cId="0" sldId="258"/>
            <ac:spMk id="9" creationId="{2339EC61-D4C7-12D4-4604-404024386D53}"/>
          </ac:spMkLst>
        </pc:spChg>
        <pc:spChg chg="add del mod">
          <ac:chgData name="Danielle Flynn" userId="9b2ec97ca46f0d30" providerId="LiveId" clId="{74D732CF-E736-4EA1-9921-3A3699B3864D}" dt="2024-06-10T19:35:53.426" v="8540" actId="20577"/>
          <ac:spMkLst>
            <pc:docMk/>
            <pc:sldMk cId="0" sldId="258"/>
            <ac:spMk id="10" creationId="{9D53ADAB-0F79-D1DD-D3F7-9DBA28DA5278}"/>
          </ac:spMkLst>
        </pc:spChg>
        <pc:spChg chg="add del mod">
          <ac:chgData name="Danielle Flynn" userId="9b2ec97ca46f0d30" providerId="LiveId" clId="{74D732CF-E736-4EA1-9921-3A3699B3864D}" dt="2024-06-09T17:35:38.954" v="4600"/>
          <ac:spMkLst>
            <pc:docMk/>
            <pc:sldMk cId="0" sldId="258"/>
            <ac:spMk id="11" creationId="{7BA86BDE-D19B-F93C-6F8A-44F4D789DBD5}"/>
          </ac:spMkLst>
        </pc:spChg>
        <pc:spChg chg="add mod">
          <ac:chgData name="Danielle Flynn" userId="9b2ec97ca46f0d30" providerId="LiveId" clId="{74D732CF-E736-4EA1-9921-3A3699B3864D}" dt="2024-06-11T20:55:18.816" v="10705" actId="20577"/>
          <ac:spMkLst>
            <pc:docMk/>
            <pc:sldMk cId="0" sldId="258"/>
            <ac:spMk id="14" creationId="{00B7F010-B971-98BE-6EC1-A8DA79C3AED5}"/>
          </ac:spMkLst>
        </pc:spChg>
        <pc:spChg chg="add mod">
          <ac:chgData name="Danielle Flynn" userId="9b2ec97ca46f0d30" providerId="LiveId" clId="{74D732CF-E736-4EA1-9921-3A3699B3864D}" dt="2024-06-11T18:53:12.738" v="8955" actId="1035"/>
          <ac:spMkLst>
            <pc:docMk/>
            <pc:sldMk cId="0" sldId="258"/>
            <ac:spMk id="19" creationId="{28B3154D-C2B1-1B0D-306D-62FB61309FF1}"/>
          </ac:spMkLst>
        </pc:spChg>
        <pc:spChg chg="del mod">
          <ac:chgData name="Danielle Flynn" userId="9b2ec97ca46f0d30" providerId="LiveId" clId="{74D732CF-E736-4EA1-9921-3A3699B3864D}" dt="2024-06-05T18:00:08.600" v="1791" actId="478"/>
          <ac:spMkLst>
            <pc:docMk/>
            <pc:sldMk cId="0" sldId="258"/>
            <ac:spMk id="73" creationId="{00000000-0000-0000-0000-000000000000}"/>
          </ac:spMkLst>
        </pc:spChg>
        <pc:spChg chg="del">
          <ac:chgData name="Danielle Flynn" userId="9b2ec97ca46f0d30" providerId="LiveId" clId="{74D732CF-E736-4EA1-9921-3A3699B3864D}" dt="2024-06-05T17:42:00.461" v="1582" actId="478"/>
          <ac:spMkLst>
            <pc:docMk/>
            <pc:sldMk cId="0" sldId="258"/>
            <ac:spMk id="74" creationId="{00000000-0000-0000-0000-000000000000}"/>
          </ac:spMkLst>
        </pc:spChg>
        <pc:picChg chg="add del mod">
          <ac:chgData name="Danielle Flynn" userId="9b2ec97ca46f0d30" providerId="LiveId" clId="{74D732CF-E736-4EA1-9921-3A3699B3864D}" dt="2024-06-09T17:40:35.722" v="4713" actId="478"/>
          <ac:picMkLst>
            <pc:docMk/>
            <pc:sldMk cId="0" sldId="258"/>
            <ac:picMk id="13" creationId="{CF9CC2F0-E300-32C4-790F-6C22B67A11A7}"/>
          </ac:picMkLst>
        </pc:picChg>
        <pc:picChg chg="add mod">
          <ac:chgData name="Danielle Flynn" userId="9b2ec97ca46f0d30" providerId="LiveId" clId="{74D732CF-E736-4EA1-9921-3A3699B3864D}" dt="2024-06-11T18:52:47.027" v="8939" actId="14100"/>
          <ac:picMkLst>
            <pc:docMk/>
            <pc:sldMk cId="0" sldId="258"/>
            <ac:picMk id="16" creationId="{946338A9-4E24-392E-B4C1-982650DB81A6}"/>
          </ac:picMkLst>
        </pc:picChg>
        <pc:picChg chg="add mod">
          <ac:chgData name="Danielle Flynn" userId="9b2ec97ca46f0d30" providerId="LiveId" clId="{74D732CF-E736-4EA1-9921-3A3699B3864D}" dt="2024-06-11T18:52:50.656" v="8940" actId="1076"/>
          <ac:picMkLst>
            <pc:docMk/>
            <pc:sldMk cId="0" sldId="258"/>
            <ac:picMk id="18" creationId="{165580A3-48BF-65F6-FAF5-16CCDE013E3B}"/>
          </ac:picMkLst>
        </pc:picChg>
      </pc:sldChg>
      <pc:sldChg chg="addSp delSp modSp mod">
        <pc:chgData name="Danielle Flynn" userId="9b2ec97ca46f0d30" providerId="LiveId" clId="{74D732CF-E736-4EA1-9921-3A3699B3864D}" dt="2024-06-10T19:08:17.649" v="8137" actId="20577"/>
        <pc:sldMkLst>
          <pc:docMk/>
          <pc:sldMk cId="0" sldId="259"/>
        </pc:sldMkLst>
        <pc:spChg chg="add mod">
          <ac:chgData name="Danielle Flynn" userId="9b2ec97ca46f0d30" providerId="LiveId" clId="{74D732CF-E736-4EA1-9921-3A3699B3864D}" dt="2024-06-05T18:10:54.161" v="1916" actId="14100"/>
          <ac:spMkLst>
            <pc:docMk/>
            <pc:sldMk cId="0" sldId="259"/>
            <ac:spMk id="2" creationId="{C41B3243-7EC5-67EF-5A7D-618BF8191B51}"/>
          </ac:spMkLst>
        </pc:spChg>
        <pc:spChg chg="add del mod">
          <ac:chgData name="Danielle Flynn" userId="9b2ec97ca46f0d30" providerId="LiveId" clId="{74D732CF-E736-4EA1-9921-3A3699B3864D}" dt="2024-06-05T17:41:44.993" v="1577" actId="478"/>
          <ac:spMkLst>
            <pc:docMk/>
            <pc:sldMk cId="0" sldId="259"/>
            <ac:spMk id="4" creationId="{6C3D68A2-1B47-7B9F-273B-72DF43A68E55}"/>
          </ac:spMkLst>
        </pc:spChg>
        <pc:spChg chg="add mod">
          <ac:chgData name="Danielle Flynn" userId="9b2ec97ca46f0d30" providerId="LiveId" clId="{74D732CF-E736-4EA1-9921-3A3699B3864D}" dt="2024-06-10T19:08:17.649" v="8137" actId="20577"/>
          <ac:spMkLst>
            <pc:docMk/>
            <pc:sldMk cId="0" sldId="259"/>
            <ac:spMk id="5" creationId="{89CF4DEA-85EB-B3B1-F8FE-D8372E89E574}"/>
          </ac:spMkLst>
        </pc:spChg>
        <pc:spChg chg="add del mod">
          <ac:chgData name="Danielle Flynn" userId="9b2ec97ca46f0d30" providerId="LiveId" clId="{74D732CF-E736-4EA1-9921-3A3699B3864D}" dt="2024-06-07T17:44:14.585" v="3789" actId="21"/>
          <ac:spMkLst>
            <pc:docMk/>
            <pc:sldMk cId="0" sldId="259"/>
            <ac:spMk id="6" creationId="{CBE7D690-E17F-859A-9CDD-01AEAA4881D0}"/>
          </ac:spMkLst>
        </pc:spChg>
        <pc:spChg chg="add del mod">
          <ac:chgData name="Danielle Flynn" userId="9b2ec97ca46f0d30" providerId="LiveId" clId="{74D732CF-E736-4EA1-9921-3A3699B3864D}" dt="2024-06-05T17:55:26.231" v="1661" actId="478"/>
          <ac:spMkLst>
            <pc:docMk/>
            <pc:sldMk cId="0" sldId="259"/>
            <ac:spMk id="7" creationId="{EBD92D90-CB11-47BA-F313-6525182DCE69}"/>
          </ac:spMkLst>
        </pc:spChg>
        <pc:spChg chg="add mod">
          <ac:chgData name="Danielle Flynn" userId="9b2ec97ca46f0d30" providerId="LiveId" clId="{74D732CF-E736-4EA1-9921-3A3699B3864D}" dt="2024-06-07T17:54:32.544" v="4280" actId="20577"/>
          <ac:spMkLst>
            <pc:docMk/>
            <pc:sldMk cId="0" sldId="259"/>
            <ac:spMk id="16" creationId="{205DA351-5201-5B14-41EA-225539C7A2AE}"/>
          </ac:spMkLst>
        </pc:spChg>
        <pc:spChg chg="add mod">
          <ac:chgData name="Danielle Flynn" userId="9b2ec97ca46f0d30" providerId="LiveId" clId="{74D732CF-E736-4EA1-9921-3A3699B3864D}" dt="2024-06-07T17:54:40.471" v="4308" actId="1076"/>
          <ac:spMkLst>
            <pc:docMk/>
            <pc:sldMk cId="0" sldId="259"/>
            <ac:spMk id="17" creationId="{72327865-9262-41B7-8AF8-B51E2F755953}"/>
          </ac:spMkLst>
        </pc:spChg>
        <pc:spChg chg="add del mod">
          <ac:chgData name="Danielle Flynn" userId="9b2ec97ca46f0d30" providerId="LiveId" clId="{74D732CF-E736-4EA1-9921-3A3699B3864D}" dt="2024-06-07T17:56:40.476" v="4359" actId="478"/>
          <ac:spMkLst>
            <pc:docMk/>
            <pc:sldMk cId="0" sldId="259"/>
            <ac:spMk id="39" creationId="{B24454C1-00C7-0BDA-C66B-8525636E1739}"/>
          </ac:spMkLst>
        </pc:spChg>
        <pc:spChg chg="add mod">
          <ac:chgData name="Danielle Flynn" userId="9b2ec97ca46f0d30" providerId="LiveId" clId="{74D732CF-E736-4EA1-9921-3A3699B3864D}" dt="2024-06-10T17:36:01.522" v="5439" actId="692"/>
          <ac:spMkLst>
            <pc:docMk/>
            <pc:sldMk cId="0" sldId="259"/>
            <ac:spMk id="40" creationId="{9DCE67D0-56F7-B80E-1124-AAF6CA6BAC49}"/>
          </ac:spMkLst>
        </pc:spChg>
        <pc:spChg chg="add mod">
          <ac:chgData name="Danielle Flynn" userId="9b2ec97ca46f0d30" providerId="LiveId" clId="{74D732CF-E736-4EA1-9921-3A3699B3864D}" dt="2024-06-10T17:36:16.388" v="5443" actId="14100"/>
          <ac:spMkLst>
            <pc:docMk/>
            <pc:sldMk cId="0" sldId="259"/>
            <ac:spMk id="41" creationId="{70FC153B-CEC7-818D-C94F-BE72A322866F}"/>
          </ac:spMkLst>
        </pc:spChg>
        <pc:spChg chg="del">
          <ac:chgData name="Danielle Flynn" userId="9b2ec97ca46f0d30" providerId="LiveId" clId="{74D732CF-E736-4EA1-9921-3A3699B3864D}" dt="2024-06-05T17:41:38.334" v="1575" actId="478"/>
          <ac:spMkLst>
            <pc:docMk/>
            <pc:sldMk cId="0" sldId="259"/>
            <ac:spMk id="79" creationId="{00000000-0000-0000-0000-000000000000}"/>
          </ac:spMkLst>
        </pc:spChg>
        <pc:spChg chg="del mod">
          <ac:chgData name="Danielle Flynn" userId="9b2ec97ca46f0d30" providerId="LiveId" clId="{74D732CF-E736-4EA1-9921-3A3699B3864D}" dt="2024-06-07T17:56:06.412" v="4354" actId="21"/>
          <ac:spMkLst>
            <pc:docMk/>
            <pc:sldMk cId="0" sldId="259"/>
            <ac:spMk id="80" creationId="{00000000-0000-0000-0000-000000000000}"/>
          </ac:spMkLst>
        </pc:spChg>
        <pc:picChg chg="add mod">
          <ac:chgData name="Danielle Flynn" userId="9b2ec97ca46f0d30" providerId="LiveId" clId="{74D732CF-E736-4EA1-9921-3A3699B3864D}" dt="2024-06-07T17:53:22.047" v="4168" actId="1076"/>
          <ac:picMkLst>
            <pc:docMk/>
            <pc:sldMk cId="0" sldId="259"/>
            <ac:picMk id="9" creationId="{36995541-CC15-E518-74DA-8DD57CE86D51}"/>
          </ac:picMkLst>
        </pc:picChg>
        <pc:picChg chg="add mod">
          <ac:chgData name="Danielle Flynn" userId="9b2ec97ca46f0d30" providerId="LiveId" clId="{74D732CF-E736-4EA1-9921-3A3699B3864D}" dt="2024-06-07T17:53:35.789" v="4174" actId="1076"/>
          <ac:picMkLst>
            <pc:docMk/>
            <pc:sldMk cId="0" sldId="259"/>
            <ac:picMk id="11" creationId="{45C6B3DF-1310-9FEA-78A5-CC4D2E5C4EED}"/>
          </ac:picMkLst>
        </pc:picChg>
        <pc:picChg chg="add mod">
          <ac:chgData name="Danielle Flynn" userId="9b2ec97ca46f0d30" providerId="LiveId" clId="{74D732CF-E736-4EA1-9921-3A3699B3864D}" dt="2024-06-07T17:53:33.949" v="4173" actId="1076"/>
          <ac:picMkLst>
            <pc:docMk/>
            <pc:sldMk cId="0" sldId="259"/>
            <ac:picMk id="13" creationId="{CA8BCA86-1713-66EC-85EF-BFF2E5AEE099}"/>
          </ac:picMkLst>
        </pc:picChg>
        <pc:picChg chg="add mod">
          <ac:chgData name="Danielle Flynn" userId="9b2ec97ca46f0d30" providerId="LiveId" clId="{74D732CF-E736-4EA1-9921-3A3699B3864D}" dt="2024-06-07T17:53:27.611" v="4171" actId="14100"/>
          <ac:picMkLst>
            <pc:docMk/>
            <pc:sldMk cId="0" sldId="259"/>
            <ac:picMk id="15" creationId="{A4476AD2-95F5-8C62-F36C-56B8C0D5E8F0}"/>
          </ac:picMkLst>
        </pc:picChg>
        <pc:cxnChg chg="add mod">
          <ac:chgData name="Danielle Flynn" userId="9b2ec97ca46f0d30" providerId="LiveId" clId="{74D732CF-E736-4EA1-9921-3A3699B3864D}" dt="2024-06-07T17:55:46.748" v="4347" actId="1036"/>
          <ac:cxnSpMkLst>
            <pc:docMk/>
            <pc:sldMk cId="0" sldId="259"/>
            <ac:cxnSpMk id="19" creationId="{5FE47205-6AD2-6921-E87A-27F7CDA717F6}"/>
          </ac:cxnSpMkLst>
        </pc:cxnChg>
        <pc:cxnChg chg="add mod">
          <ac:chgData name="Danielle Flynn" userId="9b2ec97ca46f0d30" providerId="LiveId" clId="{74D732CF-E736-4EA1-9921-3A3699B3864D}" dt="2024-06-07T17:56:01.871" v="4353" actId="14100"/>
          <ac:cxnSpMkLst>
            <pc:docMk/>
            <pc:sldMk cId="0" sldId="259"/>
            <ac:cxnSpMk id="20" creationId="{5981714F-6CB6-DDAC-B124-D1819119C599}"/>
          </ac:cxnSpMkLst>
        </pc:cxnChg>
        <pc:cxnChg chg="add mod">
          <ac:chgData name="Danielle Flynn" userId="9b2ec97ca46f0d30" providerId="LiveId" clId="{74D732CF-E736-4EA1-9921-3A3699B3864D}" dt="2024-06-07T17:55:44.273" v="4341" actId="1035"/>
          <ac:cxnSpMkLst>
            <pc:docMk/>
            <pc:sldMk cId="0" sldId="259"/>
            <ac:cxnSpMk id="22" creationId="{83ABFA77-4F04-3267-E560-B2B71C9E6831}"/>
          </ac:cxnSpMkLst>
        </pc:cxnChg>
        <pc:cxnChg chg="add mod">
          <ac:chgData name="Danielle Flynn" userId="9b2ec97ca46f0d30" providerId="LiveId" clId="{74D732CF-E736-4EA1-9921-3A3699B3864D}" dt="2024-06-07T17:55:54.547" v="4349" actId="1076"/>
          <ac:cxnSpMkLst>
            <pc:docMk/>
            <pc:sldMk cId="0" sldId="259"/>
            <ac:cxnSpMk id="25" creationId="{E5362330-ABF3-56D5-0DE4-410823C23293}"/>
          </ac:cxnSpMkLst>
        </pc:cxnChg>
      </pc:sldChg>
      <pc:sldChg chg="addSp delSp modSp mod ord">
        <pc:chgData name="Danielle Flynn" userId="9b2ec97ca46f0d30" providerId="LiveId" clId="{74D732CF-E736-4EA1-9921-3A3699B3864D}" dt="2024-06-11T20:55:04.094" v="10688" actId="1076"/>
        <pc:sldMkLst>
          <pc:docMk/>
          <pc:sldMk cId="0" sldId="260"/>
        </pc:sldMkLst>
        <pc:spChg chg="add del mod">
          <ac:chgData name="Danielle Flynn" userId="9b2ec97ca46f0d30" providerId="LiveId" clId="{74D732CF-E736-4EA1-9921-3A3699B3864D}" dt="2024-06-05T17:42:08.040" v="1585" actId="478"/>
          <ac:spMkLst>
            <pc:docMk/>
            <pc:sldMk cId="0" sldId="260"/>
            <ac:spMk id="3" creationId="{4CDD289A-5D84-7004-581F-5ADDB9038533}"/>
          </ac:spMkLst>
        </pc:spChg>
        <pc:spChg chg="add mod">
          <ac:chgData name="Danielle Flynn" userId="9b2ec97ca46f0d30" providerId="LiveId" clId="{74D732CF-E736-4EA1-9921-3A3699B3864D}" dt="2024-06-05T18:09:23.699" v="1903" actId="2711"/>
          <ac:spMkLst>
            <pc:docMk/>
            <pc:sldMk cId="0" sldId="260"/>
            <ac:spMk id="4" creationId="{A1F43A50-A560-25CA-040D-697F8CF71F53}"/>
          </ac:spMkLst>
        </pc:spChg>
        <pc:spChg chg="add del mod">
          <ac:chgData name="Danielle Flynn" userId="9b2ec97ca46f0d30" providerId="LiveId" clId="{74D732CF-E736-4EA1-9921-3A3699B3864D}" dt="2024-06-07T14:36:32.635" v="2133"/>
          <ac:spMkLst>
            <pc:docMk/>
            <pc:sldMk cId="0" sldId="260"/>
            <ac:spMk id="7" creationId="{5848E3A2-A4B5-C1EA-FE47-1D67602F46D6}"/>
          </ac:spMkLst>
        </pc:spChg>
        <pc:spChg chg="add mod">
          <ac:chgData name="Danielle Flynn" userId="9b2ec97ca46f0d30" providerId="LiveId" clId="{74D732CF-E736-4EA1-9921-3A3699B3864D}" dt="2024-06-11T18:49:45.761" v="8868" actId="20577"/>
          <ac:spMkLst>
            <pc:docMk/>
            <pc:sldMk cId="0" sldId="260"/>
            <ac:spMk id="10" creationId="{8C087970-C7CB-2432-1617-FA47C37C092C}"/>
          </ac:spMkLst>
        </pc:spChg>
        <pc:spChg chg="add mod">
          <ac:chgData name="Danielle Flynn" userId="9b2ec97ca46f0d30" providerId="LiveId" clId="{74D732CF-E736-4EA1-9921-3A3699B3864D}" dt="2024-06-11T20:55:04.094" v="10688" actId="1076"/>
          <ac:spMkLst>
            <pc:docMk/>
            <pc:sldMk cId="0" sldId="260"/>
            <ac:spMk id="17" creationId="{22919FA8-45A1-8C5D-885C-68206B2004ED}"/>
          </ac:spMkLst>
        </pc:spChg>
        <pc:spChg chg="del">
          <ac:chgData name="Danielle Flynn" userId="9b2ec97ca46f0d30" providerId="LiveId" clId="{74D732CF-E736-4EA1-9921-3A3699B3864D}" dt="2024-06-05T17:41:52.776" v="1578" actId="478"/>
          <ac:spMkLst>
            <pc:docMk/>
            <pc:sldMk cId="0" sldId="260"/>
            <ac:spMk id="85" creationId="{00000000-0000-0000-0000-000000000000}"/>
          </ac:spMkLst>
        </pc:spChg>
        <pc:spChg chg="mod">
          <ac:chgData name="Danielle Flynn" userId="9b2ec97ca46f0d30" providerId="LiveId" clId="{74D732CF-E736-4EA1-9921-3A3699B3864D}" dt="2024-06-10T19:36:18.063" v="8563" actId="14100"/>
          <ac:spMkLst>
            <pc:docMk/>
            <pc:sldMk cId="0" sldId="260"/>
            <ac:spMk id="86" creationId="{00000000-0000-0000-0000-000000000000}"/>
          </ac:spMkLst>
        </pc:spChg>
        <pc:picChg chg="add mod">
          <ac:chgData name="Danielle Flynn" userId="9b2ec97ca46f0d30" providerId="LiveId" clId="{74D732CF-E736-4EA1-9921-3A3699B3864D}" dt="2024-06-11T20:54:59.051" v="10686" actId="1076"/>
          <ac:picMkLst>
            <pc:docMk/>
            <pc:sldMk cId="0" sldId="260"/>
            <ac:picMk id="6" creationId="{27A066E5-8FFE-5B02-7E9B-6786BA899D6F}"/>
          </ac:picMkLst>
        </pc:picChg>
        <pc:picChg chg="add mod">
          <ac:chgData name="Danielle Flynn" userId="9b2ec97ca46f0d30" providerId="LiveId" clId="{74D732CF-E736-4EA1-9921-3A3699B3864D}" dt="2024-06-11T20:54:57.091" v="10685" actId="1076"/>
          <ac:picMkLst>
            <pc:docMk/>
            <pc:sldMk cId="0" sldId="260"/>
            <ac:picMk id="9" creationId="{AE98232D-5C77-4D0A-A9DD-E1F69CB93C23}"/>
          </ac:picMkLst>
        </pc:picChg>
        <pc:picChg chg="add mod">
          <ac:chgData name="Danielle Flynn" userId="9b2ec97ca46f0d30" providerId="LiveId" clId="{74D732CF-E736-4EA1-9921-3A3699B3864D}" dt="2024-06-11T18:49:54.974" v="8874" actId="1038"/>
          <ac:picMkLst>
            <pc:docMk/>
            <pc:sldMk cId="0" sldId="260"/>
            <ac:picMk id="15" creationId="{4F9CF0D7-1600-9A36-752A-540478EC493B}"/>
          </ac:picMkLst>
        </pc:picChg>
        <pc:cxnChg chg="add mod">
          <ac:chgData name="Danielle Flynn" userId="9b2ec97ca46f0d30" providerId="LiveId" clId="{74D732CF-E736-4EA1-9921-3A3699B3864D}" dt="2024-06-11T20:55:00.634" v="10687" actId="14100"/>
          <ac:cxnSpMkLst>
            <pc:docMk/>
            <pc:sldMk cId="0" sldId="260"/>
            <ac:cxnSpMk id="12" creationId="{ADB52B67-FA44-7F6E-A23B-CE5B8AF33008}"/>
          </ac:cxnSpMkLst>
        </pc:cxnChg>
        <pc:cxnChg chg="add mod">
          <ac:chgData name="Danielle Flynn" userId="9b2ec97ca46f0d30" providerId="LiveId" clId="{74D732CF-E736-4EA1-9921-3A3699B3864D}" dt="2024-06-11T20:54:55.138" v="10684" actId="14100"/>
          <ac:cxnSpMkLst>
            <pc:docMk/>
            <pc:sldMk cId="0" sldId="260"/>
            <ac:cxnSpMk id="14" creationId="{0E8E336D-BA6F-808D-363E-CCA48FBF1435}"/>
          </ac:cxnSpMkLst>
        </pc:cxnChg>
      </pc:sldChg>
      <pc:sldChg chg="addSp delSp modSp new mod">
        <pc:chgData name="Danielle Flynn" userId="9b2ec97ca46f0d30" providerId="LiveId" clId="{74D732CF-E736-4EA1-9921-3A3699B3864D}" dt="2024-06-11T18:33:06.496" v="8633" actId="1076"/>
        <pc:sldMkLst>
          <pc:docMk/>
          <pc:sldMk cId="4292259260" sldId="261"/>
        </pc:sldMkLst>
        <pc:spChg chg="add del">
          <ac:chgData name="Danielle Flynn" userId="9b2ec97ca46f0d30" providerId="LiveId" clId="{74D732CF-E736-4EA1-9921-3A3699B3864D}" dt="2024-06-05T17:17:00.840" v="422" actId="478"/>
          <ac:spMkLst>
            <pc:docMk/>
            <pc:sldMk cId="4292259260" sldId="261"/>
            <ac:spMk id="2" creationId="{93C249EA-7B5C-2501-D0CB-80129BE72F8B}"/>
          </ac:spMkLst>
        </pc:spChg>
        <pc:spChg chg="add del">
          <ac:chgData name="Danielle Flynn" userId="9b2ec97ca46f0d30" providerId="LiveId" clId="{74D732CF-E736-4EA1-9921-3A3699B3864D}" dt="2024-06-05T17:17:01.926" v="423" actId="478"/>
          <ac:spMkLst>
            <pc:docMk/>
            <pc:sldMk cId="4292259260" sldId="261"/>
            <ac:spMk id="3" creationId="{DB53EB9F-B098-6E8E-371E-8E8201A2628A}"/>
          </ac:spMkLst>
        </pc:spChg>
        <pc:spChg chg="del">
          <ac:chgData name="Danielle Flynn" userId="9b2ec97ca46f0d30" providerId="LiveId" clId="{74D732CF-E736-4EA1-9921-3A3699B3864D}" dt="2024-06-05T17:17:18.852" v="462" actId="478"/>
          <ac:spMkLst>
            <pc:docMk/>
            <pc:sldMk cId="4292259260" sldId="261"/>
            <ac:spMk id="4" creationId="{57066640-D9EE-D7B9-3BE9-ED022863DFD1}"/>
          </ac:spMkLst>
        </pc:spChg>
        <pc:spChg chg="add mod">
          <ac:chgData name="Danielle Flynn" userId="9b2ec97ca46f0d30" providerId="LiveId" clId="{74D732CF-E736-4EA1-9921-3A3699B3864D}" dt="2024-06-11T18:32:47.470" v="8630" actId="27636"/>
          <ac:spMkLst>
            <pc:docMk/>
            <pc:sldMk cId="4292259260" sldId="261"/>
            <ac:spMk id="7" creationId="{B56CE04B-B38A-8036-2D03-DD0709454CEA}"/>
          </ac:spMkLst>
        </pc:spChg>
        <pc:spChg chg="add del mod">
          <ac:chgData name="Danielle Flynn" userId="9b2ec97ca46f0d30" providerId="LiveId" clId="{74D732CF-E736-4EA1-9921-3A3699B3864D}" dt="2024-06-05T17:17:37.122" v="469" actId="478"/>
          <ac:spMkLst>
            <pc:docMk/>
            <pc:sldMk cId="4292259260" sldId="261"/>
            <ac:spMk id="8" creationId="{F2D92D94-5D7A-D1D6-8AD1-ED86CD049D31}"/>
          </ac:spMkLst>
        </pc:spChg>
        <pc:spChg chg="add mod">
          <ac:chgData name="Danielle Flynn" userId="9b2ec97ca46f0d30" providerId="LiveId" clId="{74D732CF-E736-4EA1-9921-3A3699B3864D}" dt="2024-06-11T18:32:52.085" v="8631" actId="1076"/>
          <ac:spMkLst>
            <pc:docMk/>
            <pc:sldMk cId="4292259260" sldId="261"/>
            <ac:spMk id="9" creationId="{ED91C17E-8C21-E7C8-A218-0794743FD933}"/>
          </ac:spMkLst>
        </pc:spChg>
        <pc:spChg chg="add mod">
          <ac:chgData name="Danielle Flynn" userId="9b2ec97ca46f0d30" providerId="LiveId" clId="{74D732CF-E736-4EA1-9921-3A3699B3864D}" dt="2024-06-11T18:32:41.417" v="8627" actId="1037"/>
          <ac:spMkLst>
            <pc:docMk/>
            <pc:sldMk cId="4292259260" sldId="261"/>
            <ac:spMk id="10" creationId="{7D926F48-E439-8D82-AD6F-87D9A1C7E93D}"/>
          </ac:spMkLst>
        </pc:spChg>
        <pc:graphicFrameChg chg="add mod modGraphic">
          <ac:chgData name="Danielle Flynn" userId="9b2ec97ca46f0d30" providerId="LiveId" clId="{74D732CF-E736-4EA1-9921-3A3699B3864D}" dt="2024-06-11T18:32:59.555" v="8632" actId="1076"/>
          <ac:graphicFrameMkLst>
            <pc:docMk/>
            <pc:sldMk cId="4292259260" sldId="261"/>
            <ac:graphicFrameMk id="5" creationId="{033F05AB-6B63-FA1A-0FA7-750CD5FDDB7F}"/>
          </ac:graphicFrameMkLst>
        </pc:graphicFrameChg>
        <pc:graphicFrameChg chg="add mod modGraphic">
          <ac:chgData name="Danielle Flynn" userId="9b2ec97ca46f0d30" providerId="LiveId" clId="{74D732CF-E736-4EA1-9921-3A3699B3864D}" dt="2024-06-11T18:33:06.496" v="8633" actId="1076"/>
          <ac:graphicFrameMkLst>
            <pc:docMk/>
            <pc:sldMk cId="4292259260" sldId="261"/>
            <ac:graphicFrameMk id="6" creationId="{66ACB0E1-9706-111C-9085-C258A5024E8A}"/>
          </ac:graphicFrameMkLst>
        </pc:graphicFrameChg>
        <pc:graphicFrameChg chg="add del mod">
          <ac:chgData name="Danielle Flynn" userId="9b2ec97ca46f0d30" providerId="LiveId" clId="{74D732CF-E736-4EA1-9921-3A3699B3864D}" dt="2024-06-05T17:40:33.962" v="1559" actId="478"/>
          <ac:graphicFrameMkLst>
            <pc:docMk/>
            <pc:sldMk cId="4292259260" sldId="261"/>
            <ac:graphicFrameMk id="11" creationId="{588ED0C3-3C99-2589-160C-E8BEDE7C9FB8}"/>
          </ac:graphicFrameMkLst>
        </pc:graphicFrameChg>
      </pc:sldChg>
      <pc:sldChg chg="addSp delSp modSp new mod modAnim">
        <pc:chgData name="Danielle Flynn" userId="9b2ec97ca46f0d30" providerId="LiveId" clId="{74D732CF-E736-4EA1-9921-3A3699B3864D}" dt="2024-06-11T20:54:41.342" v="10682" actId="692"/>
        <pc:sldMkLst>
          <pc:docMk/>
          <pc:sldMk cId="2310062874" sldId="262"/>
        </pc:sldMkLst>
        <pc:spChg chg="del mod">
          <ac:chgData name="Danielle Flynn" userId="9b2ec97ca46f0d30" providerId="LiveId" clId="{74D732CF-E736-4EA1-9921-3A3699B3864D}" dt="2024-06-05T17:24:33.377" v="1011"/>
          <ac:spMkLst>
            <pc:docMk/>
            <pc:sldMk cId="2310062874" sldId="262"/>
            <ac:spMk id="2" creationId="{C8D4007A-7A92-7473-3473-69BFAA538E6C}"/>
          </ac:spMkLst>
        </pc:spChg>
        <pc:spChg chg="del">
          <ac:chgData name="Danielle Flynn" userId="9b2ec97ca46f0d30" providerId="LiveId" clId="{74D732CF-E736-4EA1-9921-3A3699B3864D}" dt="2024-06-05T17:24:56.188" v="1022" actId="478"/>
          <ac:spMkLst>
            <pc:docMk/>
            <pc:sldMk cId="2310062874" sldId="262"/>
            <ac:spMk id="3" creationId="{3FB74B9E-F742-2C7A-1049-485816874088}"/>
          </ac:spMkLst>
        </pc:spChg>
        <pc:spChg chg="del">
          <ac:chgData name="Danielle Flynn" userId="9b2ec97ca46f0d30" providerId="LiveId" clId="{74D732CF-E736-4EA1-9921-3A3699B3864D}" dt="2024-06-05T17:25:35.117" v="1065" actId="478"/>
          <ac:spMkLst>
            <pc:docMk/>
            <pc:sldMk cId="2310062874" sldId="262"/>
            <ac:spMk id="4" creationId="{5BE0A705-269C-2C8F-BC59-99EC916268F1}"/>
          </ac:spMkLst>
        </pc:spChg>
        <pc:spChg chg="add mod">
          <ac:chgData name="Danielle Flynn" userId="9b2ec97ca46f0d30" providerId="LiveId" clId="{74D732CF-E736-4EA1-9921-3A3699B3864D}" dt="2024-06-11T18:40:21.232" v="8816" actId="14100"/>
          <ac:spMkLst>
            <pc:docMk/>
            <pc:sldMk cId="2310062874" sldId="262"/>
            <ac:spMk id="5" creationId="{27BC1DD8-8FFB-97EA-6B58-AB3917851D33}"/>
          </ac:spMkLst>
        </pc:spChg>
        <pc:spChg chg="add mod">
          <ac:chgData name="Danielle Flynn" userId="9b2ec97ca46f0d30" providerId="LiveId" clId="{74D732CF-E736-4EA1-9921-3A3699B3864D}" dt="2024-06-05T18:08:50.867" v="1897" actId="2711"/>
          <ac:spMkLst>
            <pc:docMk/>
            <pc:sldMk cId="2310062874" sldId="262"/>
            <ac:spMk id="6" creationId="{F242D620-F0DA-8F62-2F06-2340F9E04CD5}"/>
          </ac:spMkLst>
        </pc:spChg>
        <pc:spChg chg="add del mod">
          <ac:chgData name="Danielle Flynn" userId="9b2ec97ca46f0d30" providerId="LiveId" clId="{74D732CF-E736-4EA1-9921-3A3699B3864D}" dt="2024-06-05T17:30:31.767" v="1286"/>
          <ac:spMkLst>
            <pc:docMk/>
            <pc:sldMk cId="2310062874" sldId="262"/>
            <ac:spMk id="8" creationId="{5D0330AF-4FC6-84B5-ED7D-EC76DE5323B6}"/>
          </ac:spMkLst>
        </pc:spChg>
        <pc:spChg chg="add del mod">
          <ac:chgData name="Danielle Flynn" userId="9b2ec97ca46f0d30" providerId="LiveId" clId="{74D732CF-E736-4EA1-9921-3A3699B3864D}" dt="2024-06-05T17:30:31.768" v="1288"/>
          <ac:spMkLst>
            <pc:docMk/>
            <pc:sldMk cId="2310062874" sldId="262"/>
            <ac:spMk id="9" creationId="{2D434283-EA72-5906-5409-551930261DD0}"/>
          </ac:spMkLst>
        </pc:spChg>
        <pc:spChg chg="add del mod">
          <ac:chgData name="Danielle Flynn" userId="9b2ec97ca46f0d30" providerId="LiveId" clId="{74D732CF-E736-4EA1-9921-3A3699B3864D}" dt="2024-06-05T17:30:31.766" v="1284" actId="478"/>
          <ac:spMkLst>
            <pc:docMk/>
            <pc:sldMk cId="2310062874" sldId="262"/>
            <ac:spMk id="10" creationId="{E15DEED4-B2D1-BA05-0005-A17A27236CD0}"/>
          </ac:spMkLst>
        </pc:spChg>
        <pc:spChg chg="add del mod ord">
          <ac:chgData name="Danielle Flynn" userId="9b2ec97ca46f0d30" providerId="LiveId" clId="{74D732CF-E736-4EA1-9921-3A3699B3864D}" dt="2024-06-05T17:31:58.512" v="1370" actId="478"/>
          <ac:spMkLst>
            <pc:docMk/>
            <pc:sldMk cId="2310062874" sldId="262"/>
            <ac:spMk id="11" creationId="{BE70B3E0-EB12-FCD5-2BFB-AF9EAA80285A}"/>
          </ac:spMkLst>
        </pc:spChg>
        <pc:spChg chg="add del mod ord">
          <ac:chgData name="Danielle Flynn" userId="9b2ec97ca46f0d30" providerId="LiveId" clId="{74D732CF-E736-4EA1-9921-3A3699B3864D}" dt="2024-06-05T17:32:06.165" v="1374" actId="478"/>
          <ac:spMkLst>
            <pc:docMk/>
            <pc:sldMk cId="2310062874" sldId="262"/>
            <ac:spMk id="12" creationId="{C2186C5D-5B56-1B0D-AB59-0A2211527A8C}"/>
          </ac:spMkLst>
        </pc:spChg>
        <pc:spChg chg="add del mod ord">
          <ac:chgData name="Danielle Flynn" userId="9b2ec97ca46f0d30" providerId="LiveId" clId="{74D732CF-E736-4EA1-9921-3A3699B3864D}" dt="2024-06-05T17:32:50.567" v="1388" actId="478"/>
          <ac:spMkLst>
            <pc:docMk/>
            <pc:sldMk cId="2310062874" sldId="262"/>
            <ac:spMk id="13" creationId="{C4EE024C-1C1F-9C04-713A-0D971BD4EAE7}"/>
          </ac:spMkLst>
        </pc:spChg>
        <pc:spChg chg="add mod">
          <ac:chgData name="Danielle Flynn" userId="9b2ec97ca46f0d30" providerId="LiveId" clId="{74D732CF-E736-4EA1-9921-3A3699B3864D}" dt="2024-06-05T17:30:10.058" v="1277"/>
          <ac:spMkLst>
            <pc:docMk/>
            <pc:sldMk cId="2310062874" sldId="262"/>
            <ac:spMk id="14" creationId="{C24795E8-7FEB-E655-9265-47BD0F61D4CF}"/>
          </ac:spMkLst>
        </pc:spChg>
        <pc:spChg chg="add mod">
          <ac:chgData name="Danielle Flynn" userId="9b2ec97ca46f0d30" providerId="LiveId" clId="{74D732CF-E736-4EA1-9921-3A3699B3864D}" dt="2024-06-05T17:30:12.944" v="1278"/>
          <ac:spMkLst>
            <pc:docMk/>
            <pc:sldMk cId="2310062874" sldId="262"/>
            <ac:spMk id="15" creationId="{5A923545-F976-F0E5-1579-677197F5A1EA}"/>
          </ac:spMkLst>
        </pc:spChg>
        <pc:spChg chg="add del mod">
          <ac:chgData name="Danielle Flynn" userId="9b2ec97ca46f0d30" providerId="LiveId" clId="{74D732CF-E736-4EA1-9921-3A3699B3864D}" dt="2024-06-11T18:37:06.702" v="8719" actId="478"/>
          <ac:spMkLst>
            <pc:docMk/>
            <pc:sldMk cId="2310062874" sldId="262"/>
            <ac:spMk id="16" creationId="{A21F985F-C1C1-199B-AB77-7606C2448555}"/>
          </ac:spMkLst>
        </pc:spChg>
        <pc:spChg chg="add del">
          <ac:chgData name="Danielle Flynn" userId="9b2ec97ca46f0d30" providerId="LiveId" clId="{74D732CF-E736-4EA1-9921-3A3699B3864D}" dt="2024-06-05T17:32:12.648" v="1376" actId="478"/>
          <ac:spMkLst>
            <pc:docMk/>
            <pc:sldMk cId="2310062874" sldId="262"/>
            <ac:spMk id="17" creationId="{4D282E8B-16C7-CF9C-8A01-DBB04A36CC67}"/>
          </ac:spMkLst>
        </pc:spChg>
        <pc:spChg chg="add del mod">
          <ac:chgData name="Danielle Flynn" userId="9b2ec97ca46f0d30" providerId="LiveId" clId="{74D732CF-E736-4EA1-9921-3A3699B3864D}" dt="2024-06-11T18:37:07.154" v="8720" actId="478"/>
          <ac:spMkLst>
            <pc:docMk/>
            <pc:sldMk cId="2310062874" sldId="262"/>
            <ac:spMk id="18" creationId="{1C671DB0-A4BF-2883-1EE1-5CFFEC915B35}"/>
          </ac:spMkLst>
        </pc:spChg>
        <pc:spChg chg="add del mod">
          <ac:chgData name="Danielle Flynn" userId="9b2ec97ca46f0d30" providerId="LiveId" clId="{74D732CF-E736-4EA1-9921-3A3699B3864D}" dt="2024-06-05T17:33:05.306" v="1392" actId="478"/>
          <ac:spMkLst>
            <pc:docMk/>
            <pc:sldMk cId="2310062874" sldId="262"/>
            <ac:spMk id="19" creationId="{5EFF8251-27F4-01FE-099E-CCE360509E76}"/>
          </ac:spMkLst>
        </pc:spChg>
        <pc:spChg chg="add del mod">
          <ac:chgData name="Danielle Flynn" userId="9b2ec97ca46f0d30" providerId="LiveId" clId="{74D732CF-E736-4EA1-9921-3A3699B3864D}" dt="2024-06-11T18:37:07.498" v="8721" actId="478"/>
          <ac:spMkLst>
            <pc:docMk/>
            <pc:sldMk cId="2310062874" sldId="262"/>
            <ac:spMk id="20" creationId="{AB5D2D56-375A-BB14-D135-44ABAD4A8B01}"/>
          </ac:spMkLst>
        </pc:spChg>
        <pc:spChg chg="add mod">
          <ac:chgData name="Danielle Flynn" userId="9b2ec97ca46f0d30" providerId="LiveId" clId="{74D732CF-E736-4EA1-9921-3A3699B3864D}" dt="2024-06-07T17:35:27.504" v="3623" actId="207"/>
          <ac:spMkLst>
            <pc:docMk/>
            <pc:sldMk cId="2310062874" sldId="262"/>
            <ac:spMk id="21" creationId="{40E348B1-231A-C6A2-8A25-E56235171A72}"/>
          </ac:spMkLst>
        </pc:spChg>
        <pc:spChg chg="add mod">
          <ac:chgData name="Danielle Flynn" userId="9b2ec97ca46f0d30" providerId="LiveId" clId="{74D732CF-E736-4EA1-9921-3A3699B3864D}" dt="2024-06-11T20:53:28.190" v="10565" actId="2085"/>
          <ac:spMkLst>
            <pc:docMk/>
            <pc:sldMk cId="2310062874" sldId="262"/>
            <ac:spMk id="22" creationId="{332ACC3C-E0D4-B576-D4D3-264DEF04F26A}"/>
          </ac:spMkLst>
        </pc:spChg>
        <pc:spChg chg="add mod">
          <ac:chgData name="Danielle Flynn" userId="9b2ec97ca46f0d30" providerId="LiveId" clId="{74D732CF-E736-4EA1-9921-3A3699B3864D}" dt="2024-06-11T20:54:41.342" v="10682" actId="692"/>
          <ac:spMkLst>
            <pc:docMk/>
            <pc:sldMk cId="2310062874" sldId="262"/>
            <ac:spMk id="23" creationId="{BD850282-7F85-7573-1EDF-6792E3B2F2E6}"/>
          </ac:spMkLst>
        </pc:spChg>
        <pc:spChg chg="add mod">
          <ac:chgData name="Danielle Flynn" userId="9b2ec97ca46f0d30" providerId="LiveId" clId="{74D732CF-E736-4EA1-9921-3A3699B3864D}" dt="2024-06-11T20:54:41.342" v="10682" actId="692"/>
          <ac:spMkLst>
            <pc:docMk/>
            <pc:sldMk cId="2310062874" sldId="262"/>
            <ac:spMk id="24" creationId="{A9F675D9-1201-DF3C-BDAC-B356DAE0C5EE}"/>
          </ac:spMkLst>
        </pc:spChg>
        <pc:spChg chg="add mod">
          <ac:chgData name="Danielle Flynn" userId="9b2ec97ca46f0d30" providerId="LiveId" clId="{74D732CF-E736-4EA1-9921-3A3699B3864D}" dt="2024-06-11T20:54:41.342" v="10682" actId="692"/>
          <ac:spMkLst>
            <pc:docMk/>
            <pc:sldMk cId="2310062874" sldId="262"/>
            <ac:spMk id="25" creationId="{D1154232-AB3C-031C-C49C-6FD8DEBEAFBD}"/>
          </ac:spMkLst>
        </pc:spChg>
        <pc:spChg chg="add mod">
          <ac:chgData name="Danielle Flynn" userId="9b2ec97ca46f0d30" providerId="LiveId" clId="{74D732CF-E736-4EA1-9921-3A3699B3864D}" dt="2024-06-11T20:54:31.712" v="10675" actId="692"/>
          <ac:spMkLst>
            <pc:docMk/>
            <pc:sldMk cId="2310062874" sldId="262"/>
            <ac:spMk id="26" creationId="{2DB54C73-36E6-51E2-A160-3B09DF5C40E8}"/>
          </ac:spMkLst>
        </pc:spChg>
        <pc:spChg chg="add mod">
          <ac:chgData name="Danielle Flynn" userId="9b2ec97ca46f0d30" providerId="LiveId" clId="{74D732CF-E736-4EA1-9921-3A3699B3864D}" dt="2024-06-11T20:54:34.086" v="10677" actId="1036"/>
          <ac:spMkLst>
            <pc:docMk/>
            <pc:sldMk cId="2310062874" sldId="262"/>
            <ac:spMk id="27" creationId="{254B4873-41D8-C9A5-6187-331F12D8B0BD}"/>
          </ac:spMkLst>
        </pc:spChg>
        <pc:spChg chg="add mod">
          <ac:chgData name="Danielle Flynn" userId="9b2ec97ca46f0d30" providerId="LiveId" clId="{74D732CF-E736-4EA1-9921-3A3699B3864D}" dt="2024-06-11T20:54:31.712" v="10675" actId="692"/>
          <ac:spMkLst>
            <pc:docMk/>
            <pc:sldMk cId="2310062874" sldId="262"/>
            <ac:spMk id="28" creationId="{7816D58B-DA7F-634A-2E66-E4F93A33256F}"/>
          </ac:spMkLst>
        </pc:spChg>
        <pc:spChg chg="add mod">
          <ac:chgData name="Danielle Flynn" userId="9b2ec97ca46f0d30" providerId="LiveId" clId="{74D732CF-E736-4EA1-9921-3A3699B3864D}" dt="2024-06-11T18:53:09.158" v="8953" actId="1035"/>
          <ac:spMkLst>
            <pc:docMk/>
            <pc:sldMk cId="2310062874" sldId="262"/>
            <ac:spMk id="45" creationId="{B44BB20F-02DE-09B9-C85E-ACA03BDCD96E}"/>
          </ac:spMkLst>
        </pc:spChg>
        <pc:picChg chg="add mod">
          <ac:chgData name="Danielle Flynn" userId="9b2ec97ca46f0d30" providerId="LiveId" clId="{74D732CF-E736-4EA1-9921-3A3699B3864D}" dt="2024-06-11T18:44:24.844" v="8835" actId="1037"/>
          <ac:picMkLst>
            <pc:docMk/>
            <pc:sldMk cId="2310062874" sldId="262"/>
            <ac:picMk id="7" creationId="{8C645211-680A-ABFB-CCF2-01A3427FBB1C}"/>
          </ac:picMkLst>
        </pc:picChg>
        <pc:cxnChg chg="add mod">
          <ac:chgData name="Danielle Flynn" userId="9b2ec97ca46f0d30" providerId="LiveId" clId="{74D732CF-E736-4EA1-9921-3A3699B3864D}" dt="2024-06-11T18:39:46.580" v="8807" actId="1076"/>
          <ac:cxnSpMkLst>
            <pc:docMk/>
            <pc:sldMk cId="2310062874" sldId="262"/>
            <ac:cxnSpMk id="30" creationId="{0A9E25E0-774F-C9F4-E088-602EA6351054}"/>
          </ac:cxnSpMkLst>
        </pc:cxnChg>
        <pc:cxnChg chg="add mod">
          <ac:chgData name="Danielle Flynn" userId="9b2ec97ca46f0d30" providerId="LiveId" clId="{74D732CF-E736-4EA1-9921-3A3699B3864D}" dt="2024-06-11T20:53:38.464" v="10576" actId="1038"/>
          <ac:cxnSpMkLst>
            <pc:docMk/>
            <pc:sldMk cId="2310062874" sldId="262"/>
            <ac:cxnSpMk id="32" creationId="{16293601-729F-3E06-8A2F-324555A24484}"/>
          </ac:cxnSpMkLst>
        </pc:cxnChg>
        <pc:cxnChg chg="add mod">
          <ac:chgData name="Danielle Flynn" userId="9b2ec97ca46f0d30" providerId="LiveId" clId="{74D732CF-E736-4EA1-9921-3A3699B3864D}" dt="2024-06-11T18:40:06.008" v="8813" actId="14100"/>
          <ac:cxnSpMkLst>
            <pc:docMk/>
            <pc:sldMk cId="2310062874" sldId="262"/>
            <ac:cxnSpMk id="34" creationId="{B0111690-B132-65CB-B595-482F85524348}"/>
          </ac:cxnSpMkLst>
        </pc:cxnChg>
      </pc:sldChg>
      <pc:sldChg chg="addSp delSp modSp new mod">
        <pc:chgData name="Danielle Flynn" userId="9b2ec97ca46f0d30" providerId="LiveId" clId="{74D732CF-E736-4EA1-9921-3A3699B3864D}" dt="2024-06-11T19:00:03.537" v="9245" actId="1036"/>
        <pc:sldMkLst>
          <pc:docMk/>
          <pc:sldMk cId="193260515" sldId="263"/>
        </pc:sldMkLst>
        <pc:spChg chg="del">
          <ac:chgData name="Danielle Flynn" userId="9b2ec97ca46f0d30" providerId="LiveId" clId="{74D732CF-E736-4EA1-9921-3A3699B3864D}" dt="2024-06-05T17:55:17.662" v="1657" actId="478"/>
          <ac:spMkLst>
            <pc:docMk/>
            <pc:sldMk cId="193260515" sldId="263"/>
            <ac:spMk id="2" creationId="{41FFE838-6573-8D15-A60C-2D3AFEE0EA96}"/>
          </ac:spMkLst>
        </pc:spChg>
        <pc:spChg chg="del">
          <ac:chgData name="Danielle Flynn" userId="9b2ec97ca46f0d30" providerId="LiveId" clId="{74D732CF-E736-4EA1-9921-3A3699B3864D}" dt="2024-06-05T17:55:19.686" v="1658" actId="478"/>
          <ac:spMkLst>
            <pc:docMk/>
            <pc:sldMk cId="193260515" sldId="263"/>
            <ac:spMk id="3" creationId="{2914016D-F0C1-56FA-5639-26F03B8D2177}"/>
          </ac:spMkLst>
        </pc:spChg>
        <pc:spChg chg="del">
          <ac:chgData name="Danielle Flynn" userId="9b2ec97ca46f0d30" providerId="LiveId" clId="{74D732CF-E736-4EA1-9921-3A3699B3864D}" dt="2024-06-05T17:55:22.364" v="1660" actId="478"/>
          <ac:spMkLst>
            <pc:docMk/>
            <pc:sldMk cId="193260515" sldId="263"/>
            <ac:spMk id="4" creationId="{9AD4D0EC-38AB-E6A1-2F4C-1F0D60883E8D}"/>
          </ac:spMkLst>
        </pc:spChg>
        <pc:spChg chg="add mod">
          <ac:chgData name="Danielle Flynn" userId="9b2ec97ca46f0d30" providerId="LiveId" clId="{74D732CF-E736-4EA1-9921-3A3699B3864D}" dt="2024-06-05T18:11:40.329" v="1927" actId="14100"/>
          <ac:spMkLst>
            <pc:docMk/>
            <pc:sldMk cId="193260515" sldId="263"/>
            <ac:spMk id="5" creationId="{9C66050A-0EE0-DBDF-3387-62044FADAC72}"/>
          </ac:spMkLst>
        </pc:spChg>
        <pc:spChg chg="add mod">
          <ac:chgData name="Danielle Flynn" userId="9b2ec97ca46f0d30" providerId="LiveId" clId="{74D732CF-E736-4EA1-9921-3A3699B3864D}" dt="2024-06-10T18:12:51.339" v="6274" actId="20577"/>
          <ac:spMkLst>
            <pc:docMk/>
            <pc:sldMk cId="193260515" sldId="263"/>
            <ac:spMk id="6" creationId="{F10AF01A-190B-8C85-DC7A-9FBC04E3C919}"/>
          </ac:spMkLst>
        </pc:spChg>
        <pc:spChg chg="add del mod">
          <ac:chgData name="Danielle Flynn" userId="9b2ec97ca46f0d30" providerId="LiveId" clId="{74D732CF-E736-4EA1-9921-3A3699B3864D}" dt="2024-06-10T18:09:34.922" v="5910" actId="21"/>
          <ac:spMkLst>
            <pc:docMk/>
            <pc:sldMk cId="193260515" sldId="263"/>
            <ac:spMk id="7" creationId="{7B1E8AB0-14A1-2699-3483-094F57FEC6E9}"/>
          </ac:spMkLst>
        </pc:spChg>
        <pc:spChg chg="add mod">
          <ac:chgData name="Danielle Flynn" userId="9b2ec97ca46f0d30" providerId="LiveId" clId="{74D732CF-E736-4EA1-9921-3A3699B3864D}" dt="2024-06-10T19:08:30.833" v="8139" actId="33524"/>
          <ac:spMkLst>
            <pc:docMk/>
            <pc:sldMk cId="193260515" sldId="263"/>
            <ac:spMk id="12" creationId="{5C6DDE32-2DAC-EDC9-58CD-A1F9C8CADDC5}"/>
          </ac:spMkLst>
        </pc:spChg>
        <pc:spChg chg="add mod">
          <ac:chgData name="Danielle Flynn" userId="9b2ec97ca46f0d30" providerId="LiveId" clId="{74D732CF-E736-4EA1-9921-3A3699B3864D}" dt="2024-06-11T19:00:01.385" v="9239" actId="1076"/>
          <ac:spMkLst>
            <pc:docMk/>
            <pc:sldMk cId="193260515" sldId="263"/>
            <ac:spMk id="13" creationId="{8B99BA52-2CC0-52CB-C3AE-53ED80955787}"/>
          </ac:spMkLst>
        </pc:spChg>
        <pc:picChg chg="add mod">
          <ac:chgData name="Danielle Flynn" userId="9b2ec97ca46f0d30" providerId="LiveId" clId="{74D732CF-E736-4EA1-9921-3A3699B3864D}" dt="2024-06-11T19:00:03.537" v="9245" actId="1036"/>
          <ac:picMkLst>
            <pc:docMk/>
            <pc:sldMk cId="193260515" sldId="263"/>
            <ac:picMk id="9" creationId="{F9DAE951-0A7C-DFFE-A97F-AA3FFEF64301}"/>
          </ac:picMkLst>
        </pc:picChg>
        <pc:picChg chg="add mod">
          <ac:chgData name="Danielle Flynn" userId="9b2ec97ca46f0d30" providerId="LiveId" clId="{74D732CF-E736-4EA1-9921-3A3699B3864D}" dt="2024-06-10T18:10:00.854" v="5923" actId="14100"/>
          <ac:picMkLst>
            <pc:docMk/>
            <pc:sldMk cId="193260515" sldId="263"/>
            <ac:picMk id="11" creationId="{AF17DC9D-C89A-791F-DB74-0C5D7B06ED3A}"/>
          </ac:picMkLst>
        </pc:picChg>
      </pc:sldChg>
      <pc:sldChg chg="addSp delSp modSp new mod">
        <pc:chgData name="Danielle Flynn" userId="9b2ec97ca46f0d30" providerId="LiveId" clId="{74D732CF-E736-4EA1-9921-3A3699B3864D}" dt="2024-06-11T20:52:40.980" v="10526" actId="6549"/>
        <pc:sldMkLst>
          <pc:docMk/>
          <pc:sldMk cId="566693609" sldId="264"/>
        </pc:sldMkLst>
        <pc:spChg chg="del">
          <ac:chgData name="Danielle Flynn" userId="9b2ec97ca46f0d30" providerId="LiveId" clId="{74D732CF-E736-4EA1-9921-3A3699B3864D}" dt="2024-06-05T18:04:30.667" v="1834" actId="478"/>
          <ac:spMkLst>
            <pc:docMk/>
            <pc:sldMk cId="566693609" sldId="264"/>
            <ac:spMk id="2" creationId="{A3FCF1D1-AF9A-C924-63C5-1EED291F2120}"/>
          </ac:spMkLst>
        </pc:spChg>
        <pc:spChg chg="del">
          <ac:chgData name="Danielle Flynn" userId="9b2ec97ca46f0d30" providerId="LiveId" clId="{74D732CF-E736-4EA1-9921-3A3699B3864D}" dt="2024-06-05T18:04:31.651" v="1835" actId="478"/>
          <ac:spMkLst>
            <pc:docMk/>
            <pc:sldMk cId="566693609" sldId="264"/>
            <ac:spMk id="3" creationId="{57F6D9FA-B550-C29F-50D8-DB23F593A059}"/>
          </ac:spMkLst>
        </pc:spChg>
        <pc:spChg chg="del">
          <ac:chgData name="Danielle Flynn" userId="9b2ec97ca46f0d30" providerId="LiveId" clId="{74D732CF-E736-4EA1-9921-3A3699B3864D}" dt="2024-06-05T18:04:32.492" v="1836" actId="478"/>
          <ac:spMkLst>
            <pc:docMk/>
            <pc:sldMk cId="566693609" sldId="264"/>
            <ac:spMk id="4" creationId="{94AC423D-3A63-7F60-5DE1-6ECE865AADC5}"/>
          </ac:spMkLst>
        </pc:spChg>
        <pc:spChg chg="add mod">
          <ac:chgData name="Danielle Flynn" userId="9b2ec97ca46f0d30" providerId="LiveId" clId="{74D732CF-E736-4EA1-9921-3A3699B3864D}" dt="2024-06-11T20:49:47.926" v="10287" actId="14100"/>
          <ac:spMkLst>
            <pc:docMk/>
            <pc:sldMk cId="566693609" sldId="264"/>
            <ac:spMk id="5" creationId="{F1638763-63E7-B8D8-8C16-338C8BADF1EE}"/>
          </ac:spMkLst>
        </pc:spChg>
        <pc:spChg chg="add mod">
          <ac:chgData name="Danielle Flynn" userId="9b2ec97ca46f0d30" providerId="LiveId" clId="{74D732CF-E736-4EA1-9921-3A3699B3864D}" dt="2024-06-11T20:52:38.756" v="10525" actId="6549"/>
          <ac:spMkLst>
            <pc:docMk/>
            <pc:sldMk cId="566693609" sldId="264"/>
            <ac:spMk id="7" creationId="{89B61BC5-C823-6A2E-B7E3-019A181A08BE}"/>
          </ac:spMkLst>
        </pc:spChg>
        <pc:spChg chg="add del mod">
          <ac:chgData name="Danielle Flynn" userId="9b2ec97ca46f0d30" providerId="LiveId" clId="{74D732CF-E736-4EA1-9921-3A3699B3864D}" dt="2024-06-11T20:19:06.247" v="9325"/>
          <ac:spMkLst>
            <pc:docMk/>
            <pc:sldMk cId="566693609" sldId="264"/>
            <ac:spMk id="19" creationId="{88AA7776-67F1-AE96-FB39-51A9CD26C610}"/>
          </ac:spMkLst>
        </pc:spChg>
        <pc:spChg chg="add mod">
          <ac:chgData name="Danielle Flynn" userId="9b2ec97ca46f0d30" providerId="LiveId" clId="{74D732CF-E736-4EA1-9921-3A3699B3864D}" dt="2024-06-11T20:52:40.980" v="10526" actId="6549"/>
          <ac:spMkLst>
            <pc:docMk/>
            <pc:sldMk cId="566693609" sldId="264"/>
            <ac:spMk id="24" creationId="{58556107-F3DA-C70E-B61A-2D76A07CE9CB}"/>
          </ac:spMkLst>
        </pc:spChg>
        <pc:picChg chg="add del mod">
          <ac:chgData name="Danielle Flynn" userId="9b2ec97ca46f0d30" providerId="LiveId" clId="{74D732CF-E736-4EA1-9921-3A3699B3864D}" dt="2024-06-11T19:03:53.319" v="9284" actId="478"/>
          <ac:picMkLst>
            <pc:docMk/>
            <pc:sldMk cId="566693609" sldId="264"/>
            <ac:picMk id="8" creationId="{BCC28590-A7AE-617F-1C28-127DFB7CDB32}"/>
          </ac:picMkLst>
        </pc:picChg>
        <pc:picChg chg="add del mod">
          <ac:chgData name="Danielle Flynn" userId="9b2ec97ca46f0d30" providerId="LiveId" clId="{74D732CF-E736-4EA1-9921-3A3699B3864D}" dt="2024-06-11T19:03:52.609" v="9282" actId="478"/>
          <ac:picMkLst>
            <pc:docMk/>
            <pc:sldMk cId="566693609" sldId="264"/>
            <ac:picMk id="9" creationId="{031936B8-6A3F-A40C-8806-4A89A90F4FA9}"/>
          </ac:picMkLst>
        </pc:picChg>
        <pc:picChg chg="add del mod">
          <ac:chgData name="Danielle Flynn" userId="9b2ec97ca46f0d30" providerId="LiveId" clId="{74D732CF-E736-4EA1-9921-3A3699B3864D}" dt="2024-06-11T19:03:53.617" v="9285" actId="478"/>
          <ac:picMkLst>
            <pc:docMk/>
            <pc:sldMk cId="566693609" sldId="264"/>
            <ac:picMk id="10" creationId="{04DC1A60-D0E2-292C-3A52-9108AC613C9D}"/>
          </ac:picMkLst>
        </pc:picChg>
        <pc:picChg chg="add del mod ord">
          <ac:chgData name="Danielle Flynn" userId="9b2ec97ca46f0d30" providerId="LiveId" clId="{74D732CF-E736-4EA1-9921-3A3699B3864D}" dt="2024-06-11T19:03:52.997" v="9283" actId="478"/>
          <ac:picMkLst>
            <pc:docMk/>
            <pc:sldMk cId="566693609" sldId="264"/>
            <ac:picMk id="11" creationId="{4D4DDAB0-8A09-B59F-6BB3-3459510CFCDB}"/>
          </ac:picMkLst>
        </pc:picChg>
        <pc:picChg chg="add del mod">
          <ac:chgData name="Danielle Flynn" userId="9b2ec97ca46f0d30" providerId="LiveId" clId="{74D732CF-E736-4EA1-9921-3A3699B3864D}" dt="2024-06-11T19:03:55.102" v="9287" actId="478"/>
          <ac:picMkLst>
            <pc:docMk/>
            <pc:sldMk cId="566693609" sldId="264"/>
            <ac:picMk id="12" creationId="{5E4EF37A-1EF8-87E0-5685-24F905BE8F40}"/>
          </ac:picMkLst>
        </pc:picChg>
        <pc:picChg chg="add del mod">
          <ac:chgData name="Danielle Flynn" userId="9b2ec97ca46f0d30" providerId="LiveId" clId="{74D732CF-E736-4EA1-9921-3A3699B3864D}" dt="2024-06-10T19:25:36.732" v="8179" actId="22"/>
          <ac:picMkLst>
            <pc:docMk/>
            <pc:sldMk cId="566693609" sldId="264"/>
            <ac:picMk id="14" creationId="{D99B0A86-B4B6-8DB4-5E87-029D6A314466}"/>
          </ac:picMkLst>
        </pc:picChg>
        <pc:picChg chg="add del mod">
          <ac:chgData name="Danielle Flynn" userId="9b2ec97ca46f0d30" providerId="LiveId" clId="{74D732CF-E736-4EA1-9921-3A3699B3864D}" dt="2024-06-10T19:27:41.083" v="8222" actId="478"/>
          <ac:picMkLst>
            <pc:docMk/>
            <pc:sldMk cId="566693609" sldId="264"/>
            <ac:picMk id="16" creationId="{43984C11-017E-E1E7-B4DF-1DF488C8B40A}"/>
          </ac:picMkLst>
        </pc:picChg>
        <pc:picChg chg="add del mod">
          <ac:chgData name="Danielle Flynn" userId="9b2ec97ca46f0d30" providerId="LiveId" clId="{74D732CF-E736-4EA1-9921-3A3699B3864D}" dt="2024-06-11T19:03:54.555" v="9286" actId="478"/>
          <ac:picMkLst>
            <pc:docMk/>
            <pc:sldMk cId="566693609" sldId="264"/>
            <ac:picMk id="18" creationId="{1F0EF401-9E27-01DC-82B3-4BE6D34CF66D}"/>
          </ac:picMkLst>
        </pc:picChg>
        <pc:picChg chg="add del mod">
          <ac:chgData name="Danielle Flynn" userId="9b2ec97ca46f0d30" providerId="LiveId" clId="{74D732CF-E736-4EA1-9921-3A3699B3864D}" dt="2024-06-11T20:22:18.338" v="9326" actId="478"/>
          <ac:picMkLst>
            <pc:docMk/>
            <pc:sldMk cId="566693609" sldId="264"/>
            <ac:picMk id="21" creationId="{587607BC-7D53-B770-952F-565F5F2D08C8}"/>
          </ac:picMkLst>
        </pc:picChg>
        <pc:picChg chg="add del mod">
          <ac:chgData name="Danielle Flynn" userId="9b2ec97ca46f0d30" providerId="LiveId" clId="{74D732CF-E736-4EA1-9921-3A3699B3864D}" dt="2024-06-11T20:45:05.504" v="10100" actId="478"/>
          <ac:picMkLst>
            <pc:docMk/>
            <pc:sldMk cId="566693609" sldId="264"/>
            <ac:picMk id="23" creationId="{22BC18D8-2311-4D1B-85C7-63B705811E74}"/>
          </ac:picMkLst>
        </pc:picChg>
      </pc:sldChg>
      <pc:sldChg chg="addSp delSp modSp new mod">
        <pc:chgData name="Danielle Flynn" userId="9b2ec97ca46f0d30" providerId="LiveId" clId="{74D732CF-E736-4EA1-9921-3A3699B3864D}" dt="2024-06-11T18:58:55.244" v="9214" actId="1037"/>
        <pc:sldMkLst>
          <pc:docMk/>
          <pc:sldMk cId="2693387771" sldId="265"/>
        </pc:sldMkLst>
        <pc:spChg chg="del">
          <ac:chgData name="Danielle Flynn" userId="9b2ec97ca46f0d30" providerId="LiveId" clId="{74D732CF-E736-4EA1-9921-3A3699B3864D}" dt="2024-06-07T15:22:03.443" v="2548" actId="478"/>
          <ac:spMkLst>
            <pc:docMk/>
            <pc:sldMk cId="2693387771" sldId="265"/>
            <ac:spMk id="2" creationId="{AAB03FC6-E54A-D549-DCFF-A8FC42F91249}"/>
          </ac:spMkLst>
        </pc:spChg>
        <pc:spChg chg="del">
          <ac:chgData name="Danielle Flynn" userId="9b2ec97ca46f0d30" providerId="LiveId" clId="{74D732CF-E736-4EA1-9921-3A3699B3864D}" dt="2024-06-07T15:22:04.766" v="2549" actId="478"/>
          <ac:spMkLst>
            <pc:docMk/>
            <pc:sldMk cId="2693387771" sldId="265"/>
            <ac:spMk id="3" creationId="{922C7E24-1F27-8163-C1D6-676F443E7633}"/>
          </ac:spMkLst>
        </pc:spChg>
        <pc:spChg chg="del">
          <ac:chgData name="Danielle Flynn" userId="9b2ec97ca46f0d30" providerId="LiveId" clId="{74D732CF-E736-4EA1-9921-3A3699B3864D}" dt="2024-06-07T15:22:07.632" v="2551" actId="478"/>
          <ac:spMkLst>
            <pc:docMk/>
            <pc:sldMk cId="2693387771" sldId="265"/>
            <ac:spMk id="4" creationId="{AE63CECE-D202-11AF-235F-BA690E383561}"/>
          </ac:spMkLst>
        </pc:spChg>
        <pc:spChg chg="add del mod">
          <ac:chgData name="Danielle Flynn" userId="9b2ec97ca46f0d30" providerId="LiveId" clId="{74D732CF-E736-4EA1-9921-3A3699B3864D}" dt="2024-06-07T17:24:44.998" v="3114" actId="21"/>
          <ac:spMkLst>
            <pc:docMk/>
            <pc:sldMk cId="2693387771" sldId="265"/>
            <ac:spMk id="5" creationId="{5E77D3D9-2501-52E1-D4A4-C2E1B5CC8413}"/>
          </ac:spMkLst>
        </pc:spChg>
        <pc:spChg chg="add mod">
          <ac:chgData name="Danielle Flynn" userId="9b2ec97ca46f0d30" providerId="LiveId" clId="{74D732CF-E736-4EA1-9921-3A3699B3864D}" dt="2024-06-10T19:07:11.590" v="8102" actId="1076"/>
          <ac:spMkLst>
            <pc:docMk/>
            <pc:sldMk cId="2693387771" sldId="265"/>
            <ac:spMk id="6" creationId="{EF366522-3D45-9FE5-F970-11EFC90F2E3B}"/>
          </ac:spMkLst>
        </pc:spChg>
        <pc:spChg chg="add mod">
          <ac:chgData name="Danielle Flynn" userId="9b2ec97ca46f0d30" providerId="LiveId" clId="{74D732CF-E736-4EA1-9921-3A3699B3864D}" dt="2024-06-07T17:29:35.428" v="3497"/>
          <ac:spMkLst>
            <pc:docMk/>
            <pc:sldMk cId="2693387771" sldId="265"/>
            <ac:spMk id="13" creationId="{70EFBF90-E8DA-4D6F-A909-F73F38EA5166}"/>
          </ac:spMkLst>
        </pc:spChg>
        <pc:spChg chg="add mod">
          <ac:chgData name="Danielle Flynn" userId="9b2ec97ca46f0d30" providerId="LiveId" clId="{74D732CF-E736-4EA1-9921-3A3699B3864D}" dt="2024-06-10T19:07:29.357" v="8132" actId="20577"/>
          <ac:spMkLst>
            <pc:docMk/>
            <pc:sldMk cId="2693387771" sldId="265"/>
            <ac:spMk id="16" creationId="{08CF1BE7-9E02-6184-61AF-5591EDBDED48}"/>
          </ac:spMkLst>
        </pc:spChg>
        <pc:spChg chg="add mod">
          <ac:chgData name="Danielle Flynn" userId="9b2ec97ca46f0d30" providerId="LiveId" clId="{74D732CF-E736-4EA1-9921-3A3699B3864D}" dt="2024-06-11T18:58:55.244" v="9214" actId="1037"/>
          <ac:spMkLst>
            <pc:docMk/>
            <pc:sldMk cId="2693387771" sldId="265"/>
            <ac:spMk id="19" creationId="{333002D6-437C-8D88-3CE5-0F1C3B6872A0}"/>
          </ac:spMkLst>
        </pc:spChg>
        <pc:picChg chg="add del mod">
          <ac:chgData name="Danielle Flynn" userId="9b2ec97ca46f0d30" providerId="LiveId" clId="{74D732CF-E736-4EA1-9921-3A3699B3864D}" dt="2024-06-09T18:15:23.164" v="4837" actId="478"/>
          <ac:picMkLst>
            <pc:docMk/>
            <pc:sldMk cId="2693387771" sldId="265"/>
            <ac:picMk id="8" creationId="{B601D1F9-D63A-23CA-28FF-1384B45BD908}"/>
          </ac:picMkLst>
        </pc:picChg>
        <pc:picChg chg="add del">
          <ac:chgData name="Danielle Flynn" userId="9b2ec97ca46f0d30" providerId="LiveId" clId="{74D732CF-E736-4EA1-9921-3A3699B3864D}" dt="2024-06-07T17:24:35.072" v="3111" actId="478"/>
          <ac:picMkLst>
            <pc:docMk/>
            <pc:sldMk cId="2693387771" sldId="265"/>
            <ac:picMk id="10" creationId="{9674B7CF-64CA-8C9A-7C98-29264B10B2B6}"/>
          </ac:picMkLst>
        </pc:picChg>
        <pc:picChg chg="add mod">
          <ac:chgData name="Danielle Flynn" userId="9b2ec97ca46f0d30" providerId="LiveId" clId="{74D732CF-E736-4EA1-9921-3A3699B3864D}" dt="2024-06-11T18:58:47.531" v="9204" actId="1035"/>
          <ac:picMkLst>
            <pc:docMk/>
            <pc:sldMk cId="2693387771" sldId="265"/>
            <ac:picMk id="12" creationId="{BD7CBC05-30D2-D7FB-2B3E-0E0F8CF89417}"/>
          </ac:picMkLst>
        </pc:picChg>
        <pc:picChg chg="add del mod">
          <ac:chgData name="Danielle Flynn" userId="9b2ec97ca46f0d30" providerId="LiveId" clId="{74D732CF-E736-4EA1-9921-3A3699B3864D}" dt="2024-06-09T18:13:56.138" v="4799" actId="21"/>
          <ac:picMkLst>
            <pc:docMk/>
            <pc:sldMk cId="2693387771" sldId="265"/>
            <ac:picMk id="15" creationId="{D36A847A-10BB-5094-6995-278E0F9852A4}"/>
          </ac:picMkLst>
        </pc:picChg>
        <pc:picChg chg="add mod">
          <ac:chgData name="Danielle Flynn" userId="9b2ec97ca46f0d30" providerId="LiveId" clId="{74D732CF-E736-4EA1-9921-3A3699B3864D}" dt="2024-06-11T18:58:34.091" v="9177" actId="1076"/>
          <ac:picMkLst>
            <pc:docMk/>
            <pc:sldMk cId="2693387771" sldId="265"/>
            <ac:picMk id="18" creationId="{8BE033C9-4363-4CBA-6039-E8B81D2D4B28}"/>
          </ac:picMkLst>
        </pc:picChg>
      </pc:sldChg>
      <pc:sldChg chg="addSp delSp modSp new del mod">
        <pc:chgData name="Danielle Flynn" userId="9b2ec97ca46f0d30" providerId="LiveId" clId="{74D732CF-E736-4EA1-9921-3A3699B3864D}" dt="2024-06-07T17:10:27.467" v="2942" actId="47"/>
        <pc:sldMkLst>
          <pc:docMk/>
          <pc:sldMk cId="2974752218" sldId="266"/>
        </pc:sldMkLst>
        <pc:spChg chg="del">
          <ac:chgData name="Danielle Flynn" userId="9b2ec97ca46f0d30" providerId="LiveId" clId="{74D732CF-E736-4EA1-9921-3A3699B3864D}" dt="2024-06-07T17:08:07.419" v="2718" actId="478"/>
          <ac:spMkLst>
            <pc:docMk/>
            <pc:sldMk cId="2974752218" sldId="266"/>
            <ac:spMk id="2" creationId="{5B6C1E14-A76F-587C-DE10-EE36D7F0DD27}"/>
          </ac:spMkLst>
        </pc:spChg>
        <pc:spChg chg="del mod">
          <ac:chgData name="Danielle Flynn" userId="9b2ec97ca46f0d30" providerId="LiveId" clId="{74D732CF-E736-4EA1-9921-3A3699B3864D}" dt="2024-06-07T17:08:26.411" v="2725" actId="21"/>
          <ac:spMkLst>
            <pc:docMk/>
            <pc:sldMk cId="2974752218" sldId="266"/>
            <ac:spMk id="3" creationId="{61FF7231-F6E7-BAA2-AA59-049A022C123E}"/>
          </ac:spMkLst>
        </pc:spChg>
        <pc:spChg chg="del">
          <ac:chgData name="Danielle Flynn" userId="9b2ec97ca46f0d30" providerId="LiveId" clId="{74D732CF-E736-4EA1-9921-3A3699B3864D}" dt="2024-06-07T17:08:10.583" v="2721" actId="478"/>
          <ac:spMkLst>
            <pc:docMk/>
            <pc:sldMk cId="2974752218" sldId="266"/>
            <ac:spMk id="4" creationId="{C4C71E6A-A6E3-0545-78CB-1DBE2AEC44BA}"/>
          </ac:spMkLst>
        </pc:spChg>
        <pc:spChg chg="add mod">
          <ac:chgData name="Danielle Flynn" userId="9b2ec97ca46f0d30" providerId="LiveId" clId="{74D732CF-E736-4EA1-9921-3A3699B3864D}" dt="2024-06-07T17:08:26.411" v="2725" actId="21"/>
          <ac:spMkLst>
            <pc:docMk/>
            <pc:sldMk cId="2974752218" sldId="266"/>
            <ac:spMk id="6" creationId="{6B344A12-7939-6F5F-ECBB-01D4658329B4}"/>
          </ac:spMkLst>
        </pc:spChg>
      </pc:sldChg>
      <pc:sldChg chg="addSp delSp modSp add del mod">
        <pc:chgData name="Danielle Flynn" userId="9b2ec97ca46f0d30" providerId="LiveId" clId="{74D732CF-E736-4EA1-9921-3A3699B3864D}" dt="2024-06-07T17:33:18.525" v="3591" actId="2696"/>
        <pc:sldMkLst>
          <pc:docMk/>
          <pc:sldMk cId="1420737747" sldId="267"/>
        </pc:sldMkLst>
        <pc:spChg chg="add del mod">
          <ac:chgData name="Danielle Flynn" userId="9b2ec97ca46f0d30" providerId="LiveId" clId="{74D732CF-E736-4EA1-9921-3A3699B3864D}" dt="2024-06-07T17:08:43.703" v="2731" actId="478"/>
          <ac:spMkLst>
            <pc:docMk/>
            <pc:sldMk cId="1420737747" sldId="267"/>
            <ac:spMk id="2" creationId="{83BEFE97-E296-99AB-D0AD-736A51C62150}"/>
          </ac:spMkLst>
        </pc:spChg>
        <pc:spChg chg="add mod">
          <ac:chgData name="Danielle Flynn" userId="9b2ec97ca46f0d30" providerId="LiveId" clId="{74D732CF-E736-4EA1-9921-3A3699B3864D}" dt="2024-06-07T17:08:31.375" v="2726"/>
          <ac:spMkLst>
            <pc:docMk/>
            <pc:sldMk cId="1420737747" sldId="267"/>
            <ac:spMk id="3" creationId="{61FF7231-F6E7-BAA2-AA59-049A022C123E}"/>
          </ac:spMkLst>
        </pc:spChg>
        <pc:spChg chg="mod">
          <ac:chgData name="Danielle Flynn" userId="9b2ec97ca46f0d30" providerId="LiveId" clId="{74D732CF-E736-4EA1-9921-3A3699B3864D}" dt="2024-06-07T17:10:22.156" v="2941" actId="14100"/>
          <ac:spMkLst>
            <pc:docMk/>
            <pc:sldMk cId="1420737747" sldId="267"/>
            <ac:spMk id="86" creationId="{00000000-0000-0000-0000-000000000000}"/>
          </ac:spMkLst>
        </pc:spChg>
        <pc:picChg chg="del">
          <ac:chgData name="Danielle Flynn" userId="9b2ec97ca46f0d30" providerId="LiveId" clId="{74D732CF-E736-4EA1-9921-3A3699B3864D}" dt="2024-06-07T17:09:59.529" v="2933" actId="478"/>
          <ac:picMkLst>
            <pc:docMk/>
            <pc:sldMk cId="1420737747" sldId="267"/>
            <ac:picMk id="6" creationId="{27A066E5-8FFE-5B02-7E9B-6786BA899D6F}"/>
          </ac:picMkLst>
        </pc:picChg>
        <pc:picChg chg="add mod">
          <ac:chgData name="Danielle Flynn" userId="9b2ec97ca46f0d30" providerId="LiveId" clId="{74D732CF-E736-4EA1-9921-3A3699B3864D}" dt="2024-06-07T17:10:13.292" v="2936" actId="1076"/>
          <ac:picMkLst>
            <pc:docMk/>
            <pc:sldMk cId="1420737747" sldId="267"/>
            <ac:picMk id="7" creationId="{82A6BC66-79E3-46F1-350F-2EC412901327}"/>
          </ac:picMkLst>
        </pc:picChg>
        <pc:picChg chg="del">
          <ac:chgData name="Danielle Flynn" userId="9b2ec97ca46f0d30" providerId="LiveId" clId="{74D732CF-E736-4EA1-9921-3A3699B3864D}" dt="2024-06-07T17:09:59.884" v="2934" actId="478"/>
          <ac:picMkLst>
            <pc:docMk/>
            <pc:sldMk cId="1420737747" sldId="267"/>
            <ac:picMk id="9" creationId="{AE98232D-5C77-4D0A-A9DD-E1F69CB93C23}"/>
          </ac:picMkLst>
        </pc:picChg>
      </pc:sldChg>
      <pc:sldChg chg="addSp delSp modSp new mod">
        <pc:chgData name="Danielle Flynn" userId="9b2ec97ca46f0d30" providerId="LiveId" clId="{74D732CF-E736-4EA1-9921-3A3699B3864D}" dt="2024-06-11T20:40:47.636" v="9964" actId="20577"/>
        <pc:sldMkLst>
          <pc:docMk/>
          <pc:sldMk cId="774767026" sldId="268"/>
        </pc:sldMkLst>
        <pc:spChg chg="del">
          <ac:chgData name="Danielle Flynn" userId="9b2ec97ca46f0d30" providerId="LiveId" clId="{74D732CF-E736-4EA1-9921-3A3699B3864D}" dt="2024-06-07T17:41:31.751" v="3654" actId="478"/>
          <ac:spMkLst>
            <pc:docMk/>
            <pc:sldMk cId="774767026" sldId="268"/>
            <ac:spMk id="2" creationId="{3AAA6107-C1D3-8E7B-162B-5FB6417E02D8}"/>
          </ac:spMkLst>
        </pc:spChg>
        <pc:spChg chg="del">
          <ac:chgData name="Danielle Flynn" userId="9b2ec97ca46f0d30" providerId="LiveId" clId="{74D732CF-E736-4EA1-9921-3A3699B3864D}" dt="2024-06-07T17:41:30.671" v="3653" actId="478"/>
          <ac:spMkLst>
            <pc:docMk/>
            <pc:sldMk cId="774767026" sldId="268"/>
            <ac:spMk id="3" creationId="{E1698A84-4CF4-2463-7FAD-2AD00908BD62}"/>
          </ac:spMkLst>
        </pc:spChg>
        <pc:spChg chg="del">
          <ac:chgData name="Danielle Flynn" userId="9b2ec97ca46f0d30" providerId="LiveId" clId="{74D732CF-E736-4EA1-9921-3A3699B3864D}" dt="2024-06-07T17:41:33.507" v="3655" actId="478"/>
          <ac:spMkLst>
            <pc:docMk/>
            <pc:sldMk cId="774767026" sldId="268"/>
            <ac:spMk id="4" creationId="{86673442-59E3-C292-ACA0-372CF9838AA0}"/>
          </ac:spMkLst>
        </pc:spChg>
        <pc:spChg chg="add mod">
          <ac:chgData name="Danielle Flynn" userId="9b2ec97ca46f0d30" providerId="LiveId" clId="{74D732CF-E736-4EA1-9921-3A3699B3864D}" dt="2024-06-11T20:40:47.636" v="9964" actId="20577"/>
          <ac:spMkLst>
            <pc:docMk/>
            <pc:sldMk cId="774767026" sldId="268"/>
            <ac:spMk id="5" creationId="{5E77D3D9-2501-52E1-D4A4-C2E1B5CC8413}"/>
          </ac:spMkLst>
        </pc:spChg>
        <pc:spChg chg="add mod">
          <ac:chgData name="Danielle Flynn" userId="9b2ec97ca46f0d30" providerId="LiveId" clId="{74D732CF-E736-4EA1-9921-3A3699B3864D}" dt="2024-06-07T17:42:41.404" v="3660"/>
          <ac:spMkLst>
            <pc:docMk/>
            <pc:sldMk cId="774767026" sldId="268"/>
            <ac:spMk id="8" creationId="{1D93CCB2-561B-2CF3-79CC-66F21A164D0D}"/>
          </ac:spMkLst>
        </pc:spChg>
        <pc:spChg chg="add del mod">
          <ac:chgData name="Danielle Flynn" userId="9b2ec97ca46f0d30" providerId="LiveId" clId="{74D732CF-E736-4EA1-9921-3A3699B3864D}" dt="2024-06-09T17:51:55.540" v="4765" actId="478"/>
          <ac:spMkLst>
            <pc:docMk/>
            <pc:sldMk cId="774767026" sldId="268"/>
            <ac:spMk id="9" creationId="{E8E46781-214D-2955-6022-F1D708E3CD14}"/>
          </ac:spMkLst>
        </pc:spChg>
        <pc:spChg chg="add mod">
          <ac:chgData name="Danielle Flynn" userId="9b2ec97ca46f0d30" providerId="LiveId" clId="{74D732CF-E736-4EA1-9921-3A3699B3864D}" dt="2024-06-11T18:57:51.149" v="9140" actId="1035"/>
          <ac:spMkLst>
            <pc:docMk/>
            <pc:sldMk cId="774767026" sldId="268"/>
            <ac:spMk id="14" creationId="{C5E409DA-2894-ECD5-AFF9-51C4F2C995CC}"/>
          </ac:spMkLst>
        </pc:spChg>
        <pc:spChg chg="add mod">
          <ac:chgData name="Danielle Flynn" userId="9b2ec97ca46f0d30" providerId="LiveId" clId="{74D732CF-E736-4EA1-9921-3A3699B3864D}" dt="2024-06-11T18:58:15.039" v="9173" actId="1037"/>
          <ac:spMkLst>
            <pc:docMk/>
            <pc:sldMk cId="774767026" sldId="268"/>
            <ac:spMk id="15" creationId="{CB0102DF-DEC9-82F0-3460-85654034E15C}"/>
          </ac:spMkLst>
        </pc:spChg>
        <pc:picChg chg="add mod">
          <ac:chgData name="Danielle Flynn" userId="9b2ec97ca46f0d30" providerId="LiveId" clId="{74D732CF-E736-4EA1-9921-3A3699B3864D}" dt="2024-06-11T18:58:11.670" v="9170" actId="1036"/>
          <ac:picMkLst>
            <pc:docMk/>
            <pc:sldMk cId="774767026" sldId="268"/>
            <ac:picMk id="7" creationId="{A0AB64F3-F51F-BAF0-4EA1-134546EAE0A7}"/>
          </ac:picMkLst>
        </pc:picChg>
        <pc:picChg chg="add del mod">
          <ac:chgData name="Danielle Flynn" userId="9b2ec97ca46f0d30" providerId="LiveId" clId="{74D732CF-E736-4EA1-9921-3A3699B3864D}" dt="2024-06-09T17:51:42.566" v="4757" actId="478"/>
          <ac:picMkLst>
            <pc:docMk/>
            <pc:sldMk cId="774767026" sldId="268"/>
            <ac:picMk id="11" creationId="{E889D767-A4AF-7DDA-19AD-2D92177F275B}"/>
          </ac:picMkLst>
        </pc:picChg>
        <pc:picChg chg="add mod">
          <ac:chgData name="Danielle Flynn" userId="9b2ec97ca46f0d30" providerId="LiveId" clId="{74D732CF-E736-4EA1-9921-3A3699B3864D}" dt="2024-06-11T18:57:53.201" v="9151" actId="1035"/>
          <ac:picMkLst>
            <pc:docMk/>
            <pc:sldMk cId="774767026" sldId="268"/>
            <ac:picMk id="13" creationId="{12C81846-EA56-37D9-8B74-4CAE0D9312E4}"/>
          </ac:picMkLst>
        </pc:picChg>
      </pc:sldChg>
      <pc:sldChg chg="addSp delSp modSp new mod ord">
        <pc:chgData name="Danielle Flynn" userId="9b2ec97ca46f0d30" providerId="LiveId" clId="{74D732CF-E736-4EA1-9921-3A3699B3864D}" dt="2024-06-11T20:56:01.257" v="10781" actId="115"/>
        <pc:sldMkLst>
          <pc:docMk/>
          <pc:sldMk cId="63873335" sldId="269"/>
        </pc:sldMkLst>
        <pc:spChg chg="del">
          <ac:chgData name="Danielle Flynn" userId="9b2ec97ca46f0d30" providerId="LiveId" clId="{74D732CF-E736-4EA1-9921-3A3699B3864D}" dt="2024-06-07T17:44:09.359" v="3787" actId="478"/>
          <ac:spMkLst>
            <pc:docMk/>
            <pc:sldMk cId="63873335" sldId="269"/>
            <ac:spMk id="2" creationId="{595163A3-905A-0DA0-6918-3E99B7949667}"/>
          </ac:spMkLst>
        </pc:spChg>
        <pc:spChg chg="del">
          <ac:chgData name="Danielle Flynn" userId="9b2ec97ca46f0d30" providerId="LiveId" clId="{74D732CF-E736-4EA1-9921-3A3699B3864D}" dt="2024-06-07T17:44:08.139" v="3786" actId="478"/>
          <ac:spMkLst>
            <pc:docMk/>
            <pc:sldMk cId="63873335" sldId="269"/>
            <ac:spMk id="3" creationId="{FA8AB65B-F956-03EA-0D07-4B142B5641ED}"/>
          </ac:spMkLst>
        </pc:spChg>
        <pc:spChg chg="del">
          <ac:chgData name="Danielle Flynn" userId="9b2ec97ca46f0d30" providerId="LiveId" clId="{74D732CF-E736-4EA1-9921-3A3699B3864D}" dt="2024-06-07T17:44:10.563" v="3788" actId="478"/>
          <ac:spMkLst>
            <pc:docMk/>
            <pc:sldMk cId="63873335" sldId="269"/>
            <ac:spMk id="4" creationId="{64258874-3351-4B5F-6DDA-CCB09AF5768E}"/>
          </ac:spMkLst>
        </pc:spChg>
        <pc:spChg chg="add mod">
          <ac:chgData name="Danielle Flynn" userId="9b2ec97ca46f0d30" providerId="LiveId" clId="{74D732CF-E736-4EA1-9921-3A3699B3864D}" dt="2024-06-07T17:56:54.309" v="4360"/>
          <ac:spMkLst>
            <pc:docMk/>
            <pc:sldMk cId="63873335" sldId="269"/>
            <ac:spMk id="5" creationId="{FAFAA2F7-6B3C-9F18-9CB6-B7C0CC5CAA37}"/>
          </ac:spMkLst>
        </pc:spChg>
        <pc:spChg chg="add mod">
          <ac:chgData name="Danielle Flynn" userId="9b2ec97ca46f0d30" providerId="LiveId" clId="{74D732CF-E736-4EA1-9921-3A3699B3864D}" dt="2024-06-11T20:55:55.050" v="10780" actId="115"/>
          <ac:spMkLst>
            <pc:docMk/>
            <pc:sldMk cId="63873335" sldId="269"/>
            <ac:spMk id="6" creationId="{CBE7D690-E17F-859A-9CDD-01AEAA4881D0}"/>
          </ac:spMkLst>
        </pc:spChg>
        <pc:spChg chg="add mod">
          <ac:chgData name="Danielle Flynn" userId="9b2ec97ca46f0d30" providerId="LiveId" clId="{74D732CF-E736-4EA1-9921-3A3699B3864D}" dt="2024-06-11T18:55:31.296" v="9035" actId="1038"/>
          <ac:spMkLst>
            <pc:docMk/>
            <pc:sldMk cId="63873335" sldId="269"/>
            <ac:spMk id="13" creationId="{1A7CD38F-5F01-9C44-883E-A0C8B212FEC6}"/>
          </ac:spMkLst>
        </pc:spChg>
        <pc:spChg chg="add del mod">
          <ac:chgData name="Danielle Flynn" userId="9b2ec97ca46f0d30" providerId="LiveId" clId="{74D732CF-E736-4EA1-9921-3A3699B3864D}" dt="2024-06-11T18:59:39.530" v="9232" actId="478"/>
          <ac:spMkLst>
            <pc:docMk/>
            <pc:sldMk cId="63873335" sldId="269"/>
            <ac:spMk id="18" creationId="{42F45DDF-2796-FA45-8CD1-CAD5FE977132}"/>
          </ac:spMkLst>
        </pc:spChg>
        <pc:spChg chg="add del mod">
          <ac:chgData name="Danielle Flynn" userId="9b2ec97ca46f0d30" providerId="LiveId" clId="{74D732CF-E736-4EA1-9921-3A3699B3864D}" dt="2024-06-11T18:59:40.199" v="9233" actId="478"/>
          <ac:spMkLst>
            <pc:docMk/>
            <pc:sldMk cId="63873335" sldId="269"/>
            <ac:spMk id="19" creationId="{4F56E5DC-D2F8-471F-1D11-2BF82EBF25FF}"/>
          </ac:spMkLst>
        </pc:spChg>
        <pc:spChg chg="add mod">
          <ac:chgData name="Danielle Flynn" userId="9b2ec97ca46f0d30" providerId="LiveId" clId="{74D732CF-E736-4EA1-9921-3A3699B3864D}" dt="2024-06-11T18:59:45.926" v="9235" actId="1076"/>
          <ac:spMkLst>
            <pc:docMk/>
            <pc:sldMk cId="63873335" sldId="269"/>
            <ac:spMk id="20" creationId="{6D57BD6C-4A34-8EF9-88CC-F72620214686}"/>
          </ac:spMkLst>
        </pc:spChg>
        <pc:spChg chg="add mod">
          <ac:chgData name="Danielle Flynn" userId="9b2ec97ca46f0d30" providerId="LiveId" clId="{74D732CF-E736-4EA1-9921-3A3699B3864D}" dt="2024-06-11T18:59:51.066" v="9237" actId="1076"/>
          <ac:spMkLst>
            <pc:docMk/>
            <pc:sldMk cId="63873335" sldId="269"/>
            <ac:spMk id="21" creationId="{1CFEBAFB-ABCC-78E2-17B3-AD227E082AC7}"/>
          </ac:spMkLst>
        </pc:spChg>
        <pc:spChg chg="add mod">
          <ac:chgData name="Danielle Flynn" userId="9b2ec97ca46f0d30" providerId="LiveId" clId="{74D732CF-E736-4EA1-9921-3A3699B3864D}" dt="2024-06-11T20:48:59.937" v="10266" actId="1037"/>
          <ac:spMkLst>
            <pc:docMk/>
            <pc:sldMk cId="63873335" sldId="269"/>
            <ac:spMk id="22" creationId="{14CFBC92-80B6-BEF5-FD3C-5C8FD679FC73}"/>
          </ac:spMkLst>
        </pc:spChg>
        <pc:spChg chg="add mod">
          <ac:chgData name="Danielle Flynn" userId="9b2ec97ca46f0d30" providerId="LiveId" clId="{74D732CF-E736-4EA1-9921-3A3699B3864D}" dt="2024-06-11T20:49:23.948" v="10285" actId="1037"/>
          <ac:spMkLst>
            <pc:docMk/>
            <pc:sldMk cId="63873335" sldId="269"/>
            <ac:spMk id="23" creationId="{36ED6121-D4B6-F13F-0068-C7F65D196820}"/>
          </ac:spMkLst>
        </pc:spChg>
        <pc:spChg chg="add mod">
          <ac:chgData name="Danielle Flynn" userId="9b2ec97ca46f0d30" providerId="LiveId" clId="{74D732CF-E736-4EA1-9921-3A3699B3864D}" dt="2024-06-11T20:56:01.257" v="10781" actId="115"/>
          <ac:spMkLst>
            <pc:docMk/>
            <pc:sldMk cId="63873335" sldId="269"/>
            <ac:spMk id="80" creationId="{00000000-0000-0000-0000-000000000000}"/>
          </ac:spMkLst>
        </pc:spChg>
        <pc:picChg chg="add mod">
          <ac:chgData name="Danielle Flynn" userId="9b2ec97ca46f0d30" providerId="LiveId" clId="{74D732CF-E736-4EA1-9921-3A3699B3864D}" dt="2024-06-11T18:55:31.296" v="9035" actId="1038"/>
          <ac:picMkLst>
            <pc:docMk/>
            <pc:sldMk cId="63873335" sldId="269"/>
            <ac:picMk id="8" creationId="{A7EEFD24-AF21-8113-3D99-81C22E9C0EAE}"/>
          </ac:picMkLst>
        </pc:picChg>
        <pc:picChg chg="add del mod">
          <ac:chgData name="Danielle Flynn" userId="9b2ec97ca46f0d30" providerId="LiveId" clId="{74D732CF-E736-4EA1-9921-3A3699B3864D}" dt="2024-06-10T17:38:18.118" v="5447" actId="478"/>
          <ac:picMkLst>
            <pc:docMk/>
            <pc:sldMk cId="63873335" sldId="269"/>
            <ac:picMk id="10" creationId="{5567D654-B5B2-D561-6897-33402597B320}"/>
          </ac:picMkLst>
        </pc:picChg>
        <pc:picChg chg="add mod">
          <ac:chgData name="Danielle Flynn" userId="9b2ec97ca46f0d30" providerId="LiveId" clId="{74D732CF-E736-4EA1-9921-3A3699B3864D}" dt="2024-06-11T18:55:31.296" v="9035" actId="1038"/>
          <ac:picMkLst>
            <pc:docMk/>
            <pc:sldMk cId="63873335" sldId="269"/>
            <ac:picMk id="12" creationId="{FFE05C22-9305-4EB9-1E9A-2E1ECA09B6E6}"/>
          </ac:picMkLst>
        </pc:picChg>
        <pc:picChg chg="add mod">
          <ac:chgData name="Danielle Flynn" userId="9b2ec97ca46f0d30" providerId="LiveId" clId="{74D732CF-E736-4EA1-9921-3A3699B3864D}" dt="2024-06-11T20:48:57.911" v="10256" actId="1036"/>
          <ac:picMkLst>
            <pc:docMk/>
            <pc:sldMk cId="63873335" sldId="269"/>
            <ac:picMk id="15" creationId="{DA2BF648-656A-DABA-F076-A42D3B6DAFEF}"/>
          </ac:picMkLst>
        </pc:picChg>
        <pc:picChg chg="add mod">
          <ac:chgData name="Danielle Flynn" userId="9b2ec97ca46f0d30" providerId="LiveId" clId="{74D732CF-E736-4EA1-9921-3A3699B3864D}" dt="2024-06-11T20:49:21.596" v="10276" actId="1038"/>
          <ac:picMkLst>
            <pc:docMk/>
            <pc:sldMk cId="63873335" sldId="269"/>
            <ac:picMk id="17" creationId="{1682BFEF-82A3-B4BE-D935-4FB22F918FBB}"/>
          </ac:picMkLst>
        </pc:picChg>
      </pc:sldChg>
      <pc:sldChg chg="addSp delSp modSp new mod">
        <pc:chgData name="Danielle Flynn" userId="9b2ec97ca46f0d30" providerId="LiveId" clId="{74D732CF-E736-4EA1-9921-3A3699B3864D}" dt="2024-06-11T20:39:50.141" v="9869" actId="20577"/>
        <pc:sldMkLst>
          <pc:docMk/>
          <pc:sldMk cId="546698980" sldId="270"/>
        </pc:sldMkLst>
        <pc:spChg chg="del">
          <ac:chgData name="Danielle Flynn" userId="9b2ec97ca46f0d30" providerId="LiveId" clId="{74D732CF-E736-4EA1-9921-3A3699B3864D}" dt="2024-06-09T13:17:12.488" v="4480" actId="478"/>
          <ac:spMkLst>
            <pc:docMk/>
            <pc:sldMk cId="546698980" sldId="270"/>
            <ac:spMk id="2" creationId="{99220B07-ADB4-2ECC-FA21-25E30BE14FE1}"/>
          </ac:spMkLst>
        </pc:spChg>
        <pc:spChg chg="del">
          <ac:chgData name="Danielle Flynn" userId="9b2ec97ca46f0d30" providerId="LiveId" clId="{74D732CF-E736-4EA1-9921-3A3699B3864D}" dt="2024-06-09T13:17:14.536" v="4481" actId="478"/>
          <ac:spMkLst>
            <pc:docMk/>
            <pc:sldMk cId="546698980" sldId="270"/>
            <ac:spMk id="3" creationId="{23F5FBC0-44AF-2EAD-47F4-691F132E3D26}"/>
          </ac:spMkLst>
        </pc:spChg>
        <pc:spChg chg="del">
          <ac:chgData name="Danielle Flynn" userId="9b2ec97ca46f0d30" providerId="LiveId" clId="{74D732CF-E736-4EA1-9921-3A3699B3864D}" dt="2024-06-09T13:17:16.685" v="4483" actId="478"/>
          <ac:spMkLst>
            <pc:docMk/>
            <pc:sldMk cId="546698980" sldId="270"/>
            <ac:spMk id="4" creationId="{3E340978-52A8-F388-9B36-4A077100BA8D}"/>
          </ac:spMkLst>
        </pc:spChg>
        <pc:spChg chg="add mod">
          <ac:chgData name="Danielle Flynn" userId="9b2ec97ca46f0d30" providerId="LiveId" clId="{74D732CF-E736-4EA1-9921-3A3699B3864D}" dt="2024-06-09T13:17:15.433" v="4482"/>
          <ac:spMkLst>
            <pc:docMk/>
            <pc:sldMk cId="546698980" sldId="270"/>
            <ac:spMk id="5" creationId="{00D507CF-4F57-6981-8AAF-CA93C3E614C0}"/>
          </ac:spMkLst>
        </pc:spChg>
        <pc:spChg chg="add del mod">
          <ac:chgData name="Danielle Flynn" userId="9b2ec97ca46f0d30" providerId="LiveId" clId="{74D732CF-E736-4EA1-9921-3A3699B3864D}" dt="2024-06-09T18:14:02.332" v="4802" actId="478"/>
          <ac:spMkLst>
            <pc:docMk/>
            <pc:sldMk cId="546698980" sldId="270"/>
            <ac:spMk id="6" creationId="{C84AEC1E-DA1A-3B04-65F1-C07E174A66E3}"/>
          </ac:spMkLst>
        </pc:spChg>
        <pc:spChg chg="add mod">
          <ac:chgData name="Danielle Flynn" userId="9b2ec97ca46f0d30" providerId="LiveId" clId="{74D732CF-E736-4EA1-9921-3A3699B3864D}" dt="2024-06-11T20:39:50.141" v="9869" actId="20577"/>
          <ac:spMkLst>
            <pc:docMk/>
            <pc:sldMk cId="546698980" sldId="270"/>
            <ac:spMk id="7" creationId="{35490DC4-3E2B-9BE4-D8E0-AB4EA38A571E}"/>
          </ac:spMkLst>
        </pc:spChg>
        <pc:spChg chg="add mod">
          <ac:chgData name="Danielle Flynn" userId="9b2ec97ca46f0d30" providerId="LiveId" clId="{74D732CF-E736-4EA1-9921-3A3699B3864D}" dt="2024-06-11T18:57:39.736" v="9119" actId="1036"/>
          <ac:spMkLst>
            <pc:docMk/>
            <pc:sldMk cId="546698980" sldId="270"/>
            <ac:spMk id="8" creationId="{30B1A2A4-DAEB-7B7D-370D-852DDE807FA5}"/>
          </ac:spMkLst>
        </pc:spChg>
        <pc:spChg chg="add mod">
          <ac:chgData name="Danielle Flynn" userId="9b2ec97ca46f0d30" providerId="LiveId" clId="{74D732CF-E736-4EA1-9921-3A3699B3864D}" dt="2024-06-11T18:57:43.219" v="9133" actId="1038"/>
          <ac:spMkLst>
            <pc:docMk/>
            <pc:sldMk cId="546698980" sldId="270"/>
            <ac:spMk id="9" creationId="{45A4E786-9A3C-1450-EE2A-7CDE91C4DC2B}"/>
          </ac:spMkLst>
        </pc:spChg>
        <pc:picChg chg="add mod">
          <ac:chgData name="Danielle Flynn" userId="9b2ec97ca46f0d30" providerId="LiveId" clId="{74D732CF-E736-4EA1-9921-3A3699B3864D}" dt="2024-06-11T18:57:39.736" v="9119" actId="1036"/>
          <ac:picMkLst>
            <pc:docMk/>
            <pc:sldMk cId="546698980" sldId="270"/>
            <ac:picMk id="15" creationId="{D36A847A-10BB-5094-6995-278E0F9852A4}"/>
          </ac:picMkLst>
        </pc:picChg>
      </pc:sldChg>
      <pc:sldChg chg="addSp delSp modSp new mod">
        <pc:chgData name="Danielle Flynn" userId="9b2ec97ca46f0d30" providerId="LiveId" clId="{74D732CF-E736-4EA1-9921-3A3699B3864D}" dt="2024-06-11T19:00:42.045" v="9280" actId="14100"/>
        <pc:sldMkLst>
          <pc:docMk/>
          <pc:sldMk cId="2785370753" sldId="271"/>
        </pc:sldMkLst>
        <pc:spChg chg="del">
          <ac:chgData name="Danielle Flynn" userId="9b2ec97ca46f0d30" providerId="LiveId" clId="{74D732CF-E736-4EA1-9921-3A3699B3864D}" dt="2024-06-10T18:12:57.048" v="6275" actId="478"/>
          <ac:spMkLst>
            <pc:docMk/>
            <pc:sldMk cId="2785370753" sldId="271"/>
            <ac:spMk id="2" creationId="{606D0C5A-7CEE-C3BA-F8EC-E2E82B222F44}"/>
          </ac:spMkLst>
        </pc:spChg>
        <pc:spChg chg="del">
          <ac:chgData name="Danielle Flynn" userId="9b2ec97ca46f0d30" providerId="LiveId" clId="{74D732CF-E736-4EA1-9921-3A3699B3864D}" dt="2024-06-10T18:12:58.246" v="6276" actId="478"/>
          <ac:spMkLst>
            <pc:docMk/>
            <pc:sldMk cId="2785370753" sldId="271"/>
            <ac:spMk id="3" creationId="{17ADD3D3-30E0-C0C0-4E42-A7E6353B6894}"/>
          </ac:spMkLst>
        </pc:spChg>
        <pc:spChg chg="del">
          <ac:chgData name="Danielle Flynn" userId="9b2ec97ca46f0d30" providerId="LiveId" clId="{74D732CF-E736-4EA1-9921-3A3699B3864D}" dt="2024-06-10T18:13:18.454" v="6277" actId="478"/>
          <ac:spMkLst>
            <pc:docMk/>
            <pc:sldMk cId="2785370753" sldId="271"/>
            <ac:spMk id="4" creationId="{6E10864C-2FE1-AE28-443F-7D3F738317F8}"/>
          </ac:spMkLst>
        </pc:spChg>
        <pc:spChg chg="add mod">
          <ac:chgData name="Danielle Flynn" userId="9b2ec97ca46f0d30" providerId="LiveId" clId="{74D732CF-E736-4EA1-9921-3A3699B3864D}" dt="2024-06-10T18:13:22.115" v="6278"/>
          <ac:spMkLst>
            <pc:docMk/>
            <pc:sldMk cId="2785370753" sldId="271"/>
            <ac:spMk id="5" creationId="{718BB8A6-2F8F-CEE2-1145-1C936FC14821}"/>
          </ac:spMkLst>
        </pc:spChg>
        <pc:spChg chg="add mod">
          <ac:chgData name="Danielle Flynn" userId="9b2ec97ca46f0d30" providerId="LiveId" clId="{74D732CF-E736-4EA1-9921-3A3699B3864D}" dt="2024-06-10T18:15:13.017" v="6286" actId="20577"/>
          <ac:spMkLst>
            <pc:docMk/>
            <pc:sldMk cId="2785370753" sldId="271"/>
            <ac:spMk id="7" creationId="{7B1E8AB0-14A1-2699-3483-094F57FEC6E9}"/>
          </ac:spMkLst>
        </pc:spChg>
        <pc:spChg chg="add mod">
          <ac:chgData name="Danielle Flynn" userId="9b2ec97ca46f0d30" providerId="LiveId" clId="{74D732CF-E736-4EA1-9921-3A3699B3864D}" dt="2024-06-10T19:08:44.233" v="8146" actId="6549"/>
          <ac:spMkLst>
            <pc:docMk/>
            <pc:sldMk cId="2785370753" sldId="271"/>
            <ac:spMk id="9" creationId="{31BCACF5-4CF3-1AC3-9C8A-4794125EDDB2}"/>
          </ac:spMkLst>
        </pc:spChg>
        <pc:spChg chg="add del">
          <ac:chgData name="Danielle Flynn" userId="9b2ec97ca46f0d30" providerId="LiveId" clId="{74D732CF-E736-4EA1-9921-3A3699B3864D}" dt="2024-06-10T18:20:56" v="6616" actId="478"/>
          <ac:spMkLst>
            <pc:docMk/>
            <pc:sldMk cId="2785370753" sldId="271"/>
            <ac:spMk id="13" creationId="{CDCF52AA-F6A1-BC8C-3916-AA7BEFF24BF5}"/>
          </ac:spMkLst>
        </pc:spChg>
        <pc:spChg chg="add mod">
          <ac:chgData name="Danielle Flynn" userId="9b2ec97ca46f0d30" providerId="LiveId" clId="{74D732CF-E736-4EA1-9921-3A3699B3864D}" dt="2024-06-11T19:00:42.045" v="9280" actId="14100"/>
          <ac:spMkLst>
            <pc:docMk/>
            <pc:sldMk cId="2785370753" sldId="271"/>
            <ac:spMk id="16" creationId="{3DCF6733-A027-0E05-5317-AE846F1E3469}"/>
          </ac:spMkLst>
        </pc:spChg>
        <pc:picChg chg="add mod">
          <ac:chgData name="Danielle Flynn" userId="9b2ec97ca46f0d30" providerId="LiveId" clId="{74D732CF-E736-4EA1-9921-3A3699B3864D}" dt="2024-06-11T19:00:33.281" v="9263" actId="1036"/>
          <ac:picMkLst>
            <pc:docMk/>
            <pc:sldMk cId="2785370753" sldId="271"/>
            <ac:picMk id="8" creationId="{0EB4EC70-0470-0F4D-8D82-FDA8816BACB0}"/>
          </ac:picMkLst>
        </pc:picChg>
        <pc:picChg chg="add mod">
          <ac:chgData name="Danielle Flynn" userId="9b2ec97ca46f0d30" providerId="LiveId" clId="{74D732CF-E736-4EA1-9921-3A3699B3864D}" dt="2024-06-10T18:22:00.828" v="6688" actId="1035"/>
          <ac:picMkLst>
            <pc:docMk/>
            <pc:sldMk cId="2785370753" sldId="271"/>
            <ac:picMk id="11" creationId="{79261458-3447-CD36-0B4D-BA285046A23A}"/>
          </ac:picMkLst>
        </pc:picChg>
        <pc:picChg chg="add mod">
          <ac:chgData name="Danielle Flynn" userId="9b2ec97ca46f0d30" providerId="LiveId" clId="{74D732CF-E736-4EA1-9921-3A3699B3864D}" dt="2024-06-10T18:22:02.575" v="6695" actId="1035"/>
          <ac:picMkLst>
            <pc:docMk/>
            <pc:sldMk cId="2785370753" sldId="271"/>
            <ac:picMk id="15" creationId="{542C1F09-8DBA-FF1F-16F5-6F1899E14946}"/>
          </ac:picMkLst>
        </pc:picChg>
      </pc:sldChg>
      <pc:sldChg chg="addSp delSp modSp new mod">
        <pc:chgData name="Danielle Flynn" userId="9b2ec97ca46f0d30" providerId="LiveId" clId="{74D732CF-E736-4EA1-9921-3A3699B3864D}" dt="2024-06-11T20:44:57.696" v="10099" actId="20577"/>
        <pc:sldMkLst>
          <pc:docMk/>
          <pc:sldMk cId="3332008729" sldId="272"/>
        </pc:sldMkLst>
        <pc:spChg chg="del">
          <ac:chgData name="Danielle Flynn" userId="9b2ec97ca46f0d30" providerId="LiveId" clId="{74D732CF-E736-4EA1-9921-3A3699B3864D}" dt="2024-06-11T20:26:57.461" v="9333" actId="478"/>
          <ac:spMkLst>
            <pc:docMk/>
            <pc:sldMk cId="3332008729" sldId="272"/>
            <ac:spMk id="2" creationId="{E50FD444-7D9F-D2D8-2462-30F86BFEAB56}"/>
          </ac:spMkLst>
        </pc:spChg>
        <pc:spChg chg="del">
          <ac:chgData name="Danielle Flynn" userId="9b2ec97ca46f0d30" providerId="LiveId" clId="{74D732CF-E736-4EA1-9921-3A3699B3864D}" dt="2024-06-11T20:26:56.646" v="9332" actId="478"/>
          <ac:spMkLst>
            <pc:docMk/>
            <pc:sldMk cId="3332008729" sldId="272"/>
            <ac:spMk id="3" creationId="{25663F67-1A0C-45E7-7FE6-5323A040EDC1}"/>
          </ac:spMkLst>
        </pc:spChg>
        <pc:spChg chg="del">
          <ac:chgData name="Danielle Flynn" userId="9b2ec97ca46f0d30" providerId="LiveId" clId="{74D732CF-E736-4EA1-9921-3A3699B3864D}" dt="2024-06-11T20:26:58.848" v="9334" actId="478"/>
          <ac:spMkLst>
            <pc:docMk/>
            <pc:sldMk cId="3332008729" sldId="272"/>
            <ac:spMk id="4" creationId="{C7780BFC-D8CC-812A-0093-C73151745318}"/>
          </ac:spMkLst>
        </pc:spChg>
        <pc:spChg chg="add mod">
          <ac:chgData name="Danielle Flynn" userId="9b2ec97ca46f0d30" providerId="LiveId" clId="{74D732CF-E736-4EA1-9921-3A3699B3864D}" dt="2024-06-11T20:44:33.522" v="10086" actId="207"/>
          <ac:spMkLst>
            <pc:docMk/>
            <pc:sldMk cId="3332008729" sldId="272"/>
            <ac:spMk id="6" creationId="{194D65D8-F699-7681-8CE0-E34DEA081157}"/>
          </ac:spMkLst>
        </pc:spChg>
        <pc:spChg chg="add mod">
          <ac:chgData name="Danielle Flynn" userId="9b2ec97ca46f0d30" providerId="LiveId" clId="{74D732CF-E736-4EA1-9921-3A3699B3864D}" dt="2024-06-11T20:27:07.730" v="9344" actId="20577"/>
          <ac:spMkLst>
            <pc:docMk/>
            <pc:sldMk cId="3332008729" sldId="272"/>
            <ac:spMk id="7" creationId="{489DA7B1-C026-B109-46B6-C16E4CDAF613}"/>
          </ac:spMkLst>
        </pc:spChg>
        <pc:spChg chg="add mod">
          <ac:chgData name="Danielle Flynn" userId="9b2ec97ca46f0d30" providerId="LiveId" clId="{74D732CF-E736-4EA1-9921-3A3699B3864D}" dt="2024-06-11T20:44:57.696" v="10099" actId="20577"/>
          <ac:spMkLst>
            <pc:docMk/>
            <pc:sldMk cId="3332008729" sldId="272"/>
            <ac:spMk id="10" creationId="{10B84E2A-4067-FAC9-3295-1235E44205A4}"/>
          </ac:spMkLst>
        </pc:spChg>
        <pc:spChg chg="add mod">
          <ac:chgData name="Danielle Flynn" userId="9b2ec97ca46f0d30" providerId="LiveId" clId="{74D732CF-E736-4EA1-9921-3A3699B3864D}" dt="2024-06-11T20:44:43.752" v="10091" actId="1076"/>
          <ac:spMkLst>
            <pc:docMk/>
            <pc:sldMk cId="3332008729" sldId="272"/>
            <ac:spMk id="13" creationId="{C9739154-C540-EF04-A4C6-ADBC16F59B7B}"/>
          </ac:spMkLst>
        </pc:spChg>
        <pc:picChg chg="add mod">
          <ac:chgData name="Danielle Flynn" userId="9b2ec97ca46f0d30" providerId="LiveId" clId="{74D732CF-E736-4EA1-9921-3A3699B3864D}" dt="2024-06-11T20:44:54.314" v="10097" actId="1076"/>
          <ac:picMkLst>
            <pc:docMk/>
            <pc:sldMk cId="3332008729" sldId="272"/>
            <ac:picMk id="9" creationId="{CAB59F57-9849-1066-4B85-AC8801923303}"/>
          </ac:picMkLst>
        </pc:picChg>
        <pc:picChg chg="add mod">
          <ac:chgData name="Danielle Flynn" userId="9b2ec97ca46f0d30" providerId="LiveId" clId="{74D732CF-E736-4EA1-9921-3A3699B3864D}" dt="2024-06-11T20:44:45.093" v="10092" actId="1076"/>
          <ac:picMkLst>
            <pc:docMk/>
            <pc:sldMk cId="3332008729" sldId="272"/>
            <ac:picMk id="12" creationId="{EB812D76-C039-B6F2-2874-F59975A6E26D}"/>
          </ac:picMkLst>
        </pc:picChg>
      </pc:sldChg>
      <pc:sldMasterChg chg="delSldLayout">
        <pc:chgData name="Danielle Flynn" userId="9b2ec97ca46f0d30" providerId="LiveId" clId="{74D732CF-E736-4EA1-9921-3A3699B3864D}" dt="2024-06-05T17:33:50.744" v="1407" actId="47"/>
        <pc:sldMasterMkLst>
          <pc:docMk/>
          <pc:sldMasterMk cId="0" sldId="2147483659"/>
        </pc:sldMasterMkLst>
        <pc:sldLayoutChg chg="del">
          <pc:chgData name="Danielle Flynn" userId="9b2ec97ca46f0d30" providerId="LiveId" clId="{74D732CF-E736-4EA1-9921-3A3699B3864D}" dt="2024-06-05T17:33:50.744" v="1407" actId="47"/>
          <pc:sldLayoutMkLst>
            <pc:docMk/>
            <pc:sldMasterMk cId="0" sldId="2147483659"/>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642175a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642175a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f912712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f912712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6f91271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6f91271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6f912712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6f91271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inkpop118/Project-Gaming/blob/main/FINAL%20Gaming%20DB.sq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alpha val="92000"/>
              </a:schemeClr>
            </a:gs>
            <a:gs pos="19000">
              <a:schemeClr val="accent1">
                <a:lumMod val="60000"/>
                <a:lumOff val="40000"/>
              </a:schemeClr>
            </a:gs>
            <a:gs pos="100000">
              <a:schemeClr val="accent1">
                <a:lumMod val="60000"/>
                <a:lumOff val="40000"/>
              </a:schemeClr>
            </a:gs>
          </a:gsLst>
          <a:lin ang="16200000" scaled="1"/>
          <a:tileRect/>
        </a:gra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65500" y="174050"/>
            <a:ext cx="4045200" cy="15096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rmAutofit/>
          </a:bodyPr>
          <a:lstStyle/>
          <a:p>
            <a:pPr marL="0" lvl="0" indent="0" algn="ctr" rtl="0">
              <a:spcBef>
                <a:spcPts val="0"/>
              </a:spcBef>
              <a:spcAft>
                <a:spcPts val="0"/>
              </a:spcAft>
              <a:buNone/>
            </a:pPr>
            <a:r>
              <a:rPr lang="en-GB" dirty="0">
                <a:latin typeface="Aptos" panose="020B0004020202020204" pitchFamily="34" charset="0"/>
              </a:rPr>
              <a:t>Project Gaming Brief</a:t>
            </a:r>
            <a:endParaRPr dirty="0">
              <a:latin typeface="Aptos" panose="020B0004020202020204" pitchFamily="34" charset="0"/>
            </a:endParaRPr>
          </a:p>
        </p:txBody>
      </p:sp>
      <p:sp>
        <p:nvSpPr>
          <p:cNvPr id="67" name="Google Shape;67;p14"/>
          <p:cNvSpPr txBox="1">
            <a:spLocks noGrp="1"/>
          </p:cNvSpPr>
          <p:nvPr>
            <p:ph type="body" idx="2"/>
          </p:nvPr>
        </p:nvSpPr>
        <p:spPr>
          <a:xfrm>
            <a:off x="4833302" y="153800"/>
            <a:ext cx="3837000" cy="4389400"/>
          </a:xfrm>
          <a:prstGeom prst="rect">
            <a:avLst/>
          </a:prstGeom>
        </p:spPr>
        <p:txBody>
          <a:bodyPr spcFirstLastPara="1" wrap="square" lIns="91425" tIns="91425" rIns="91425" bIns="91425" anchor="ctr" anchorCtr="0">
            <a:normAutofit fontScale="92500"/>
          </a:bodyPr>
          <a:lstStyle/>
          <a:p>
            <a:pPr marL="0" lvl="0" indent="0" algn="l" rtl="0">
              <a:lnSpc>
                <a:spcPct val="107916"/>
              </a:lnSpc>
              <a:spcBef>
                <a:spcPts val="0"/>
              </a:spcBef>
              <a:spcAft>
                <a:spcPts val="0"/>
              </a:spcAft>
              <a:buNone/>
            </a:pPr>
            <a:r>
              <a:rPr lang="en-GB" sz="1200" dirty="0">
                <a:solidFill>
                  <a:schemeClr val="bg1"/>
                </a:solidFill>
                <a:latin typeface="Aptos" panose="020B0004020202020204" pitchFamily="34" charset="0"/>
                <a:ea typeface="Calibri"/>
                <a:cs typeface="Calibri"/>
                <a:sym typeface="Calibri"/>
              </a:rPr>
              <a:t>We have been hired to collect data on game sales and analyse the information we found.</a:t>
            </a:r>
          </a:p>
          <a:p>
            <a:pPr marL="0" lvl="0" indent="0" algn="l" rtl="0">
              <a:lnSpc>
                <a:spcPct val="107916"/>
              </a:lnSpc>
              <a:spcBef>
                <a:spcPts val="0"/>
              </a:spcBef>
              <a:spcAft>
                <a:spcPts val="0"/>
              </a:spcAft>
              <a:buNone/>
            </a:pPr>
            <a:endParaRPr lang="en-GB" sz="1200" dirty="0">
              <a:solidFill>
                <a:schemeClr val="bg1"/>
              </a:solidFill>
              <a:latin typeface="Aptos" panose="020B0004020202020204" pitchFamily="34" charset="0"/>
              <a:ea typeface="Calibri"/>
              <a:cs typeface="Calibri"/>
              <a:sym typeface="Calibri"/>
            </a:endParaRPr>
          </a:p>
          <a:p>
            <a:pPr marL="0" lvl="0" indent="0" algn="l" rtl="0">
              <a:lnSpc>
                <a:spcPct val="107916"/>
              </a:lnSpc>
              <a:spcBef>
                <a:spcPts val="0"/>
              </a:spcBef>
              <a:spcAft>
                <a:spcPts val="0"/>
              </a:spcAft>
              <a:buNone/>
            </a:pPr>
            <a:r>
              <a:rPr lang="en-GB" sz="1200" dirty="0">
                <a:solidFill>
                  <a:schemeClr val="bg1"/>
                </a:solidFill>
                <a:latin typeface="Aptos" panose="020B0004020202020204" pitchFamily="34" charset="0"/>
                <a:ea typeface="Calibri"/>
                <a:cs typeface="Calibri"/>
                <a:sym typeface="Calibri"/>
              </a:rPr>
              <a:t>The data includes different types data including</a:t>
            </a:r>
          </a:p>
          <a:p>
            <a:pPr marL="171450" indent="-171450">
              <a:lnSpc>
                <a:spcPct val="107916"/>
              </a:lnSpc>
              <a:buSzPct val="50000"/>
            </a:pPr>
            <a:r>
              <a:rPr lang="en-GB" sz="1200" dirty="0">
                <a:solidFill>
                  <a:schemeClr val="bg1"/>
                </a:solidFill>
                <a:latin typeface="Aptos" panose="020B0004020202020204" pitchFamily="34" charset="0"/>
                <a:ea typeface="Calibri"/>
                <a:cs typeface="Calibri"/>
                <a:sym typeface="Calibri"/>
              </a:rPr>
              <a:t>Game genres </a:t>
            </a:r>
          </a:p>
          <a:p>
            <a:pPr marL="171450" indent="-171450">
              <a:lnSpc>
                <a:spcPct val="107916"/>
              </a:lnSpc>
              <a:buSzPct val="50000"/>
            </a:pPr>
            <a:r>
              <a:rPr lang="en-GB" sz="1200" dirty="0">
                <a:solidFill>
                  <a:schemeClr val="bg1"/>
                </a:solidFill>
                <a:latin typeface="Aptos" panose="020B0004020202020204" pitchFamily="34" charset="0"/>
                <a:ea typeface="Calibri"/>
                <a:cs typeface="Calibri"/>
                <a:sym typeface="Calibri"/>
              </a:rPr>
              <a:t>Platforms the games are produced for</a:t>
            </a:r>
          </a:p>
          <a:p>
            <a:pPr marL="171450" indent="-171450">
              <a:lnSpc>
                <a:spcPct val="107916"/>
              </a:lnSpc>
              <a:buSzPct val="50000"/>
            </a:pPr>
            <a:r>
              <a:rPr lang="en-GB" sz="1200" dirty="0">
                <a:solidFill>
                  <a:schemeClr val="bg1"/>
                </a:solidFill>
                <a:latin typeface="Aptos" panose="020B0004020202020204" pitchFamily="34" charset="0"/>
                <a:ea typeface="Calibri"/>
                <a:cs typeface="Calibri"/>
                <a:sym typeface="Calibri"/>
              </a:rPr>
              <a:t>Price of the products </a:t>
            </a:r>
          </a:p>
          <a:p>
            <a:pPr marL="171450" indent="-171450">
              <a:lnSpc>
                <a:spcPct val="107916"/>
              </a:lnSpc>
              <a:buSzPct val="50000"/>
            </a:pPr>
            <a:r>
              <a:rPr lang="en-GB" sz="1200" dirty="0">
                <a:solidFill>
                  <a:schemeClr val="bg1"/>
                </a:solidFill>
                <a:latin typeface="Aptos" panose="020B0004020202020204" pitchFamily="34" charset="0"/>
                <a:ea typeface="Calibri"/>
                <a:cs typeface="Calibri"/>
                <a:sym typeface="Calibri"/>
              </a:rPr>
              <a:t>Amount sold </a:t>
            </a:r>
          </a:p>
          <a:p>
            <a:pPr marL="171450" indent="-171450">
              <a:lnSpc>
                <a:spcPct val="107916"/>
              </a:lnSpc>
              <a:buSzPct val="50000"/>
            </a:pPr>
            <a:r>
              <a:rPr lang="en-GB" sz="1200" dirty="0">
                <a:solidFill>
                  <a:schemeClr val="bg1"/>
                </a:solidFill>
                <a:latin typeface="Aptos" panose="020B0004020202020204" pitchFamily="34" charset="0"/>
                <a:ea typeface="Calibri"/>
                <a:cs typeface="Calibri"/>
                <a:sym typeface="Calibri"/>
              </a:rPr>
              <a:t>Region of sales</a:t>
            </a:r>
          </a:p>
          <a:p>
            <a:pPr marL="171450" indent="-171450">
              <a:lnSpc>
                <a:spcPct val="107916"/>
              </a:lnSpc>
              <a:buSzPct val="50000"/>
            </a:pPr>
            <a:r>
              <a:rPr lang="en-GB" sz="1200" dirty="0">
                <a:solidFill>
                  <a:schemeClr val="bg1"/>
                </a:solidFill>
                <a:latin typeface="Aptos" panose="020B0004020202020204" pitchFamily="34" charset="0"/>
                <a:ea typeface="Calibri"/>
                <a:cs typeface="Calibri"/>
                <a:sym typeface="Calibri"/>
              </a:rPr>
              <a:t>Reviews</a:t>
            </a:r>
          </a:p>
          <a:p>
            <a:pPr marL="0" indent="0">
              <a:lnSpc>
                <a:spcPct val="107916"/>
              </a:lnSpc>
              <a:buSzPct val="50000"/>
              <a:buNone/>
            </a:pPr>
            <a:endParaRPr lang="en-GB" sz="1200" dirty="0">
              <a:solidFill>
                <a:schemeClr val="bg1"/>
              </a:solidFill>
              <a:latin typeface="Aptos" panose="020B0004020202020204" pitchFamily="34" charset="0"/>
              <a:ea typeface="Calibri"/>
              <a:cs typeface="Calibri"/>
              <a:sym typeface="Calibri"/>
            </a:endParaRPr>
          </a:p>
          <a:p>
            <a:pPr marL="0" indent="0">
              <a:lnSpc>
                <a:spcPct val="107916"/>
              </a:lnSpc>
              <a:buSzPct val="50000"/>
              <a:buNone/>
            </a:pPr>
            <a:r>
              <a:rPr lang="en-GB" sz="1200" dirty="0">
                <a:solidFill>
                  <a:schemeClr val="bg1"/>
                </a:solidFill>
                <a:latin typeface="Aptos" panose="020B0004020202020204" pitchFamily="34" charset="0"/>
                <a:ea typeface="Calibri"/>
                <a:cs typeface="Calibri"/>
                <a:sym typeface="Calibri"/>
              </a:rPr>
              <a:t>This is collected from various sources which only include quantitative data and we have Core and Advanced requirements to achieve.</a:t>
            </a:r>
          </a:p>
          <a:p>
            <a:pPr marL="0" indent="0">
              <a:lnSpc>
                <a:spcPct val="107916"/>
              </a:lnSpc>
              <a:buSzPct val="50000"/>
              <a:buNone/>
            </a:pPr>
            <a:endParaRPr lang="en-GB" sz="1200" dirty="0">
              <a:solidFill>
                <a:schemeClr val="bg1"/>
              </a:solidFill>
              <a:latin typeface="Aptos" panose="020B0004020202020204" pitchFamily="34" charset="0"/>
              <a:ea typeface="Calibri"/>
              <a:cs typeface="Calibri"/>
              <a:sym typeface="Calibri"/>
            </a:endParaRPr>
          </a:p>
          <a:p>
            <a:pPr marL="114300" indent="0">
              <a:lnSpc>
                <a:spcPct val="107000"/>
              </a:lnSpc>
              <a:spcAft>
                <a:spcPts val="800"/>
              </a:spcAft>
              <a:buNone/>
            </a:pPr>
            <a:r>
              <a:rPr lang="en-GB" sz="1200" dirty="0">
                <a:effectLst/>
                <a:latin typeface="Aptos" panose="020B0004020202020204" pitchFamily="34" charset="0"/>
                <a:ea typeface="Calibri" panose="020F0502020204030204" pitchFamily="34" charset="0"/>
              </a:rPr>
              <a:t>The company wants to find out which games are rated most popular based on genre and region sold using sales data but also compare that with price and how that impacts the market. Data will be taken from the last 5 years. The aim of the project is to help </a:t>
            </a:r>
            <a:r>
              <a:rPr lang="en-GB" sz="1200" dirty="0" err="1">
                <a:effectLst/>
                <a:latin typeface="Aptos" panose="020B0004020202020204" pitchFamily="34" charset="0"/>
                <a:ea typeface="Calibri" panose="020F0502020204030204" pitchFamily="34" charset="0"/>
              </a:rPr>
              <a:t>CFGGaming</a:t>
            </a:r>
            <a:r>
              <a:rPr lang="en-GB" sz="1200" dirty="0">
                <a:effectLst/>
                <a:latin typeface="Aptos" panose="020B0004020202020204" pitchFamily="34" charset="0"/>
                <a:ea typeface="Calibri" panose="020F0502020204030204" pitchFamily="34" charset="0"/>
              </a:rPr>
              <a:t> to analyse the gaming industry and look at what future games would perform well when looking for new titles to produce. </a:t>
            </a:r>
          </a:p>
        </p:txBody>
      </p:sp>
      <p:sp>
        <p:nvSpPr>
          <p:cNvPr id="6" name="Google Shape;67;p14">
            <a:extLst>
              <a:ext uri="{FF2B5EF4-FFF2-40B4-BE49-F238E27FC236}">
                <a16:creationId xmlns:a16="http://schemas.microsoft.com/office/drawing/2014/main" id="{C729BE02-6FD1-B208-ED11-A0140F5EA364}"/>
              </a:ext>
            </a:extLst>
          </p:cNvPr>
          <p:cNvSpPr txBox="1">
            <a:spLocks/>
          </p:cNvSpPr>
          <p:nvPr/>
        </p:nvSpPr>
        <p:spPr>
          <a:xfrm>
            <a:off x="415650" y="2190100"/>
            <a:ext cx="3744900" cy="1748300"/>
          </a:xfrm>
          <a:prstGeom prst="rect">
            <a:avLst/>
          </a:prstGeom>
          <a:solidFill>
            <a:schemeClr val="accent1">
              <a:lumMod val="75000"/>
            </a:schemeClr>
          </a:solidFill>
          <a:ln w="31750">
            <a:solidFill>
              <a:schemeClr val="tx2">
                <a:lumMod val="60000"/>
                <a:lumOff val="40000"/>
              </a:schemeClr>
            </a:solidFill>
          </a:ln>
        </p:spPr>
        <p:txBody>
          <a:bodyPr spcFirstLastPara="1" wrap="square" lIns="91425" tIns="91425" rIns="91425" bIns="91425" anchor="ctr"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0" indent="0">
              <a:lnSpc>
                <a:spcPct val="107916"/>
              </a:lnSpc>
              <a:buFont typeface="Proxima Nova"/>
              <a:buNone/>
            </a:pPr>
            <a:r>
              <a:rPr lang="en-GB" sz="1200" dirty="0">
                <a:solidFill>
                  <a:schemeClr val="bg1"/>
                </a:solidFill>
                <a:latin typeface="Aptos" panose="020B0004020202020204" pitchFamily="34" charset="0"/>
                <a:ea typeface="Calibri"/>
                <a:cs typeface="Calibri"/>
                <a:sym typeface="Calibri"/>
              </a:rPr>
              <a:t>We used MySQL Workbench for this project</a:t>
            </a:r>
          </a:p>
          <a:p>
            <a:pPr marL="0" indent="0">
              <a:lnSpc>
                <a:spcPct val="107916"/>
              </a:lnSpc>
              <a:buFont typeface="Proxima Nova"/>
              <a:buNone/>
            </a:pPr>
            <a:endParaRPr lang="en-GB" sz="1200" dirty="0">
              <a:solidFill>
                <a:schemeClr val="bg1"/>
              </a:solidFill>
              <a:latin typeface="Aptos" panose="020B0004020202020204" pitchFamily="34" charset="0"/>
              <a:ea typeface="Calibri"/>
              <a:cs typeface="Calibri"/>
              <a:sym typeface="Calibri"/>
            </a:endParaRPr>
          </a:p>
          <a:p>
            <a:pPr marL="0" indent="0">
              <a:lnSpc>
                <a:spcPct val="107916"/>
              </a:lnSpc>
              <a:buFont typeface="Proxima Nova"/>
              <a:buNone/>
            </a:pPr>
            <a:r>
              <a:rPr lang="en-GB" sz="1200" dirty="0">
                <a:solidFill>
                  <a:schemeClr val="bg1"/>
                </a:solidFill>
                <a:latin typeface="Aptos" panose="020B0004020202020204" pitchFamily="34" charset="0"/>
                <a:ea typeface="Calibri"/>
                <a:cs typeface="Calibri"/>
                <a:sym typeface="Calibri"/>
              </a:rPr>
              <a:t>Final code is here - </a:t>
            </a:r>
            <a:r>
              <a:rPr lang="en-GB" sz="1200" dirty="0">
                <a:solidFill>
                  <a:schemeClr val="bg1"/>
                </a:solidFill>
                <a:latin typeface="Aptos" panose="020B0004020202020204" pitchFamily="34" charset="0"/>
                <a:ea typeface="Calibri"/>
                <a:cs typeface="Calibri"/>
                <a:sym typeface="Calibri"/>
                <a:hlinkClick r:id="rId3"/>
              </a:rPr>
              <a:t>https://github.com/pinkpop118/Project-Gaming/blob/main/FINAL%20Gaming%20DB.sql</a:t>
            </a:r>
            <a:endParaRPr lang="en-GB" sz="1200" dirty="0">
              <a:solidFill>
                <a:schemeClr val="bg1"/>
              </a:solidFill>
              <a:latin typeface="Aptos" panose="020B0004020202020204" pitchFamily="34" charset="0"/>
              <a:ea typeface="Calibri"/>
              <a:cs typeface="Calibri"/>
              <a:sym typeface="Calibri"/>
            </a:endParaRPr>
          </a:p>
          <a:p>
            <a:pPr marL="0" indent="0">
              <a:lnSpc>
                <a:spcPct val="107916"/>
              </a:lnSpc>
              <a:buFont typeface="Proxima Nova"/>
              <a:buNone/>
            </a:pPr>
            <a:endParaRPr lang="en-GB" sz="1200" dirty="0">
              <a:solidFill>
                <a:schemeClr val="bg1"/>
              </a:solidFill>
              <a:latin typeface="Aptos" panose="020B0004020202020204" pitchFamily="34" charset="0"/>
              <a:ea typeface="Calibri"/>
              <a:cs typeface="Calibri"/>
              <a:sym typeface="Calibri"/>
            </a:endParaRPr>
          </a:p>
          <a:p>
            <a:pPr marL="0" indent="0">
              <a:lnSpc>
                <a:spcPct val="107916"/>
              </a:lnSpc>
              <a:buFont typeface="Proxima Nova"/>
              <a:buNone/>
            </a:pPr>
            <a:r>
              <a:rPr lang="en-GB" sz="1200" dirty="0">
                <a:solidFill>
                  <a:schemeClr val="bg1"/>
                </a:solidFill>
                <a:latin typeface="Aptos" panose="020B0004020202020204" pitchFamily="34" charset="0"/>
                <a:ea typeface="Calibri"/>
                <a:cs typeface="Calibri"/>
                <a:sym typeface="Calibri"/>
              </a:rPr>
              <a:t>I worked in a group with 2 other people and presented this to our teachers at Code First Girls for their Kickstarter Data and SQL course.</a:t>
            </a:r>
          </a:p>
          <a:p>
            <a:pPr marL="0" indent="0">
              <a:lnSpc>
                <a:spcPct val="107916"/>
              </a:lnSpc>
              <a:buFont typeface="Proxima Nova"/>
              <a:buNone/>
            </a:pPr>
            <a:endParaRPr lang="en-GB" sz="1200" dirty="0">
              <a:solidFill>
                <a:schemeClr val="bg1"/>
              </a:solidFill>
              <a:latin typeface="Aptos" panose="020B0004020202020204" pitchFamily="34" charset="0"/>
              <a:ea typeface="Calibri"/>
              <a:cs typeface="Calibri"/>
              <a:sym typeface="Calibri"/>
            </a:endParaRPr>
          </a:p>
          <a:p>
            <a:pPr marL="0" indent="0">
              <a:lnSpc>
                <a:spcPct val="107916"/>
              </a:lnSpc>
              <a:buFont typeface="Proxima Nova"/>
              <a:buNone/>
            </a:pPr>
            <a:r>
              <a:rPr lang="en-GB" sz="1200" dirty="0">
                <a:solidFill>
                  <a:schemeClr val="bg1"/>
                </a:solidFill>
                <a:latin typeface="Aptos" panose="020B0004020202020204" pitchFamily="34" charset="0"/>
                <a:ea typeface="Calibri"/>
                <a:cs typeface="Calibri"/>
                <a:sym typeface="Calibri"/>
              </a:rPr>
              <a:t>This presentation is an example of the skills I learned in MySQL, analysing and visualising data.</a:t>
            </a:r>
            <a:endParaRPr lang="en-GB" sz="1200" dirty="0">
              <a:solidFill>
                <a:schemeClr val="bg1"/>
              </a:solidFill>
              <a:latin typeface="Aptos" panose="020B0004020202020204" pitchFamily="34" charset="0"/>
            </a:endParaRPr>
          </a:p>
        </p:txBody>
      </p:sp>
      <p:sp>
        <p:nvSpPr>
          <p:cNvPr id="7" name="Google Shape;66;p14">
            <a:extLst>
              <a:ext uri="{FF2B5EF4-FFF2-40B4-BE49-F238E27FC236}">
                <a16:creationId xmlns:a16="http://schemas.microsoft.com/office/drawing/2014/main" id="{D7ECA9DB-34CC-CE27-F0A1-28579D23CF6F}"/>
              </a:ext>
            </a:extLst>
          </p:cNvPr>
          <p:cNvSpPr txBox="1">
            <a:spLocks/>
          </p:cNvSpPr>
          <p:nvPr/>
        </p:nvSpPr>
        <p:spPr>
          <a:xfrm>
            <a:off x="265500" y="4392001"/>
            <a:ext cx="1325700" cy="57745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rmAutofit fontScale="2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gn="l"/>
            <a:r>
              <a:rPr lang="en-GB" dirty="0" err="1">
                <a:latin typeface="Aptos" panose="020B0004020202020204" pitchFamily="34" charset="0"/>
              </a:rPr>
              <a:t>CFGaming</a:t>
            </a:r>
            <a:r>
              <a:rPr lang="en-GB" dirty="0">
                <a:latin typeface="Aptos" panose="020B0004020202020204" pitchFamily="34" charset="0"/>
              </a:rPr>
              <a:t> </a:t>
            </a:r>
          </a:p>
          <a:p>
            <a:pPr algn="l"/>
            <a:r>
              <a:rPr lang="en-GB" i="1" dirty="0">
                <a:latin typeface="Aptos" panose="020B0004020202020204" pitchFamily="34" charset="0"/>
              </a:rPr>
              <a:t>in partnership with</a:t>
            </a:r>
          </a:p>
          <a:p>
            <a:pPr algn="l"/>
            <a:r>
              <a:rPr lang="en-GB" dirty="0" err="1">
                <a:latin typeface="Aptos" panose="020B0004020202020204" pitchFamily="34" charset="0"/>
              </a:rPr>
              <a:t>Danilytics</a:t>
            </a:r>
            <a:endParaRPr lang="en-GB" dirty="0">
              <a:latin typeface="Aptos" panose="020B0004020202020204"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Google Shape;66;p14">
            <a:extLst>
              <a:ext uri="{FF2B5EF4-FFF2-40B4-BE49-F238E27FC236}">
                <a16:creationId xmlns:a16="http://schemas.microsoft.com/office/drawing/2014/main" id="{C41B3243-7EC5-67EF-5A7D-618BF8191B51}"/>
              </a:ext>
            </a:extLst>
          </p:cNvPr>
          <p:cNvSpPr txBox="1">
            <a:spLocks noGrp="1"/>
          </p:cNvSpPr>
          <p:nvPr>
            <p:ph type="title"/>
          </p:nvPr>
        </p:nvSpPr>
        <p:spPr>
          <a:xfrm>
            <a:off x="203899" y="197250"/>
            <a:ext cx="4216302" cy="5101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marL="0" indent="0">
              <a:lnSpc>
                <a:spcPct val="107916"/>
              </a:lnSpc>
              <a:buFont typeface="Proxima Nova"/>
              <a:buNone/>
            </a:pPr>
            <a:r>
              <a:rPr lang="en-GB" sz="1800" u="sng" dirty="0">
                <a:solidFill>
                  <a:schemeClr val="tx1"/>
                </a:solidFill>
                <a:latin typeface="Aptos" panose="020B0004020202020204" pitchFamily="34" charset="0"/>
                <a:ea typeface="Calibri"/>
                <a:cs typeface="Calibri"/>
                <a:sym typeface="Calibri"/>
              </a:rPr>
              <a:t>Completing the Advanced requirements</a:t>
            </a:r>
          </a:p>
        </p:txBody>
      </p:sp>
      <p:sp>
        <p:nvSpPr>
          <p:cNvPr id="5" name="TextBox 4">
            <a:extLst>
              <a:ext uri="{FF2B5EF4-FFF2-40B4-BE49-F238E27FC236}">
                <a16:creationId xmlns:a16="http://schemas.microsoft.com/office/drawing/2014/main" id="{89CF4DEA-85EB-B3B1-F8FE-D8372E89E574}"/>
              </a:ext>
            </a:extLst>
          </p:cNvPr>
          <p:cNvSpPr txBox="1"/>
          <p:nvPr/>
        </p:nvSpPr>
        <p:spPr>
          <a:xfrm>
            <a:off x="203899" y="917628"/>
            <a:ext cx="4060800" cy="2585323"/>
          </a:xfrm>
          <a:prstGeom prst="rect">
            <a:avLst/>
          </a:prstGeom>
          <a:noFill/>
        </p:spPr>
        <p:txBody>
          <a:bodyPr wrap="square" rtlCol="0">
            <a:spAutoFit/>
          </a:bodyPr>
          <a:lstStyle/>
          <a:p>
            <a:r>
              <a:rPr lang="en-GB" sz="900" u="sng" dirty="0">
                <a:solidFill>
                  <a:schemeClr val="tx1"/>
                </a:solidFill>
                <a:latin typeface="Aptos" panose="020B0004020202020204" pitchFamily="34" charset="0"/>
              </a:rPr>
              <a:t>Part of keeping the database up to date, we needed to add a trigger to make sure overall ratings stay accurate when a new rating is added to the ratings table.</a:t>
            </a:r>
          </a:p>
          <a:p>
            <a:endParaRPr lang="en-GB" sz="900" u="sng" dirty="0">
              <a:solidFill>
                <a:schemeClr val="tx1"/>
              </a:solidFill>
              <a:latin typeface="Aptos" panose="020B0004020202020204" pitchFamily="34" charset="0"/>
            </a:endParaRPr>
          </a:p>
          <a:p>
            <a:r>
              <a:rPr lang="en-GB" sz="900" b="1" dirty="0">
                <a:solidFill>
                  <a:schemeClr val="tx1"/>
                </a:solidFill>
                <a:latin typeface="Aptos" panose="020B0004020202020204" pitchFamily="34" charset="0"/>
              </a:rPr>
              <a:t>-- Trigger - Update </a:t>
            </a:r>
            <a:r>
              <a:rPr lang="en-GB" sz="900" b="1" dirty="0" err="1">
                <a:solidFill>
                  <a:schemeClr val="tx1"/>
                </a:solidFill>
                <a:latin typeface="Aptos" panose="020B0004020202020204" pitchFamily="34" charset="0"/>
              </a:rPr>
              <a:t>overall_rating</a:t>
            </a:r>
            <a:r>
              <a:rPr lang="en-GB" sz="900" b="1" dirty="0">
                <a:solidFill>
                  <a:schemeClr val="tx1"/>
                </a:solidFill>
                <a:latin typeface="Aptos" panose="020B0004020202020204" pitchFamily="34" charset="0"/>
              </a:rPr>
              <a:t> when a new rating is added</a:t>
            </a:r>
          </a:p>
          <a:p>
            <a:r>
              <a:rPr lang="en-GB" sz="900" dirty="0">
                <a:solidFill>
                  <a:schemeClr val="tx1"/>
                </a:solidFill>
                <a:latin typeface="Aptos" panose="020B0004020202020204" pitchFamily="34" charset="0"/>
              </a:rPr>
              <a:t>DELIMITER //</a:t>
            </a:r>
          </a:p>
          <a:p>
            <a:r>
              <a:rPr lang="en-GB" sz="900" dirty="0">
                <a:solidFill>
                  <a:schemeClr val="tx1"/>
                </a:solidFill>
                <a:latin typeface="Aptos" panose="020B0004020202020204" pitchFamily="34" charset="0"/>
              </a:rPr>
              <a:t>CREATE TRIGGER </a:t>
            </a:r>
            <a:r>
              <a:rPr lang="en-GB" sz="900" dirty="0" err="1">
                <a:solidFill>
                  <a:schemeClr val="tx1"/>
                </a:solidFill>
                <a:latin typeface="Aptos" panose="020B0004020202020204" pitchFamily="34" charset="0"/>
              </a:rPr>
              <a:t>Update_ratings</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AFTER INSERT ON ratings</a:t>
            </a:r>
          </a:p>
          <a:p>
            <a:r>
              <a:rPr lang="en-GB" sz="900" dirty="0">
                <a:solidFill>
                  <a:schemeClr val="tx1"/>
                </a:solidFill>
                <a:latin typeface="Aptos" panose="020B0004020202020204" pitchFamily="34" charset="0"/>
              </a:rPr>
              <a:t>FOR EACH ROW</a:t>
            </a:r>
          </a:p>
          <a:p>
            <a:r>
              <a:rPr lang="en-GB" sz="900" dirty="0">
                <a:solidFill>
                  <a:schemeClr val="tx1"/>
                </a:solidFill>
                <a:latin typeface="Aptos" panose="020B0004020202020204" pitchFamily="34" charset="0"/>
              </a:rPr>
              <a:t>UPDATE game g</a:t>
            </a:r>
          </a:p>
          <a:p>
            <a:r>
              <a:rPr lang="en-GB" sz="900" dirty="0">
                <a:solidFill>
                  <a:schemeClr val="tx1"/>
                </a:solidFill>
                <a:latin typeface="Aptos" panose="020B0004020202020204" pitchFamily="34" charset="0"/>
              </a:rPr>
              <a:t>SET </a:t>
            </a:r>
            <a:r>
              <a:rPr lang="en-GB" sz="900" dirty="0" err="1">
                <a:solidFill>
                  <a:schemeClr val="tx1"/>
                </a:solidFill>
                <a:latin typeface="Aptos" panose="020B0004020202020204" pitchFamily="34" charset="0"/>
              </a:rPr>
              <a:t>overall_rating</a:t>
            </a:r>
            <a:r>
              <a:rPr lang="en-GB" sz="900" dirty="0">
                <a:solidFill>
                  <a:schemeClr val="tx1"/>
                </a:solidFill>
                <a:latin typeface="Aptos" panose="020B0004020202020204" pitchFamily="34" charset="0"/>
              </a:rPr>
              <a:t> = (select </a:t>
            </a:r>
            <a:r>
              <a:rPr lang="en-GB" sz="900" dirty="0" err="1">
                <a:solidFill>
                  <a:schemeClr val="tx1"/>
                </a:solidFill>
                <a:latin typeface="Aptos" panose="020B0004020202020204" pitchFamily="34" charset="0"/>
              </a:rPr>
              <a:t>avg</a:t>
            </a:r>
            <a:r>
              <a:rPr lang="en-GB" sz="900" dirty="0">
                <a:solidFill>
                  <a:schemeClr val="tx1"/>
                </a:solidFill>
                <a:latin typeface="Aptos" panose="020B0004020202020204" pitchFamily="34" charset="0"/>
              </a:rPr>
              <a:t>(</a:t>
            </a:r>
            <a:r>
              <a:rPr lang="en-GB" sz="900" dirty="0" err="1">
                <a:solidFill>
                  <a:schemeClr val="tx1"/>
                </a:solidFill>
                <a:latin typeface="Aptos" panose="020B0004020202020204" pitchFamily="34" charset="0"/>
              </a:rPr>
              <a:t>rating_score</a:t>
            </a:r>
            <a:r>
              <a:rPr lang="en-GB" sz="900" dirty="0">
                <a:solidFill>
                  <a:schemeClr val="tx1"/>
                </a:solidFill>
                <a:latin typeface="Aptos" panose="020B0004020202020204" pitchFamily="34" charset="0"/>
              </a:rPr>
              <a:t>) FROM ratings r</a:t>
            </a:r>
          </a:p>
          <a:p>
            <a:r>
              <a:rPr lang="en-GB" sz="900" dirty="0">
                <a:solidFill>
                  <a:schemeClr val="tx1"/>
                </a:solidFill>
                <a:latin typeface="Aptos" panose="020B0004020202020204" pitchFamily="34" charset="0"/>
              </a:rPr>
              <a:t>WHERE </a:t>
            </a:r>
            <a:r>
              <a:rPr lang="en-GB" sz="900" dirty="0" err="1">
                <a:solidFill>
                  <a:schemeClr val="tx1"/>
                </a:solidFill>
                <a:latin typeface="Aptos" panose="020B0004020202020204" pitchFamily="34" charset="0"/>
              </a:rPr>
              <a:t>r.game_id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a:t>
            </a:r>
          </a:p>
          <a:p>
            <a:r>
              <a:rPr lang="en-GB" sz="900" dirty="0">
                <a:solidFill>
                  <a:schemeClr val="tx1"/>
                </a:solidFill>
                <a:latin typeface="Aptos" panose="020B0004020202020204" pitchFamily="34" charset="0"/>
              </a:rPr>
              <a:t>WHERE </a:t>
            </a:r>
            <a:r>
              <a:rPr lang="en-GB" sz="900" dirty="0" err="1">
                <a:solidFill>
                  <a:schemeClr val="tx1"/>
                </a:solidFill>
                <a:latin typeface="Aptos" panose="020B0004020202020204" pitchFamily="34" charset="0"/>
              </a:rPr>
              <a:t>game_ID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NEW.game_ID</a:t>
            </a:r>
            <a:r>
              <a:rPr lang="en-GB" sz="900" dirty="0">
                <a:solidFill>
                  <a:schemeClr val="tx1"/>
                </a:solidFill>
                <a:latin typeface="Aptos" panose="020B0004020202020204" pitchFamily="34" charset="0"/>
              </a:rPr>
              <a:t>;</a:t>
            </a:r>
          </a:p>
          <a:p>
            <a:endParaRPr lang="en-GB" sz="900" dirty="0">
              <a:solidFill>
                <a:schemeClr val="tx1"/>
              </a:solidFill>
              <a:latin typeface="Aptos" panose="020B0004020202020204" pitchFamily="34" charset="0"/>
            </a:endParaRPr>
          </a:p>
          <a:p>
            <a:r>
              <a:rPr lang="en-GB" sz="900" b="1" dirty="0">
                <a:solidFill>
                  <a:schemeClr val="tx1"/>
                </a:solidFill>
                <a:latin typeface="Aptos" panose="020B0004020202020204" pitchFamily="34" charset="0"/>
              </a:rPr>
              <a:t>-- Trigger test</a:t>
            </a:r>
          </a:p>
          <a:p>
            <a:r>
              <a:rPr lang="en-GB" sz="900" dirty="0">
                <a:solidFill>
                  <a:schemeClr val="tx1"/>
                </a:solidFill>
                <a:latin typeface="Aptos" panose="020B0004020202020204" pitchFamily="34" charset="0"/>
              </a:rPr>
              <a:t>INSERT INTO ratings</a:t>
            </a:r>
          </a:p>
          <a:p>
            <a:r>
              <a:rPr lang="en-GB" sz="900" dirty="0">
                <a:solidFill>
                  <a:schemeClr val="tx1"/>
                </a:solidFill>
                <a:latin typeface="Aptos" panose="020B0004020202020204" pitchFamily="34" charset="0"/>
              </a:rPr>
              <a:t>VALUES</a:t>
            </a:r>
          </a:p>
          <a:p>
            <a:r>
              <a:rPr lang="en-GB" sz="900" dirty="0">
                <a:solidFill>
                  <a:schemeClr val="tx1"/>
                </a:solidFill>
                <a:latin typeface="Aptos" panose="020B0004020202020204" pitchFamily="34" charset="0"/>
              </a:rPr>
              <a:t>('RA79', 'GA9', 5);</a:t>
            </a:r>
          </a:p>
        </p:txBody>
      </p:sp>
      <p:pic>
        <p:nvPicPr>
          <p:cNvPr id="9" name="Picture 8">
            <a:extLst>
              <a:ext uri="{FF2B5EF4-FFF2-40B4-BE49-F238E27FC236}">
                <a16:creationId xmlns:a16="http://schemas.microsoft.com/office/drawing/2014/main" id="{36995541-CC15-E518-74DA-8DD57CE86D51}"/>
              </a:ext>
            </a:extLst>
          </p:cNvPr>
          <p:cNvPicPr>
            <a:picLocks noChangeAspect="1"/>
          </p:cNvPicPr>
          <p:nvPr/>
        </p:nvPicPr>
        <p:blipFill>
          <a:blip r:embed="rId3"/>
          <a:stretch>
            <a:fillRect/>
          </a:stretch>
        </p:blipFill>
        <p:spPr>
          <a:xfrm>
            <a:off x="4715998" y="2033628"/>
            <a:ext cx="4283401" cy="277572"/>
          </a:xfrm>
          <a:prstGeom prst="rect">
            <a:avLst/>
          </a:prstGeom>
        </p:spPr>
      </p:pic>
      <p:pic>
        <p:nvPicPr>
          <p:cNvPr id="11" name="Picture 10">
            <a:extLst>
              <a:ext uri="{FF2B5EF4-FFF2-40B4-BE49-F238E27FC236}">
                <a16:creationId xmlns:a16="http://schemas.microsoft.com/office/drawing/2014/main" id="{45C6B3DF-1310-9FEA-78A5-CC4D2E5C4EED}"/>
              </a:ext>
            </a:extLst>
          </p:cNvPr>
          <p:cNvPicPr>
            <a:picLocks noChangeAspect="1"/>
          </p:cNvPicPr>
          <p:nvPr/>
        </p:nvPicPr>
        <p:blipFill>
          <a:blip r:embed="rId4"/>
          <a:stretch>
            <a:fillRect/>
          </a:stretch>
        </p:blipFill>
        <p:spPr>
          <a:xfrm>
            <a:off x="6806203" y="167596"/>
            <a:ext cx="2133898" cy="1657581"/>
          </a:xfrm>
          <a:prstGeom prst="rect">
            <a:avLst/>
          </a:prstGeom>
        </p:spPr>
      </p:pic>
      <p:pic>
        <p:nvPicPr>
          <p:cNvPr id="13" name="Picture 12">
            <a:extLst>
              <a:ext uri="{FF2B5EF4-FFF2-40B4-BE49-F238E27FC236}">
                <a16:creationId xmlns:a16="http://schemas.microsoft.com/office/drawing/2014/main" id="{CA8BCA86-1713-66EC-85EF-BFF2E5AEE099}"/>
              </a:ext>
            </a:extLst>
          </p:cNvPr>
          <p:cNvPicPr>
            <a:picLocks noChangeAspect="1"/>
          </p:cNvPicPr>
          <p:nvPr/>
        </p:nvPicPr>
        <p:blipFill>
          <a:blip r:embed="rId5"/>
          <a:stretch>
            <a:fillRect/>
          </a:stretch>
        </p:blipFill>
        <p:spPr>
          <a:xfrm>
            <a:off x="6848935" y="2935077"/>
            <a:ext cx="2150464" cy="1658655"/>
          </a:xfrm>
          <a:prstGeom prst="rect">
            <a:avLst/>
          </a:prstGeom>
        </p:spPr>
      </p:pic>
      <p:pic>
        <p:nvPicPr>
          <p:cNvPr id="15" name="Picture 14">
            <a:extLst>
              <a:ext uri="{FF2B5EF4-FFF2-40B4-BE49-F238E27FC236}">
                <a16:creationId xmlns:a16="http://schemas.microsoft.com/office/drawing/2014/main" id="{A4476AD2-95F5-8C62-F36C-56B8C0D5E8F0}"/>
              </a:ext>
            </a:extLst>
          </p:cNvPr>
          <p:cNvPicPr>
            <a:picLocks noChangeAspect="1"/>
          </p:cNvPicPr>
          <p:nvPr/>
        </p:nvPicPr>
        <p:blipFill>
          <a:blip r:embed="rId6"/>
          <a:stretch>
            <a:fillRect/>
          </a:stretch>
        </p:blipFill>
        <p:spPr>
          <a:xfrm>
            <a:off x="4715791" y="2519651"/>
            <a:ext cx="4283608" cy="312650"/>
          </a:xfrm>
          <a:prstGeom prst="rect">
            <a:avLst/>
          </a:prstGeom>
        </p:spPr>
      </p:pic>
      <p:sp>
        <p:nvSpPr>
          <p:cNvPr id="16" name="Google Shape;86;p17">
            <a:extLst>
              <a:ext uri="{FF2B5EF4-FFF2-40B4-BE49-F238E27FC236}">
                <a16:creationId xmlns:a16="http://schemas.microsoft.com/office/drawing/2014/main" id="{205DA351-5201-5B14-41EA-225539C7A2AE}"/>
              </a:ext>
            </a:extLst>
          </p:cNvPr>
          <p:cNvSpPr txBox="1">
            <a:spLocks/>
          </p:cNvSpPr>
          <p:nvPr/>
        </p:nvSpPr>
        <p:spPr>
          <a:xfrm>
            <a:off x="5061600" y="418653"/>
            <a:ext cx="1346400" cy="997950"/>
          </a:xfrm>
          <a:custGeom>
            <a:avLst/>
            <a:gdLst>
              <a:gd name="connsiteX0" fmla="*/ 0 w 1346400"/>
              <a:gd name="connsiteY0" fmla="*/ 0 h 997950"/>
              <a:gd name="connsiteX1" fmla="*/ 700128 w 1346400"/>
              <a:gd name="connsiteY1" fmla="*/ 0 h 997950"/>
              <a:gd name="connsiteX2" fmla="*/ 1346400 w 1346400"/>
              <a:gd name="connsiteY2" fmla="*/ 0 h 997950"/>
              <a:gd name="connsiteX3" fmla="*/ 1346400 w 1346400"/>
              <a:gd name="connsiteY3" fmla="*/ 469037 h 997950"/>
              <a:gd name="connsiteX4" fmla="*/ 1346400 w 1346400"/>
              <a:gd name="connsiteY4" fmla="*/ 997950 h 997950"/>
              <a:gd name="connsiteX5" fmla="*/ 700128 w 1346400"/>
              <a:gd name="connsiteY5" fmla="*/ 997950 h 997950"/>
              <a:gd name="connsiteX6" fmla="*/ 0 w 1346400"/>
              <a:gd name="connsiteY6" fmla="*/ 997950 h 997950"/>
              <a:gd name="connsiteX7" fmla="*/ 0 w 1346400"/>
              <a:gd name="connsiteY7" fmla="*/ 508955 h 997950"/>
              <a:gd name="connsiteX8" fmla="*/ 0 w 1346400"/>
              <a:gd name="connsiteY8" fmla="*/ 0 h 99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6400" h="997950" fill="none" extrusionOk="0">
                <a:moveTo>
                  <a:pt x="0" y="0"/>
                </a:moveTo>
                <a:cubicBezTo>
                  <a:pt x="146045" y="-5177"/>
                  <a:pt x="432835" y="10573"/>
                  <a:pt x="700128" y="0"/>
                </a:cubicBezTo>
                <a:cubicBezTo>
                  <a:pt x="967421" y="-10573"/>
                  <a:pt x="1154249" y="-15668"/>
                  <a:pt x="1346400" y="0"/>
                </a:cubicBezTo>
                <a:cubicBezTo>
                  <a:pt x="1341495" y="181615"/>
                  <a:pt x="1339503" y="350335"/>
                  <a:pt x="1346400" y="469037"/>
                </a:cubicBezTo>
                <a:cubicBezTo>
                  <a:pt x="1353297" y="587739"/>
                  <a:pt x="1330264" y="801011"/>
                  <a:pt x="1346400" y="997950"/>
                </a:cubicBezTo>
                <a:cubicBezTo>
                  <a:pt x="1081734" y="990552"/>
                  <a:pt x="856937" y="978225"/>
                  <a:pt x="700128" y="997950"/>
                </a:cubicBezTo>
                <a:cubicBezTo>
                  <a:pt x="543319" y="1017675"/>
                  <a:pt x="208921" y="1021298"/>
                  <a:pt x="0" y="997950"/>
                </a:cubicBezTo>
                <a:cubicBezTo>
                  <a:pt x="300" y="813346"/>
                  <a:pt x="1032" y="628862"/>
                  <a:pt x="0" y="508955"/>
                </a:cubicBezTo>
                <a:cubicBezTo>
                  <a:pt x="-1032" y="389048"/>
                  <a:pt x="5511" y="152980"/>
                  <a:pt x="0" y="0"/>
                </a:cubicBezTo>
                <a:close/>
              </a:path>
              <a:path w="1346400" h="997950" stroke="0" extrusionOk="0">
                <a:moveTo>
                  <a:pt x="0" y="0"/>
                </a:moveTo>
                <a:cubicBezTo>
                  <a:pt x="181565" y="-28017"/>
                  <a:pt x="467243" y="-10313"/>
                  <a:pt x="659736" y="0"/>
                </a:cubicBezTo>
                <a:cubicBezTo>
                  <a:pt x="852229" y="10313"/>
                  <a:pt x="1035503" y="1"/>
                  <a:pt x="1346400" y="0"/>
                </a:cubicBezTo>
                <a:cubicBezTo>
                  <a:pt x="1330047" y="161628"/>
                  <a:pt x="1372150" y="280144"/>
                  <a:pt x="1346400" y="518934"/>
                </a:cubicBezTo>
                <a:cubicBezTo>
                  <a:pt x="1320650" y="757724"/>
                  <a:pt x="1350746" y="807739"/>
                  <a:pt x="1346400" y="997950"/>
                </a:cubicBezTo>
                <a:cubicBezTo>
                  <a:pt x="1196664" y="977004"/>
                  <a:pt x="901450" y="1008369"/>
                  <a:pt x="700128" y="997950"/>
                </a:cubicBezTo>
                <a:cubicBezTo>
                  <a:pt x="498806" y="987531"/>
                  <a:pt x="280359" y="980297"/>
                  <a:pt x="0" y="997950"/>
                </a:cubicBezTo>
                <a:cubicBezTo>
                  <a:pt x="13162" y="843718"/>
                  <a:pt x="9463" y="695790"/>
                  <a:pt x="0" y="518934"/>
                </a:cubicBezTo>
                <a:cubicBezTo>
                  <a:pt x="-9463" y="342078"/>
                  <a:pt x="-12915" y="214168"/>
                  <a:pt x="0" y="0"/>
                </a:cubicBezTo>
                <a:close/>
              </a:path>
            </a:pathLst>
          </a:custGeom>
          <a:solidFill>
            <a:schemeClr val="tx2">
              <a:lumMod val="20000"/>
              <a:lumOff val="80000"/>
            </a:schemeClr>
          </a:solidFill>
          <a:ln>
            <a:solidFill>
              <a:schemeClr val="accent1">
                <a:shade val="15000"/>
                <a:alpha val="8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85725" indent="0">
              <a:buFont typeface="Proxima Nova"/>
              <a:buNone/>
            </a:pPr>
            <a:r>
              <a:rPr lang="en-GB" sz="1000" u="sng" dirty="0">
                <a:solidFill>
                  <a:schemeClr val="dk1"/>
                </a:solidFill>
                <a:latin typeface="Aptos" panose="020B0004020202020204" pitchFamily="34" charset="0"/>
              </a:rPr>
              <a:t>The database before a rating insert and trigger activating</a:t>
            </a:r>
            <a:endParaRPr lang="en-GB" sz="1000" dirty="0">
              <a:solidFill>
                <a:schemeClr val="dk1"/>
              </a:solidFill>
              <a:latin typeface="Aptos" panose="020B0004020202020204" pitchFamily="34" charset="0"/>
            </a:endParaRPr>
          </a:p>
        </p:txBody>
      </p:sp>
      <p:sp>
        <p:nvSpPr>
          <p:cNvPr id="17" name="Google Shape;86;p17">
            <a:extLst>
              <a:ext uri="{FF2B5EF4-FFF2-40B4-BE49-F238E27FC236}">
                <a16:creationId xmlns:a16="http://schemas.microsoft.com/office/drawing/2014/main" id="{72327865-9262-41B7-8AF8-B51E2F755953}"/>
              </a:ext>
            </a:extLst>
          </p:cNvPr>
          <p:cNvSpPr txBox="1">
            <a:spLocks/>
          </p:cNvSpPr>
          <p:nvPr/>
        </p:nvSpPr>
        <p:spPr>
          <a:xfrm>
            <a:off x="5061600" y="3265429"/>
            <a:ext cx="1346400" cy="997950"/>
          </a:xfrm>
          <a:custGeom>
            <a:avLst/>
            <a:gdLst>
              <a:gd name="connsiteX0" fmla="*/ 0 w 1346400"/>
              <a:gd name="connsiteY0" fmla="*/ 0 h 997950"/>
              <a:gd name="connsiteX1" fmla="*/ 700128 w 1346400"/>
              <a:gd name="connsiteY1" fmla="*/ 0 h 997950"/>
              <a:gd name="connsiteX2" fmla="*/ 1346400 w 1346400"/>
              <a:gd name="connsiteY2" fmla="*/ 0 h 997950"/>
              <a:gd name="connsiteX3" fmla="*/ 1346400 w 1346400"/>
              <a:gd name="connsiteY3" fmla="*/ 469037 h 997950"/>
              <a:gd name="connsiteX4" fmla="*/ 1346400 w 1346400"/>
              <a:gd name="connsiteY4" fmla="*/ 997950 h 997950"/>
              <a:gd name="connsiteX5" fmla="*/ 700128 w 1346400"/>
              <a:gd name="connsiteY5" fmla="*/ 997950 h 997950"/>
              <a:gd name="connsiteX6" fmla="*/ 0 w 1346400"/>
              <a:gd name="connsiteY6" fmla="*/ 997950 h 997950"/>
              <a:gd name="connsiteX7" fmla="*/ 0 w 1346400"/>
              <a:gd name="connsiteY7" fmla="*/ 508955 h 997950"/>
              <a:gd name="connsiteX8" fmla="*/ 0 w 1346400"/>
              <a:gd name="connsiteY8" fmla="*/ 0 h 99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6400" h="997950" fill="none" extrusionOk="0">
                <a:moveTo>
                  <a:pt x="0" y="0"/>
                </a:moveTo>
                <a:cubicBezTo>
                  <a:pt x="146045" y="-5177"/>
                  <a:pt x="432835" y="10573"/>
                  <a:pt x="700128" y="0"/>
                </a:cubicBezTo>
                <a:cubicBezTo>
                  <a:pt x="967421" y="-10573"/>
                  <a:pt x="1154249" y="-15668"/>
                  <a:pt x="1346400" y="0"/>
                </a:cubicBezTo>
                <a:cubicBezTo>
                  <a:pt x="1341495" y="181615"/>
                  <a:pt x="1339503" y="350335"/>
                  <a:pt x="1346400" y="469037"/>
                </a:cubicBezTo>
                <a:cubicBezTo>
                  <a:pt x="1353297" y="587739"/>
                  <a:pt x="1330264" y="801011"/>
                  <a:pt x="1346400" y="997950"/>
                </a:cubicBezTo>
                <a:cubicBezTo>
                  <a:pt x="1081734" y="990552"/>
                  <a:pt x="856937" y="978225"/>
                  <a:pt x="700128" y="997950"/>
                </a:cubicBezTo>
                <a:cubicBezTo>
                  <a:pt x="543319" y="1017675"/>
                  <a:pt x="208921" y="1021298"/>
                  <a:pt x="0" y="997950"/>
                </a:cubicBezTo>
                <a:cubicBezTo>
                  <a:pt x="300" y="813346"/>
                  <a:pt x="1032" y="628862"/>
                  <a:pt x="0" y="508955"/>
                </a:cubicBezTo>
                <a:cubicBezTo>
                  <a:pt x="-1032" y="389048"/>
                  <a:pt x="5511" y="152980"/>
                  <a:pt x="0" y="0"/>
                </a:cubicBezTo>
                <a:close/>
              </a:path>
              <a:path w="1346400" h="997950" stroke="0" extrusionOk="0">
                <a:moveTo>
                  <a:pt x="0" y="0"/>
                </a:moveTo>
                <a:cubicBezTo>
                  <a:pt x="181565" y="-28017"/>
                  <a:pt x="467243" y="-10313"/>
                  <a:pt x="659736" y="0"/>
                </a:cubicBezTo>
                <a:cubicBezTo>
                  <a:pt x="852229" y="10313"/>
                  <a:pt x="1035503" y="1"/>
                  <a:pt x="1346400" y="0"/>
                </a:cubicBezTo>
                <a:cubicBezTo>
                  <a:pt x="1330047" y="161628"/>
                  <a:pt x="1372150" y="280144"/>
                  <a:pt x="1346400" y="518934"/>
                </a:cubicBezTo>
                <a:cubicBezTo>
                  <a:pt x="1320650" y="757724"/>
                  <a:pt x="1350746" y="807739"/>
                  <a:pt x="1346400" y="997950"/>
                </a:cubicBezTo>
                <a:cubicBezTo>
                  <a:pt x="1196664" y="977004"/>
                  <a:pt x="901450" y="1008369"/>
                  <a:pt x="700128" y="997950"/>
                </a:cubicBezTo>
                <a:cubicBezTo>
                  <a:pt x="498806" y="987531"/>
                  <a:pt x="280359" y="980297"/>
                  <a:pt x="0" y="997950"/>
                </a:cubicBezTo>
                <a:cubicBezTo>
                  <a:pt x="13162" y="843718"/>
                  <a:pt x="9463" y="695790"/>
                  <a:pt x="0" y="518934"/>
                </a:cubicBezTo>
                <a:cubicBezTo>
                  <a:pt x="-9463" y="342078"/>
                  <a:pt x="-12915" y="214168"/>
                  <a:pt x="0" y="0"/>
                </a:cubicBezTo>
                <a:close/>
              </a:path>
            </a:pathLst>
          </a:custGeom>
          <a:solidFill>
            <a:schemeClr val="tx2">
              <a:lumMod val="20000"/>
              <a:lumOff val="80000"/>
            </a:schemeClr>
          </a:solidFill>
          <a:ln>
            <a:solidFill>
              <a:schemeClr val="accent1">
                <a:shade val="15000"/>
                <a:alpha val="8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85725" indent="0">
              <a:buFont typeface="Proxima Nova"/>
              <a:buNone/>
            </a:pPr>
            <a:r>
              <a:rPr lang="en-GB" sz="1000" u="sng" dirty="0">
                <a:solidFill>
                  <a:schemeClr val="dk1"/>
                </a:solidFill>
                <a:latin typeface="Aptos" panose="020B0004020202020204" pitchFamily="34" charset="0"/>
              </a:rPr>
              <a:t>After the trigger activates when a new rating is added</a:t>
            </a:r>
            <a:endParaRPr lang="en-GB" sz="1000" dirty="0">
              <a:solidFill>
                <a:schemeClr val="dk1"/>
              </a:solidFill>
              <a:latin typeface="Aptos" panose="020B0004020202020204" pitchFamily="34" charset="0"/>
            </a:endParaRPr>
          </a:p>
        </p:txBody>
      </p:sp>
      <p:cxnSp>
        <p:nvCxnSpPr>
          <p:cNvPr id="19" name="Straight Arrow Connector 18">
            <a:extLst>
              <a:ext uri="{FF2B5EF4-FFF2-40B4-BE49-F238E27FC236}">
                <a16:creationId xmlns:a16="http://schemas.microsoft.com/office/drawing/2014/main" id="{5FE47205-6AD2-6921-E87A-27F7CDA717F6}"/>
              </a:ext>
            </a:extLst>
          </p:cNvPr>
          <p:cNvCxnSpPr>
            <a:cxnSpLocks/>
          </p:cNvCxnSpPr>
          <p:nvPr/>
        </p:nvCxnSpPr>
        <p:spPr>
          <a:xfrm>
            <a:off x="5587200" y="1449000"/>
            <a:ext cx="0" cy="4193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81714F-6CB6-DDAC-B124-D1819119C599}"/>
              </a:ext>
            </a:extLst>
          </p:cNvPr>
          <p:cNvCxnSpPr>
            <a:cxnSpLocks/>
          </p:cNvCxnSpPr>
          <p:nvPr/>
        </p:nvCxnSpPr>
        <p:spPr>
          <a:xfrm>
            <a:off x="6441206" y="917628"/>
            <a:ext cx="29799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ABFA77-4F04-3267-E560-B2B71C9E6831}"/>
              </a:ext>
            </a:extLst>
          </p:cNvPr>
          <p:cNvCxnSpPr>
            <a:cxnSpLocks/>
          </p:cNvCxnSpPr>
          <p:nvPr/>
        </p:nvCxnSpPr>
        <p:spPr>
          <a:xfrm flipV="1">
            <a:off x="5587200" y="2913477"/>
            <a:ext cx="0" cy="327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362330-ABF3-56D5-0DE4-410823C23293}"/>
              </a:ext>
            </a:extLst>
          </p:cNvPr>
          <p:cNvCxnSpPr>
            <a:cxnSpLocks/>
          </p:cNvCxnSpPr>
          <p:nvPr/>
        </p:nvCxnSpPr>
        <p:spPr>
          <a:xfrm>
            <a:off x="6518203" y="3669825"/>
            <a:ext cx="288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DCE67D0-56F7-B80E-1124-AAF6CA6BAC49}"/>
              </a:ext>
            </a:extLst>
          </p:cNvPr>
          <p:cNvSpPr/>
          <p:nvPr/>
        </p:nvSpPr>
        <p:spPr>
          <a:xfrm>
            <a:off x="6848935" y="4449600"/>
            <a:ext cx="2150464" cy="144132"/>
          </a:xfrm>
          <a:prstGeom prst="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70FC153B-CEC7-818D-C94F-BE72A322866F}"/>
              </a:ext>
            </a:extLst>
          </p:cNvPr>
          <p:cNvSpPr/>
          <p:nvPr/>
        </p:nvSpPr>
        <p:spPr>
          <a:xfrm>
            <a:off x="7999200" y="2715099"/>
            <a:ext cx="597597" cy="117202"/>
          </a:xfrm>
          <a:prstGeom prst="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6;p14">
            <a:extLst>
              <a:ext uri="{FF2B5EF4-FFF2-40B4-BE49-F238E27FC236}">
                <a16:creationId xmlns:a16="http://schemas.microsoft.com/office/drawing/2014/main" id="{9C66050A-0EE0-DBDF-3387-62044FADAC72}"/>
              </a:ext>
            </a:extLst>
          </p:cNvPr>
          <p:cNvSpPr txBox="1">
            <a:spLocks/>
          </p:cNvSpPr>
          <p:nvPr/>
        </p:nvSpPr>
        <p:spPr>
          <a:xfrm>
            <a:off x="203899" y="197250"/>
            <a:ext cx="4216901" cy="5101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800" u="sng" dirty="0">
                <a:solidFill>
                  <a:schemeClr val="tx1"/>
                </a:solidFill>
                <a:latin typeface="Aptos" panose="020B0004020202020204" pitchFamily="34" charset="0"/>
                <a:ea typeface="Calibri"/>
                <a:cs typeface="Calibri"/>
                <a:sym typeface="Calibri"/>
              </a:rPr>
              <a:t>Completing the Advanced requirements</a:t>
            </a:r>
          </a:p>
        </p:txBody>
      </p:sp>
      <p:sp>
        <p:nvSpPr>
          <p:cNvPr id="6" name="TextBox 5">
            <a:extLst>
              <a:ext uri="{FF2B5EF4-FFF2-40B4-BE49-F238E27FC236}">
                <a16:creationId xmlns:a16="http://schemas.microsoft.com/office/drawing/2014/main" id="{F10AF01A-190B-8C85-DC7A-9FBC04E3C919}"/>
              </a:ext>
            </a:extLst>
          </p:cNvPr>
          <p:cNvSpPr txBox="1"/>
          <p:nvPr/>
        </p:nvSpPr>
        <p:spPr>
          <a:xfrm>
            <a:off x="203899" y="924544"/>
            <a:ext cx="4166501" cy="3000821"/>
          </a:xfrm>
          <a:prstGeom prst="rect">
            <a:avLst/>
          </a:prstGeom>
          <a:noFill/>
        </p:spPr>
        <p:txBody>
          <a:bodyPr wrap="square" rtlCol="0">
            <a:spAutoFit/>
          </a:bodyPr>
          <a:lstStyle/>
          <a:p>
            <a:r>
              <a:rPr lang="en-GB" sz="900" b="1" dirty="0">
                <a:solidFill>
                  <a:schemeClr val="dk1"/>
                </a:solidFill>
                <a:latin typeface="Aptos" panose="020B0004020202020204" pitchFamily="34" charset="0"/>
              </a:rPr>
              <a:t>-- Event </a:t>
            </a:r>
          </a:p>
          <a:p>
            <a:r>
              <a:rPr lang="en-GB" sz="900" dirty="0">
                <a:latin typeface="Aptos" panose="020B0004020202020204" pitchFamily="34" charset="0"/>
              </a:rPr>
              <a:t>SET GLOBAL </a:t>
            </a:r>
            <a:r>
              <a:rPr lang="en-GB" sz="900" dirty="0" err="1">
                <a:latin typeface="Aptos" panose="020B0004020202020204" pitchFamily="34" charset="0"/>
              </a:rPr>
              <a:t>event_scheduler</a:t>
            </a:r>
            <a:r>
              <a:rPr lang="en-GB" sz="900" dirty="0">
                <a:latin typeface="Aptos" panose="020B0004020202020204" pitchFamily="34" charset="0"/>
              </a:rPr>
              <a:t> = ON;</a:t>
            </a:r>
          </a:p>
          <a:p>
            <a:r>
              <a:rPr lang="en-GB" sz="900" dirty="0">
                <a:latin typeface="Aptos" panose="020B0004020202020204" pitchFamily="34" charset="0"/>
              </a:rPr>
              <a:t>USE </a:t>
            </a:r>
            <a:r>
              <a:rPr lang="en-GB" sz="900" dirty="0" err="1">
                <a:latin typeface="Aptos" panose="020B0004020202020204" pitchFamily="34" charset="0"/>
              </a:rPr>
              <a:t>cfggaming</a:t>
            </a:r>
            <a:r>
              <a:rPr lang="en-GB" sz="900" dirty="0">
                <a:latin typeface="Aptos" panose="020B0004020202020204" pitchFamily="34" charset="0"/>
              </a:rPr>
              <a:t>;</a:t>
            </a:r>
          </a:p>
          <a:p>
            <a:r>
              <a:rPr lang="en-GB" sz="900" dirty="0">
                <a:latin typeface="Aptos" panose="020B0004020202020204" pitchFamily="34" charset="0"/>
              </a:rPr>
              <a:t>CREATE TABLE </a:t>
            </a:r>
            <a:r>
              <a:rPr lang="en-GB" sz="900" dirty="0" err="1">
                <a:latin typeface="Aptos" panose="020B0004020202020204" pitchFamily="34" charset="0"/>
              </a:rPr>
              <a:t>monitoring_events</a:t>
            </a:r>
            <a:endParaRPr lang="en-GB" sz="900" dirty="0">
              <a:latin typeface="Aptos" panose="020B0004020202020204" pitchFamily="34" charset="0"/>
            </a:endParaRPr>
          </a:p>
          <a:p>
            <a:r>
              <a:rPr lang="en-GB" sz="900" dirty="0">
                <a:latin typeface="Aptos" panose="020B0004020202020204" pitchFamily="34" charset="0"/>
              </a:rPr>
              <a:t>(ID INT AUTO_INCREMENT, </a:t>
            </a:r>
            <a:r>
              <a:rPr lang="en-GB" sz="900" dirty="0" err="1">
                <a:latin typeface="Aptos" panose="020B0004020202020204" pitchFamily="34" charset="0"/>
              </a:rPr>
              <a:t>Game_ID</a:t>
            </a:r>
            <a:r>
              <a:rPr lang="en-GB" sz="900" dirty="0">
                <a:latin typeface="Aptos" panose="020B0004020202020204" pitchFamily="34" charset="0"/>
              </a:rPr>
              <a:t> varchar(20), </a:t>
            </a:r>
            <a:r>
              <a:rPr lang="en-GB" sz="900" dirty="0" err="1">
                <a:latin typeface="Aptos" panose="020B0004020202020204" pitchFamily="34" charset="0"/>
              </a:rPr>
              <a:t>Game_name</a:t>
            </a:r>
            <a:r>
              <a:rPr lang="en-GB" sz="900" dirty="0">
                <a:latin typeface="Aptos" panose="020B0004020202020204" pitchFamily="34" charset="0"/>
              </a:rPr>
              <a:t> varchar(50), Price decimal(4,2),</a:t>
            </a:r>
          </a:p>
          <a:p>
            <a:r>
              <a:rPr lang="en-GB" sz="900" dirty="0" err="1">
                <a:latin typeface="Aptos" panose="020B0004020202020204" pitchFamily="34" charset="0"/>
              </a:rPr>
              <a:t>Last_Update</a:t>
            </a:r>
            <a:r>
              <a:rPr lang="en-GB" sz="900" dirty="0">
                <a:latin typeface="Aptos" panose="020B0004020202020204" pitchFamily="34" charset="0"/>
              </a:rPr>
              <a:t> TIMESTAMP,</a:t>
            </a:r>
          </a:p>
          <a:p>
            <a:r>
              <a:rPr lang="en-GB" sz="900" dirty="0">
                <a:latin typeface="Aptos" panose="020B0004020202020204" pitchFamily="34" charset="0"/>
              </a:rPr>
              <a:t>PRIMARY KEY (ID));</a:t>
            </a:r>
          </a:p>
          <a:p>
            <a:endParaRPr lang="en-GB" sz="900" dirty="0">
              <a:latin typeface="Aptos" panose="020B0004020202020204" pitchFamily="34" charset="0"/>
            </a:endParaRPr>
          </a:p>
          <a:p>
            <a:r>
              <a:rPr lang="en-GB" sz="900" dirty="0">
                <a:latin typeface="Aptos" panose="020B0004020202020204" pitchFamily="34" charset="0"/>
              </a:rPr>
              <a:t>DELIMITER //</a:t>
            </a:r>
          </a:p>
          <a:p>
            <a:r>
              <a:rPr lang="en-GB" sz="900" dirty="0">
                <a:latin typeface="Aptos" panose="020B0004020202020204" pitchFamily="34" charset="0"/>
              </a:rPr>
              <a:t>CREATE EVENT </a:t>
            </a:r>
            <a:r>
              <a:rPr lang="en-GB" sz="900" dirty="0" err="1">
                <a:latin typeface="Aptos" panose="020B0004020202020204" pitchFamily="34" charset="0"/>
              </a:rPr>
              <a:t>check_updates</a:t>
            </a:r>
            <a:endParaRPr lang="en-GB" sz="900" dirty="0">
              <a:latin typeface="Aptos" panose="020B0004020202020204" pitchFamily="34" charset="0"/>
            </a:endParaRPr>
          </a:p>
          <a:p>
            <a:r>
              <a:rPr lang="en-GB" sz="900" dirty="0">
                <a:latin typeface="Aptos" panose="020B0004020202020204" pitchFamily="34" charset="0"/>
              </a:rPr>
              <a:t>ON SCHEDULE EVERY 5 second</a:t>
            </a:r>
          </a:p>
          <a:p>
            <a:r>
              <a:rPr lang="en-GB" sz="900" dirty="0">
                <a:latin typeface="Aptos" panose="020B0004020202020204" pitchFamily="34" charset="0"/>
              </a:rPr>
              <a:t>STARTS NOW()</a:t>
            </a:r>
          </a:p>
          <a:p>
            <a:r>
              <a:rPr lang="en-GB" sz="900" dirty="0">
                <a:latin typeface="Aptos" panose="020B0004020202020204" pitchFamily="34" charset="0"/>
              </a:rPr>
              <a:t>DO BEGIN</a:t>
            </a:r>
          </a:p>
          <a:p>
            <a:r>
              <a:rPr lang="en-GB" sz="900" dirty="0">
                <a:latin typeface="Aptos" panose="020B0004020202020204" pitchFamily="34" charset="0"/>
              </a:rPr>
              <a:t>INSERT INTO </a:t>
            </a:r>
            <a:r>
              <a:rPr lang="en-GB" sz="900" dirty="0" err="1">
                <a:latin typeface="Aptos" panose="020B0004020202020204" pitchFamily="34" charset="0"/>
              </a:rPr>
              <a:t>monitoring_events</a:t>
            </a:r>
            <a:r>
              <a:rPr lang="en-GB" sz="900" dirty="0">
                <a:latin typeface="Aptos" panose="020B0004020202020204" pitchFamily="34" charset="0"/>
              </a:rPr>
              <a:t>(</a:t>
            </a:r>
            <a:r>
              <a:rPr lang="en-GB" sz="900" dirty="0" err="1">
                <a:latin typeface="Aptos" panose="020B0004020202020204" pitchFamily="34" charset="0"/>
              </a:rPr>
              <a:t>Game_ID</a:t>
            </a:r>
            <a:r>
              <a:rPr lang="en-GB" sz="900" dirty="0">
                <a:latin typeface="Aptos" panose="020B0004020202020204" pitchFamily="34" charset="0"/>
              </a:rPr>
              <a:t>, </a:t>
            </a:r>
            <a:r>
              <a:rPr lang="en-GB" sz="900" dirty="0" err="1">
                <a:latin typeface="Aptos" panose="020B0004020202020204" pitchFamily="34" charset="0"/>
              </a:rPr>
              <a:t>Game_name</a:t>
            </a:r>
            <a:r>
              <a:rPr lang="en-GB" sz="900" dirty="0">
                <a:latin typeface="Aptos" panose="020B0004020202020204" pitchFamily="34" charset="0"/>
              </a:rPr>
              <a:t>, Price, </a:t>
            </a:r>
            <a:r>
              <a:rPr lang="en-GB" sz="900" dirty="0" err="1">
                <a:latin typeface="Aptos" panose="020B0004020202020204" pitchFamily="34" charset="0"/>
              </a:rPr>
              <a:t>Last_Update</a:t>
            </a:r>
            <a:r>
              <a:rPr lang="en-GB" sz="900" dirty="0">
                <a:latin typeface="Aptos" panose="020B0004020202020204" pitchFamily="34" charset="0"/>
              </a:rPr>
              <a:t>)</a:t>
            </a:r>
          </a:p>
          <a:p>
            <a:r>
              <a:rPr lang="en-GB" sz="900" dirty="0">
                <a:latin typeface="Aptos" panose="020B0004020202020204" pitchFamily="34" charset="0"/>
              </a:rPr>
              <a:t>        SELECT </a:t>
            </a:r>
            <a:r>
              <a:rPr lang="en-GB" sz="900" dirty="0" err="1">
                <a:latin typeface="Aptos" panose="020B0004020202020204" pitchFamily="34" charset="0"/>
              </a:rPr>
              <a:t>Game_ID</a:t>
            </a:r>
            <a:r>
              <a:rPr lang="en-GB" sz="900" dirty="0">
                <a:latin typeface="Aptos" panose="020B0004020202020204" pitchFamily="34" charset="0"/>
              </a:rPr>
              <a:t>, </a:t>
            </a:r>
            <a:r>
              <a:rPr lang="en-GB" sz="900" dirty="0" err="1">
                <a:latin typeface="Aptos" panose="020B0004020202020204" pitchFamily="34" charset="0"/>
              </a:rPr>
              <a:t>Game_name</a:t>
            </a:r>
            <a:r>
              <a:rPr lang="en-GB" sz="900" dirty="0">
                <a:latin typeface="Aptos" panose="020B0004020202020204" pitchFamily="34" charset="0"/>
              </a:rPr>
              <a:t>, Price, CURRENT_TIMESTAMP from game;</a:t>
            </a:r>
          </a:p>
          <a:p>
            <a:r>
              <a:rPr lang="en-GB" sz="900" dirty="0">
                <a:latin typeface="Aptos" panose="020B0004020202020204" pitchFamily="34" charset="0"/>
              </a:rPr>
              <a:t>END//</a:t>
            </a:r>
          </a:p>
          <a:p>
            <a:r>
              <a:rPr lang="en-GB" sz="900" dirty="0">
                <a:latin typeface="Aptos" panose="020B0004020202020204" pitchFamily="34" charset="0"/>
              </a:rPr>
              <a:t>DELIMITER ;</a:t>
            </a:r>
          </a:p>
          <a:p>
            <a:endParaRPr lang="en-GB" sz="900" dirty="0">
              <a:latin typeface="Aptos" panose="020B0004020202020204" pitchFamily="34" charset="0"/>
            </a:endParaRPr>
          </a:p>
          <a:p>
            <a:r>
              <a:rPr lang="en-GB" sz="900" b="1" dirty="0">
                <a:latin typeface="Aptos" panose="020B0004020202020204" pitchFamily="34" charset="0"/>
              </a:rPr>
              <a:t>-- Event check</a:t>
            </a:r>
          </a:p>
          <a:p>
            <a:r>
              <a:rPr lang="en-GB" sz="900" dirty="0">
                <a:latin typeface="Aptos" panose="020B0004020202020204" pitchFamily="34" charset="0"/>
              </a:rPr>
              <a:t>select * from </a:t>
            </a:r>
            <a:r>
              <a:rPr lang="en-GB" sz="900" dirty="0" err="1">
                <a:latin typeface="Aptos" panose="020B0004020202020204" pitchFamily="34" charset="0"/>
              </a:rPr>
              <a:t>monitoring_events</a:t>
            </a:r>
            <a:r>
              <a:rPr lang="en-GB" sz="900" dirty="0">
                <a:latin typeface="Aptos" panose="020B0004020202020204" pitchFamily="34" charset="0"/>
              </a:rPr>
              <a:t>;</a:t>
            </a:r>
          </a:p>
        </p:txBody>
      </p:sp>
      <p:pic>
        <p:nvPicPr>
          <p:cNvPr id="9" name="Picture 8">
            <a:extLst>
              <a:ext uri="{FF2B5EF4-FFF2-40B4-BE49-F238E27FC236}">
                <a16:creationId xmlns:a16="http://schemas.microsoft.com/office/drawing/2014/main" id="{F9DAE951-0A7C-DFFE-A97F-AA3FFEF64301}"/>
              </a:ext>
            </a:extLst>
          </p:cNvPr>
          <p:cNvPicPr>
            <a:picLocks noChangeAspect="1"/>
          </p:cNvPicPr>
          <p:nvPr/>
        </p:nvPicPr>
        <p:blipFill>
          <a:blip r:embed="rId2"/>
          <a:stretch>
            <a:fillRect/>
          </a:stretch>
        </p:blipFill>
        <p:spPr>
          <a:xfrm>
            <a:off x="4795202" y="1430345"/>
            <a:ext cx="3326578" cy="1737648"/>
          </a:xfrm>
          <a:prstGeom prst="rect">
            <a:avLst/>
          </a:prstGeom>
        </p:spPr>
      </p:pic>
      <p:pic>
        <p:nvPicPr>
          <p:cNvPr id="11" name="Picture 10">
            <a:extLst>
              <a:ext uri="{FF2B5EF4-FFF2-40B4-BE49-F238E27FC236}">
                <a16:creationId xmlns:a16="http://schemas.microsoft.com/office/drawing/2014/main" id="{AF17DC9D-C89A-791F-DB74-0C5D7B06ED3A}"/>
              </a:ext>
            </a:extLst>
          </p:cNvPr>
          <p:cNvPicPr>
            <a:picLocks noChangeAspect="1"/>
          </p:cNvPicPr>
          <p:nvPr/>
        </p:nvPicPr>
        <p:blipFill>
          <a:blip r:embed="rId3"/>
          <a:stretch>
            <a:fillRect/>
          </a:stretch>
        </p:blipFill>
        <p:spPr>
          <a:xfrm>
            <a:off x="5778092" y="3264608"/>
            <a:ext cx="3048124" cy="1737648"/>
          </a:xfrm>
          <a:prstGeom prst="rect">
            <a:avLst/>
          </a:prstGeom>
        </p:spPr>
      </p:pic>
      <p:sp>
        <p:nvSpPr>
          <p:cNvPr id="12" name="TextBox 11">
            <a:extLst>
              <a:ext uri="{FF2B5EF4-FFF2-40B4-BE49-F238E27FC236}">
                <a16:creationId xmlns:a16="http://schemas.microsoft.com/office/drawing/2014/main" id="{5C6DDE32-2DAC-EDC9-58CD-A1F9C8CADDC5}"/>
              </a:ext>
            </a:extLst>
          </p:cNvPr>
          <p:cNvSpPr txBox="1"/>
          <p:nvPr/>
        </p:nvSpPr>
        <p:spPr>
          <a:xfrm>
            <a:off x="4867199" y="324000"/>
            <a:ext cx="4072901" cy="784830"/>
          </a:xfrm>
          <a:prstGeom prst="rect">
            <a:avLst/>
          </a:prstGeom>
          <a:noFill/>
        </p:spPr>
        <p:txBody>
          <a:bodyPr wrap="square" rtlCol="0">
            <a:spAutoFit/>
          </a:bodyPr>
          <a:lstStyle/>
          <a:p>
            <a:r>
              <a:rPr lang="en-GB" sz="900" u="sng" dirty="0">
                <a:solidFill>
                  <a:schemeClr val="bg1"/>
                </a:solidFill>
              </a:rPr>
              <a:t>The event will log every game in the game table every 5 seconds (which can be changed). If a new game is added/ removed or a price has changed, it will show this change, which timestamps when the change was made. It may not be necessary for this database but could be more useful in inventory checks.</a:t>
            </a:r>
          </a:p>
        </p:txBody>
      </p:sp>
      <p:sp>
        <p:nvSpPr>
          <p:cNvPr id="13" name="Google Shape;66;p14">
            <a:extLst>
              <a:ext uri="{FF2B5EF4-FFF2-40B4-BE49-F238E27FC236}">
                <a16:creationId xmlns:a16="http://schemas.microsoft.com/office/drawing/2014/main" id="{8B99BA52-2CC0-52CB-C3AE-53ED80955787}"/>
              </a:ext>
            </a:extLst>
          </p:cNvPr>
          <p:cNvSpPr txBox="1">
            <a:spLocks/>
          </p:cNvSpPr>
          <p:nvPr/>
        </p:nvSpPr>
        <p:spPr>
          <a:xfrm>
            <a:off x="4816799" y="1108830"/>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SQL Result Set</a:t>
            </a:r>
          </a:p>
        </p:txBody>
      </p:sp>
    </p:spTree>
    <p:extLst>
      <p:ext uri="{BB962C8B-B14F-4D97-AF65-F5344CB8AC3E}">
        <p14:creationId xmlns:p14="http://schemas.microsoft.com/office/powerpoint/2010/main" val="19326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1E8AB0-14A1-2699-3483-094F57FEC6E9}"/>
              </a:ext>
            </a:extLst>
          </p:cNvPr>
          <p:cNvSpPr txBox="1"/>
          <p:nvPr/>
        </p:nvSpPr>
        <p:spPr>
          <a:xfrm>
            <a:off x="475200" y="797910"/>
            <a:ext cx="3240000" cy="1969770"/>
          </a:xfrm>
          <a:prstGeom prst="rect">
            <a:avLst/>
          </a:prstGeom>
          <a:noFill/>
        </p:spPr>
        <p:txBody>
          <a:bodyPr wrap="square" rtlCol="0">
            <a:spAutoFit/>
          </a:bodyPr>
          <a:lstStyle/>
          <a:p>
            <a:r>
              <a:rPr lang="en-GB" sz="900" b="1" dirty="0">
                <a:solidFill>
                  <a:schemeClr val="tx1"/>
                </a:solidFill>
                <a:latin typeface="Aptos" panose="020B0004020202020204" pitchFamily="34" charset="0"/>
              </a:rPr>
              <a:t>-- View</a:t>
            </a:r>
          </a:p>
          <a:p>
            <a:r>
              <a:rPr lang="en-GB" sz="900" dirty="0">
                <a:solidFill>
                  <a:schemeClr val="tx1"/>
                </a:solidFill>
                <a:latin typeface="Aptos" panose="020B0004020202020204" pitchFamily="34" charset="0"/>
              </a:rPr>
              <a:t>CREATE OR REPLACE VIEW </a:t>
            </a:r>
            <a:r>
              <a:rPr lang="en-GB" sz="900" dirty="0" err="1">
                <a:solidFill>
                  <a:schemeClr val="tx1"/>
                </a:solidFill>
                <a:latin typeface="Aptos" panose="020B0004020202020204" pitchFamily="34" charset="0"/>
              </a:rPr>
              <a:t>Final_game</a:t>
            </a:r>
            <a:r>
              <a:rPr lang="en-GB" sz="900" dirty="0">
                <a:solidFill>
                  <a:schemeClr val="tx1"/>
                </a:solidFill>
                <a:latin typeface="Aptos" panose="020B0004020202020204" pitchFamily="34" charset="0"/>
              </a:rPr>
              <a:t> AS</a:t>
            </a:r>
          </a:p>
          <a:p>
            <a:r>
              <a:rPr lang="en-GB" sz="900" dirty="0">
                <a:solidFill>
                  <a:schemeClr val="tx1"/>
                </a:solidFill>
                <a:latin typeface="Aptos" panose="020B0004020202020204" pitchFamily="34" charset="0"/>
              </a:rPr>
              <a:t>SELECT </a:t>
            </a:r>
            <a:r>
              <a:rPr lang="en-GB" sz="900" dirty="0" err="1">
                <a:solidFill>
                  <a:schemeClr val="tx1"/>
                </a:solidFill>
                <a:latin typeface="Aptos" panose="020B0004020202020204" pitchFamily="34" charset="0"/>
              </a:rPr>
              <a:t>g.overall_rating</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s.transaction_ID</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g.game_name</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p.platform_name</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r.region_name</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FROM sales s</a:t>
            </a:r>
          </a:p>
          <a:p>
            <a:r>
              <a:rPr lang="en-GB" sz="900" dirty="0">
                <a:solidFill>
                  <a:schemeClr val="tx1"/>
                </a:solidFill>
                <a:latin typeface="Aptos" panose="020B0004020202020204" pitchFamily="34" charset="0"/>
              </a:rPr>
              <a:t>INNER JOIN game g ON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s.game_ID</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INNER JOIN platform p ON </a:t>
            </a:r>
            <a:r>
              <a:rPr lang="en-GB" sz="900" dirty="0" err="1">
                <a:solidFill>
                  <a:schemeClr val="tx1"/>
                </a:solidFill>
                <a:latin typeface="Aptos" panose="020B0004020202020204" pitchFamily="34" charset="0"/>
              </a:rPr>
              <a:t>p.platform_ID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s.platform_ID</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INNER JOIN region r ON </a:t>
            </a:r>
            <a:r>
              <a:rPr lang="en-GB" sz="900" dirty="0" err="1">
                <a:solidFill>
                  <a:schemeClr val="tx1"/>
                </a:solidFill>
                <a:latin typeface="Aptos" panose="020B0004020202020204" pitchFamily="34" charset="0"/>
              </a:rPr>
              <a:t>r.region_ID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s.Region_sold</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ORDER BY </a:t>
            </a:r>
            <a:r>
              <a:rPr lang="en-GB" sz="900" dirty="0" err="1">
                <a:solidFill>
                  <a:schemeClr val="tx1"/>
                </a:solidFill>
                <a:latin typeface="Aptos" panose="020B0004020202020204" pitchFamily="34" charset="0"/>
              </a:rPr>
              <a:t>g.overall_rating</a:t>
            </a:r>
            <a:r>
              <a:rPr lang="en-GB" sz="900" dirty="0">
                <a:solidFill>
                  <a:schemeClr val="tx1"/>
                </a:solidFill>
                <a:latin typeface="Aptos" panose="020B0004020202020204" pitchFamily="34" charset="0"/>
              </a:rPr>
              <a:t> DESC;</a:t>
            </a:r>
          </a:p>
          <a:p>
            <a:endParaRPr lang="en-GB" sz="900" dirty="0">
              <a:solidFill>
                <a:schemeClr val="tx1"/>
              </a:solidFill>
              <a:latin typeface="Aptos" panose="020B0004020202020204" pitchFamily="34" charset="0"/>
            </a:endParaRPr>
          </a:p>
          <a:p>
            <a:r>
              <a:rPr lang="en-GB" sz="900" b="1" dirty="0">
                <a:solidFill>
                  <a:schemeClr val="tx1"/>
                </a:solidFill>
                <a:latin typeface="Aptos" panose="020B0004020202020204" pitchFamily="34" charset="0"/>
              </a:rPr>
              <a:t>-- View check</a:t>
            </a:r>
          </a:p>
          <a:p>
            <a:r>
              <a:rPr lang="en-GB" sz="900" dirty="0">
                <a:solidFill>
                  <a:schemeClr val="tx1"/>
                </a:solidFill>
                <a:latin typeface="Aptos" panose="020B0004020202020204" pitchFamily="34" charset="0"/>
              </a:rPr>
              <a:t>SELECT * FROM </a:t>
            </a:r>
            <a:r>
              <a:rPr lang="en-GB" sz="900" dirty="0" err="1">
                <a:solidFill>
                  <a:schemeClr val="tx1"/>
                </a:solidFill>
                <a:latin typeface="Aptos" panose="020B0004020202020204" pitchFamily="34" charset="0"/>
              </a:rPr>
              <a:t>final_game</a:t>
            </a:r>
            <a:r>
              <a:rPr lang="en-GB" sz="900" dirty="0">
                <a:solidFill>
                  <a:schemeClr val="tx1"/>
                </a:solidFill>
                <a:latin typeface="Aptos" panose="020B0004020202020204" pitchFamily="34" charset="0"/>
              </a:rPr>
              <a:t>;</a:t>
            </a:r>
          </a:p>
          <a:p>
            <a:endParaRPr lang="en-GB" dirty="0"/>
          </a:p>
        </p:txBody>
      </p:sp>
      <p:sp>
        <p:nvSpPr>
          <p:cNvPr id="5" name="Google Shape;66;p14">
            <a:extLst>
              <a:ext uri="{FF2B5EF4-FFF2-40B4-BE49-F238E27FC236}">
                <a16:creationId xmlns:a16="http://schemas.microsoft.com/office/drawing/2014/main" id="{718BB8A6-2F8F-CEE2-1145-1C936FC14821}"/>
              </a:ext>
            </a:extLst>
          </p:cNvPr>
          <p:cNvSpPr txBox="1">
            <a:spLocks/>
          </p:cNvSpPr>
          <p:nvPr/>
        </p:nvSpPr>
        <p:spPr>
          <a:xfrm>
            <a:off x="203899" y="197250"/>
            <a:ext cx="4216901" cy="5101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800" u="sng" dirty="0">
                <a:solidFill>
                  <a:schemeClr val="tx1"/>
                </a:solidFill>
                <a:latin typeface="Aptos" panose="020B0004020202020204" pitchFamily="34" charset="0"/>
                <a:ea typeface="Calibri"/>
                <a:cs typeface="Calibri"/>
                <a:sym typeface="Calibri"/>
              </a:rPr>
              <a:t>Completing the Advanced requirements</a:t>
            </a:r>
          </a:p>
        </p:txBody>
      </p:sp>
      <p:pic>
        <p:nvPicPr>
          <p:cNvPr id="8" name="Picture 7">
            <a:extLst>
              <a:ext uri="{FF2B5EF4-FFF2-40B4-BE49-F238E27FC236}">
                <a16:creationId xmlns:a16="http://schemas.microsoft.com/office/drawing/2014/main" id="{0EB4EC70-0470-0F4D-8D82-FDA8816BACB0}"/>
              </a:ext>
            </a:extLst>
          </p:cNvPr>
          <p:cNvPicPr>
            <a:picLocks noChangeAspect="1"/>
          </p:cNvPicPr>
          <p:nvPr/>
        </p:nvPicPr>
        <p:blipFill>
          <a:blip r:embed="rId2"/>
          <a:stretch>
            <a:fillRect/>
          </a:stretch>
        </p:blipFill>
        <p:spPr>
          <a:xfrm>
            <a:off x="203898" y="2926080"/>
            <a:ext cx="4216901" cy="1998811"/>
          </a:xfrm>
          <a:prstGeom prst="rect">
            <a:avLst/>
          </a:prstGeom>
        </p:spPr>
      </p:pic>
      <p:sp>
        <p:nvSpPr>
          <p:cNvPr id="9" name="TextBox 8">
            <a:extLst>
              <a:ext uri="{FF2B5EF4-FFF2-40B4-BE49-F238E27FC236}">
                <a16:creationId xmlns:a16="http://schemas.microsoft.com/office/drawing/2014/main" id="{31BCACF5-4CF3-1AC3-9C8A-4794125EDDB2}"/>
              </a:ext>
            </a:extLst>
          </p:cNvPr>
          <p:cNvSpPr txBox="1"/>
          <p:nvPr/>
        </p:nvSpPr>
        <p:spPr>
          <a:xfrm>
            <a:off x="4911599" y="452331"/>
            <a:ext cx="4028501" cy="3354765"/>
          </a:xfrm>
          <a:prstGeom prst="rect">
            <a:avLst/>
          </a:prstGeom>
          <a:noFill/>
        </p:spPr>
        <p:txBody>
          <a:bodyPr wrap="square" rtlCol="0">
            <a:spAutoFit/>
          </a:bodyPr>
          <a:lstStyle/>
          <a:p>
            <a:r>
              <a:rPr lang="en-GB" sz="900" u="sng" dirty="0">
                <a:solidFill>
                  <a:schemeClr val="bg1"/>
                </a:solidFill>
                <a:latin typeface="Aptos" panose="020B0004020202020204" pitchFamily="34" charset="0"/>
              </a:rPr>
              <a:t>A view is a virtual table which can be used to restrict others access to the database and it can be queried from.</a:t>
            </a:r>
          </a:p>
          <a:p>
            <a:endParaRPr lang="en-GB" sz="900" u="sng" dirty="0">
              <a:solidFill>
                <a:schemeClr val="bg1"/>
              </a:solidFill>
              <a:latin typeface="Aptos" panose="020B0004020202020204" pitchFamily="34" charset="0"/>
            </a:endParaRPr>
          </a:p>
          <a:p>
            <a:r>
              <a:rPr lang="en-GB" sz="900" u="sng" dirty="0">
                <a:solidFill>
                  <a:schemeClr val="bg1"/>
                </a:solidFill>
                <a:latin typeface="Aptos" panose="020B0004020202020204" pitchFamily="34" charset="0"/>
              </a:rPr>
              <a:t>The view can be used as a security measure or make it easy for analysis to be completed from, to reduce the number of complex queries needed to be performed each time.</a:t>
            </a:r>
          </a:p>
          <a:p>
            <a:endParaRPr lang="en-GB" sz="900" u="sng" dirty="0">
              <a:solidFill>
                <a:schemeClr val="bg1"/>
              </a:solidFill>
              <a:latin typeface="Aptos" panose="020B0004020202020204" pitchFamily="34" charset="0"/>
            </a:endParaRPr>
          </a:p>
          <a:p>
            <a:r>
              <a:rPr lang="en-GB" sz="900" u="sng" dirty="0">
                <a:solidFill>
                  <a:schemeClr val="bg1"/>
                </a:solidFill>
                <a:latin typeface="Aptos" panose="020B0004020202020204" pitchFamily="34" charset="0"/>
              </a:rPr>
              <a:t>For example 1 -</a:t>
            </a:r>
            <a:endParaRPr lang="en-GB" sz="900" b="1" dirty="0">
              <a:solidFill>
                <a:schemeClr val="bg1"/>
              </a:solidFill>
              <a:latin typeface="Aptos" panose="020B0004020202020204" pitchFamily="34" charset="0"/>
            </a:endParaRPr>
          </a:p>
          <a:p>
            <a:r>
              <a:rPr lang="en-GB" sz="900" dirty="0">
                <a:solidFill>
                  <a:schemeClr val="bg1"/>
                </a:solidFill>
                <a:latin typeface="Aptos" panose="020B0004020202020204" pitchFamily="34" charset="0"/>
              </a:rPr>
              <a:t>SELECT </a:t>
            </a:r>
            <a:r>
              <a:rPr lang="en-GB" sz="900" dirty="0" err="1">
                <a:solidFill>
                  <a:schemeClr val="bg1"/>
                </a:solidFill>
                <a:latin typeface="Aptos" panose="020B0004020202020204" pitchFamily="34" charset="0"/>
              </a:rPr>
              <a:t>overall_rating</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game_name</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region_name</a:t>
            </a:r>
            <a:endParaRPr lang="en-GB" sz="900" dirty="0">
              <a:solidFill>
                <a:schemeClr val="bg1"/>
              </a:solidFill>
              <a:latin typeface="Aptos" panose="020B0004020202020204" pitchFamily="34" charset="0"/>
            </a:endParaRPr>
          </a:p>
          <a:p>
            <a:r>
              <a:rPr lang="en-GB" sz="900" dirty="0">
                <a:solidFill>
                  <a:schemeClr val="bg1"/>
                </a:solidFill>
                <a:latin typeface="Aptos" panose="020B0004020202020204" pitchFamily="34" charset="0"/>
              </a:rPr>
              <a:t>FROM </a:t>
            </a:r>
            <a:r>
              <a:rPr lang="en-GB" sz="900" dirty="0" err="1">
                <a:solidFill>
                  <a:schemeClr val="bg1"/>
                </a:solidFill>
                <a:latin typeface="Aptos" panose="020B0004020202020204" pitchFamily="34" charset="0"/>
              </a:rPr>
              <a:t>final_game</a:t>
            </a:r>
            <a:endParaRPr lang="en-GB" sz="900" dirty="0">
              <a:solidFill>
                <a:schemeClr val="bg1"/>
              </a:solidFill>
              <a:latin typeface="Aptos" panose="020B0004020202020204" pitchFamily="34" charset="0"/>
            </a:endParaRPr>
          </a:p>
          <a:p>
            <a:r>
              <a:rPr lang="en-GB" sz="900" dirty="0">
                <a:solidFill>
                  <a:schemeClr val="bg1"/>
                </a:solidFill>
                <a:latin typeface="Aptos" panose="020B0004020202020204" pitchFamily="34" charset="0"/>
              </a:rPr>
              <a:t>WHERE </a:t>
            </a:r>
            <a:r>
              <a:rPr lang="en-GB" sz="900" dirty="0" err="1">
                <a:solidFill>
                  <a:schemeClr val="bg1"/>
                </a:solidFill>
                <a:latin typeface="Aptos" panose="020B0004020202020204" pitchFamily="34" charset="0"/>
              </a:rPr>
              <a:t>game_name</a:t>
            </a:r>
            <a:r>
              <a:rPr lang="en-GB" sz="900" dirty="0">
                <a:solidFill>
                  <a:schemeClr val="bg1"/>
                </a:solidFill>
                <a:latin typeface="Aptos" panose="020B0004020202020204" pitchFamily="34" charset="0"/>
              </a:rPr>
              <a:t> LIKE 'R%’;</a:t>
            </a:r>
          </a:p>
          <a:p>
            <a:endParaRPr lang="en-GB" sz="900" dirty="0">
              <a:solidFill>
                <a:schemeClr val="bg1"/>
              </a:solidFill>
              <a:latin typeface="Aptos" panose="020B0004020202020204" pitchFamily="34" charset="0"/>
            </a:endParaRPr>
          </a:p>
          <a:p>
            <a:endParaRPr lang="en-GB" sz="900" dirty="0">
              <a:solidFill>
                <a:schemeClr val="bg1"/>
              </a:solidFill>
              <a:latin typeface="Aptos" panose="020B0004020202020204" pitchFamily="34" charset="0"/>
            </a:endParaRPr>
          </a:p>
          <a:p>
            <a:endParaRPr lang="en-GB" sz="900" dirty="0">
              <a:solidFill>
                <a:schemeClr val="bg1"/>
              </a:solidFill>
              <a:latin typeface="Aptos" panose="020B0004020202020204" pitchFamily="34" charset="0"/>
            </a:endParaRPr>
          </a:p>
          <a:p>
            <a:endParaRPr lang="en-GB" sz="900" dirty="0">
              <a:solidFill>
                <a:schemeClr val="bg1"/>
              </a:solidFill>
              <a:latin typeface="Aptos" panose="020B0004020202020204" pitchFamily="34" charset="0"/>
            </a:endParaRPr>
          </a:p>
          <a:p>
            <a:endParaRPr lang="en-GB" sz="900" dirty="0">
              <a:solidFill>
                <a:schemeClr val="bg1"/>
              </a:solidFill>
              <a:latin typeface="Aptos" panose="020B0004020202020204" pitchFamily="34" charset="0"/>
            </a:endParaRPr>
          </a:p>
          <a:p>
            <a:endParaRPr lang="en-GB" sz="900" dirty="0">
              <a:solidFill>
                <a:schemeClr val="bg1"/>
              </a:solidFill>
              <a:latin typeface="Aptos" panose="020B0004020202020204" pitchFamily="34" charset="0"/>
            </a:endParaRPr>
          </a:p>
          <a:p>
            <a:endParaRPr lang="en-GB" sz="900" dirty="0">
              <a:solidFill>
                <a:schemeClr val="bg1"/>
              </a:solidFill>
              <a:latin typeface="Aptos" panose="020B0004020202020204" pitchFamily="34" charset="0"/>
            </a:endParaRPr>
          </a:p>
          <a:p>
            <a:r>
              <a:rPr lang="en-GB" sz="900" u="sng" dirty="0">
                <a:solidFill>
                  <a:schemeClr val="bg1"/>
                </a:solidFill>
                <a:latin typeface="Aptos" panose="020B0004020202020204" pitchFamily="34" charset="0"/>
              </a:rPr>
              <a:t>For example 2 -</a:t>
            </a:r>
            <a:endParaRPr lang="en-GB" sz="900" dirty="0">
              <a:solidFill>
                <a:schemeClr val="bg1"/>
              </a:solidFill>
              <a:latin typeface="Aptos" panose="020B0004020202020204" pitchFamily="34" charset="0"/>
            </a:endParaRPr>
          </a:p>
          <a:p>
            <a:r>
              <a:rPr lang="en-GB" sz="900" dirty="0">
                <a:solidFill>
                  <a:schemeClr val="bg1"/>
                </a:solidFill>
                <a:latin typeface="Aptos" panose="020B0004020202020204" pitchFamily="34" charset="0"/>
              </a:rPr>
              <a:t>SELECT </a:t>
            </a:r>
            <a:r>
              <a:rPr lang="en-GB" sz="900" dirty="0" err="1">
                <a:solidFill>
                  <a:schemeClr val="bg1"/>
                </a:solidFill>
                <a:latin typeface="Aptos" panose="020B0004020202020204" pitchFamily="34" charset="0"/>
              </a:rPr>
              <a:t>overall_rating</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game_name</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region_name</a:t>
            </a:r>
            <a:endParaRPr lang="en-GB" sz="900" dirty="0">
              <a:solidFill>
                <a:schemeClr val="bg1"/>
              </a:solidFill>
              <a:latin typeface="Aptos" panose="020B0004020202020204" pitchFamily="34" charset="0"/>
            </a:endParaRPr>
          </a:p>
          <a:p>
            <a:r>
              <a:rPr lang="en-GB" sz="900" dirty="0">
                <a:solidFill>
                  <a:schemeClr val="bg1"/>
                </a:solidFill>
                <a:latin typeface="Aptos" panose="020B0004020202020204" pitchFamily="34" charset="0"/>
              </a:rPr>
              <a:t>FROM </a:t>
            </a:r>
            <a:r>
              <a:rPr lang="en-GB" sz="900" dirty="0" err="1">
                <a:solidFill>
                  <a:schemeClr val="bg1"/>
                </a:solidFill>
                <a:latin typeface="Aptos" panose="020B0004020202020204" pitchFamily="34" charset="0"/>
              </a:rPr>
              <a:t>final_game</a:t>
            </a:r>
            <a:endParaRPr lang="en-GB" sz="900" dirty="0">
              <a:solidFill>
                <a:schemeClr val="bg1"/>
              </a:solidFill>
              <a:latin typeface="Aptos" panose="020B0004020202020204" pitchFamily="34" charset="0"/>
            </a:endParaRPr>
          </a:p>
          <a:p>
            <a:r>
              <a:rPr lang="en-GB" sz="900" dirty="0">
                <a:solidFill>
                  <a:schemeClr val="bg1"/>
                </a:solidFill>
                <a:latin typeface="Aptos" panose="020B0004020202020204" pitchFamily="34" charset="0"/>
              </a:rPr>
              <a:t>WHERE </a:t>
            </a:r>
            <a:r>
              <a:rPr lang="en-GB" sz="900" dirty="0" err="1">
                <a:solidFill>
                  <a:schemeClr val="bg1"/>
                </a:solidFill>
                <a:latin typeface="Aptos" panose="020B0004020202020204" pitchFamily="34" charset="0"/>
              </a:rPr>
              <a:t>overall_rating</a:t>
            </a:r>
            <a:r>
              <a:rPr lang="en-GB" sz="900" dirty="0">
                <a:solidFill>
                  <a:schemeClr val="bg1"/>
                </a:solidFill>
                <a:latin typeface="Aptos" panose="020B0004020202020204" pitchFamily="34" charset="0"/>
              </a:rPr>
              <a:t> &gt; 3 ;</a:t>
            </a:r>
          </a:p>
          <a:p>
            <a:endParaRPr lang="en-GB" dirty="0"/>
          </a:p>
        </p:txBody>
      </p:sp>
      <p:pic>
        <p:nvPicPr>
          <p:cNvPr id="11" name="Picture 10">
            <a:extLst>
              <a:ext uri="{FF2B5EF4-FFF2-40B4-BE49-F238E27FC236}">
                <a16:creationId xmlns:a16="http://schemas.microsoft.com/office/drawing/2014/main" id="{79261458-3447-CD36-0B4D-BA285046A23A}"/>
              </a:ext>
            </a:extLst>
          </p:cNvPr>
          <p:cNvPicPr>
            <a:picLocks noChangeAspect="1"/>
          </p:cNvPicPr>
          <p:nvPr/>
        </p:nvPicPr>
        <p:blipFill>
          <a:blip r:embed="rId3"/>
          <a:stretch>
            <a:fillRect/>
          </a:stretch>
        </p:blipFill>
        <p:spPr>
          <a:xfrm>
            <a:off x="6661009" y="1782286"/>
            <a:ext cx="2166191" cy="1284914"/>
          </a:xfrm>
          <a:prstGeom prst="rect">
            <a:avLst/>
          </a:prstGeom>
        </p:spPr>
      </p:pic>
      <p:pic>
        <p:nvPicPr>
          <p:cNvPr id="15" name="Picture 14">
            <a:extLst>
              <a:ext uri="{FF2B5EF4-FFF2-40B4-BE49-F238E27FC236}">
                <a16:creationId xmlns:a16="http://schemas.microsoft.com/office/drawing/2014/main" id="{542C1F09-8DBA-FF1F-16F5-6F1899E14946}"/>
              </a:ext>
            </a:extLst>
          </p:cNvPr>
          <p:cNvPicPr>
            <a:picLocks noChangeAspect="1"/>
          </p:cNvPicPr>
          <p:nvPr/>
        </p:nvPicPr>
        <p:blipFill>
          <a:blip r:embed="rId4"/>
          <a:stretch>
            <a:fillRect/>
          </a:stretch>
        </p:blipFill>
        <p:spPr>
          <a:xfrm>
            <a:off x="6682800" y="3359964"/>
            <a:ext cx="2151840" cy="1485636"/>
          </a:xfrm>
          <a:prstGeom prst="rect">
            <a:avLst/>
          </a:prstGeom>
        </p:spPr>
      </p:pic>
      <p:sp>
        <p:nvSpPr>
          <p:cNvPr id="16" name="Google Shape;66;p14">
            <a:extLst>
              <a:ext uri="{FF2B5EF4-FFF2-40B4-BE49-F238E27FC236}">
                <a16:creationId xmlns:a16="http://schemas.microsoft.com/office/drawing/2014/main" id="{3DCF6733-A027-0E05-5317-AE846F1E3469}"/>
              </a:ext>
            </a:extLst>
          </p:cNvPr>
          <p:cNvSpPr txBox="1">
            <a:spLocks/>
          </p:cNvSpPr>
          <p:nvPr/>
        </p:nvSpPr>
        <p:spPr>
          <a:xfrm>
            <a:off x="266400" y="2609280"/>
            <a:ext cx="1548000"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SQL Result Sets</a:t>
            </a:r>
          </a:p>
        </p:txBody>
      </p:sp>
    </p:spTree>
    <p:extLst>
      <p:ext uri="{BB962C8B-B14F-4D97-AF65-F5344CB8AC3E}">
        <p14:creationId xmlns:p14="http://schemas.microsoft.com/office/powerpoint/2010/main" val="278537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4D65D8-F699-7681-8CE0-E34DEA081157}"/>
              </a:ext>
            </a:extLst>
          </p:cNvPr>
          <p:cNvSpPr txBox="1"/>
          <p:nvPr/>
        </p:nvSpPr>
        <p:spPr>
          <a:xfrm>
            <a:off x="95437" y="871335"/>
            <a:ext cx="3819600" cy="1615827"/>
          </a:xfrm>
          <a:prstGeom prst="rect">
            <a:avLst/>
          </a:prstGeom>
          <a:noFill/>
        </p:spPr>
        <p:txBody>
          <a:bodyPr wrap="square">
            <a:spAutoFit/>
          </a:bodyPr>
          <a:lstStyle/>
          <a:p>
            <a:r>
              <a:rPr lang="en-GB" sz="900" u="sng" dirty="0">
                <a:solidFill>
                  <a:schemeClr val="tx1"/>
                </a:solidFill>
              </a:rPr>
              <a:t>It is also worth comparing sales with ratings of each game and genre to see how this impacts possible opportunities.</a:t>
            </a:r>
          </a:p>
          <a:p>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SELECT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g.game_name</a:t>
            </a:r>
            <a:r>
              <a:rPr lang="en-GB" sz="900" dirty="0">
                <a:solidFill>
                  <a:schemeClr val="tx1"/>
                </a:solidFill>
                <a:latin typeface="Aptos" panose="020B0004020202020204" pitchFamily="34" charset="0"/>
              </a:rPr>
              <a:t>, ROUND(COUNT(</a:t>
            </a:r>
            <a:r>
              <a:rPr lang="en-GB" sz="900" dirty="0" err="1">
                <a:solidFill>
                  <a:schemeClr val="tx1"/>
                </a:solidFill>
                <a:latin typeface="Aptos" panose="020B0004020202020204" pitchFamily="34" charset="0"/>
              </a:rPr>
              <a:t>s.game_id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g.price</a:t>
            </a:r>
            <a:r>
              <a:rPr lang="en-GB" sz="900" dirty="0">
                <a:solidFill>
                  <a:schemeClr val="tx1"/>
                </a:solidFill>
                <a:latin typeface="Aptos" panose="020B0004020202020204" pitchFamily="34" charset="0"/>
              </a:rPr>
              <a:t>) AS </a:t>
            </a:r>
            <a:r>
              <a:rPr lang="en-GB" sz="900" dirty="0" err="1">
                <a:solidFill>
                  <a:schemeClr val="tx1"/>
                </a:solidFill>
                <a:latin typeface="Aptos" panose="020B0004020202020204" pitchFamily="34" charset="0"/>
              </a:rPr>
              <a:t>total_sales</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overall_rating</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ge.genre_namefrom</a:t>
            </a:r>
            <a:r>
              <a:rPr lang="en-GB" sz="900" dirty="0">
                <a:solidFill>
                  <a:schemeClr val="tx1"/>
                </a:solidFill>
                <a:latin typeface="Aptos" panose="020B0004020202020204" pitchFamily="34" charset="0"/>
              </a:rPr>
              <a:t> sales s</a:t>
            </a:r>
          </a:p>
          <a:p>
            <a:r>
              <a:rPr lang="en-GB" sz="900" dirty="0">
                <a:solidFill>
                  <a:schemeClr val="tx1"/>
                </a:solidFill>
                <a:latin typeface="Aptos" panose="020B0004020202020204" pitchFamily="34" charset="0"/>
              </a:rPr>
              <a:t>LEFT JOIN game g</a:t>
            </a:r>
          </a:p>
          <a:p>
            <a:r>
              <a:rPr lang="en-GB" sz="900" dirty="0">
                <a:solidFill>
                  <a:schemeClr val="tx1"/>
                </a:solidFill>
                <a:latin typeface="Aptos" panose="020B0004020202020204" pitchFamily="34" charset="0"/>
              </a:rPr>
              <a:t>ON </a:t>
            </a:r>
            <a:r>
              <a:rPr lang="en-GB" sz="900" dirty="0" err="1">
                <a:solidFill>
                  <a:schemeClr val="tx1"/>
                </a:solidFill>
                <a:latin typeface="Aptos" panose="020B0004020202020204" pitchFamily="34" charset="0"/>
              </a:rPr>
              <a:t>s.game_id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 </a:t>
            </a:r>
          </a:p>
          <a:p>
            <a:r>
              <a:rPr lang="en-GB" sz="900" dirty="0">
                <a:solidFill>
                  <a:schemeClr val="tx1"/>
                </a:solidFill>
                <a:latin typeface="Aptos" panose="020B0004020202020204" pitchFamily="34" charset="0"/>
              </a:rPr>
              <a:t>LEFT JOIN genre </a:t>
            </a:r>
            <a:r>
              <a:rPr lang="en-GB" sz="900" dirty="0" err="1">
                <a:solidFill>
                  <a:schemeClr val="tx1"/>
                </a:solidFill>
                <a:latin typeface="Aptos" panose="020B0004020202020204" pitchFamily="34" charset="0"/>
              </a:rPr>
              <a:t>ge</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ON </a:t>
            </a:r>
            <a:r>
              <a:rPr lang="en-GB" sz="900" dirty="0" err="1">
                <a:solidFill>
                  <a:schemeClr val="tx1"/>
                </a:solidFill>
                <a:latin typeface="Aptos" panose="020B0004020202020204" pitchFamily="34" charset="0"/>
              </a:rPr>
              <a:t>ge.genre_id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g.genre_id</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GROUP BY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g.game_name</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g.price</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overall_rating</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genre_name</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ORDER BY </a:t>
            </a:r>
            <a:r>
              <a:rPr lang="en-GB" sz="900" dirty="0" err="1">
                <a:solidFill>
                  <a:schemeClr val="tx1"/>
                </a:solidFill>
                <a:latin typeface="Aptos" panose="020B0004020202020204" pitchFamily="34" charset="0"/>
              </a:rPr>
              <a:t>overall_rating</a:t>
            </a:r>
            <a:r>
              <a:rPr lang="en-GB" sz="900" dirty="0">
                <a:solidFill>
                  <a:schemeClr val="tx1"/>
                </a:solidFill>
                <a:latin typeface="Aptos" panose="020B0004020202020204" pitchFamily="34" charset="0"/>
              </a:rPr>
              <a:t> DESC;</a:t>
            </a:r>
          </a:p>
        </p:txBody>
      </p:sp>
      <p:sp>
        <p:nvSpPr>
          <p:cNvPr id="7" name="Google Shape;66;p14">
            <a:extLst>
              <a:ext uri="{FF2B5EF4-FFF2-40B4-BE49-F238E27FC236}">
                <a16:creationId xmlns:a16="http://schemas.microsoft.com/office/drawing/2014/main" id="{489DA7B1-C026-B109-46B6-C16E4CDAF613}"/>
              </a:ext>
            </a:extLst>
          </p:cNvPr>
          <p:cNvSpPr txBox="1">
            <a:spLocks/>
          </p:cNvSpPr>
          <p:nvPr/>
        </p:nvSpPr>
        <p:spPr>
          <a:xfrm>
            <a:off x="203899" y="197250"/>
            <a:ext cx="4216901" cy="5101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800" u="sng" dirty="0">
                <a:solidFill>
                  <a:schemeClr val="tx1"/>
                </a:solidFill>
                <a:latin typeface="Aptos" panose="020B0004020202020204" pitchFamily="34" charset="0"/>
                <a:ea typeface="Calibri"/>
                <a:cs typeface="Calibri"/>
                <a:sym typeface="Calibri"/>
              </a:rPr>
              <a:t>Extra’s</a:t>
            </a:r>
          </a:p>
        </p:txBody>
      </p:sp>
      <p:pic>
        <p:nvPicPr>
          <p:cNvPr id="9" name="Picture 8">
            <a:extLst>
              <a:ext uri="{FF2B5EF4-FFF2-40B4-BE49-F238E27FC236}">
                <a16:creationId xmlns:a16="http://schemas.microsoft.com/office/drawing/2014/main" id="{CAB59F57-9849-1066-4B85-AC8801923303}"/>
              </a:ext>
            </a:extLst>
          </p:cNvPr>
          <p:cNvPicPr>
            <a:picLocks noChangeAspect="1"/>
          </p:cNvPicPr>
          <p:nvPr/>
        </p:nvPicPr>
        <p:blipFill>
          <a:blip r:embed="rId2"/>
          <a:stretch>
            <a:fillRect/>
          </a:stretch>
        </p:blipFill>
        <p:spPr>
          <a:xfrm>
            <a:off x="4033484" y="1313189"/>
            <a:ext cx="4917917" cy="3576129"/>
          </a:xfrm>
          <a:prstGeom prst="rect">
            <a:avLst/>
          </a:prstGeom>
        </p:spPr>
      </p:pic>
      <p:sp>
        <p:nvSpPr>
          <p:cNvPr id="10" name="TextBox 9">
            <a:extLst>
              <a:ext uri="{FF2B5EF4-FFF2-40B4-BE49-F238E27FC236}">
                <a16:creationId xmlns:a16="http://schemas.microsoft.com/office/drawing/2014/main" id="{10B84E2A-4067-FAC9-3295-1235E44205A4}"/>
              </a:ext>
            </a:extLst>
          </p:cNvPr>
          <p:cNvSpPr txBox="1"/>
          <p:nvPr/>
        </p:nvSpPr>
        <p:spPr>
          <a:xfrm>
            <a:off x="4705700" y="117283"/>
            <a:ext cx="4245701" cy="1354217"/>
          </a:xfrm>
          <a:prstGeom prst="rect">
            <a:avLst/>
          </a:prstGeom>
          <a:noFill/>
        </p:spPr>
        <p:txBody>
          <a:bodyPr wrap="square" rtlCol="0">
            <a:spAutoFit/>
          </a:bodyPr>
          <a:lstStyle/>
          <a:p>
            <a:endParaRPr lang="en-GB" sz="900" u="sng" dirty="0">
              <a:solidFill>
                <a:schemeClr val="bg1"/>
              </a:solidFill>
            </a:endParaRPr>
          </a:p>
          <a:p>
            <a:r>
              <a:rPr lang="en-GB" sz="900" dirty="0">
                <a:solidFill>
                  <a:schemeClr val="bg1"/>
                </a:solidFill>
              </a:rPr>
              <a:t>The two topmost rated games are action, followed by a sports game.</a:t>
            </a:r>
          </a:p>
          <a:p>
            <a:endParaRPr lang="en-GB" sz="900" dirty="0">
              <a:solidFill>
                <a:schemeClr val="bg1"/>
              </a:solidFill>
            </a:endParaRPr>
          </a:p>
          <a:p>
            <a:r>
              <a:rPr lang="en-GB" sz="900" dirty="0">
                <a:solidFill>
                  <a:schemeClr val="bg1"/>
                </a:solidFill>
              </a:rPr>
              <a:t>GTA V comes out highest on sales and rating.</a:t>
            </a:r>
          </a:p>
          <a:p>
            <a:endParaRPr lang="en-GB" sz="900" dirty="0">
              <a:solidFill>
                <a:schemeClr val="bg1"/>
              </a:solidFill>
            </a:endParaRPr>
          </a:p>
          <a:p>
            <a:r>
              <a:rPr lang="en-GB" sz="900" dirty="0">
                <a:solidFill>
                  <a:schemeClr val="bg1"/>
                </a:solidFill>
              </a:rPr>
              <a:t>The data here shows ratings don’t always correlate to sales.</a:t>
            </a:r>
          </a:p>
          <a:p>
            <a:endParaRPr lang="en-GB" dirty="0"/>
          </a:p>
          <a:p>
            <a:endParaRPr lang="en-GB" dirty="0"/>
          </a:p>
        </p:txBody>
      </p:sp>
      <p:pic>
        <p:nvPicPr>
          <p:cNvPr id="12" name="Picture 11">
            <a:extLst>
              <a:ext uri="{FF2B5EF4-FFF2-40B4-BE49-F238E27FC236}">
                <a16:creationId xmlns:a16="http://schemas.microsoft.com/office/drawing/2014/main" id="{EB812D76-C039-B6F2-2874-F59975A6E26D}"/>
              </a:ext>
            </a:extLst>
          </p:cNvPr>
          <p:cNvPicPr>
            <a:picLocks noChangeAspect="1"/>
          </p:cNvPicPr>
          <p:nvPr/>
        </p:nvPicPr>
        <p:blipFill>
          <a:blip r:embed="rId3"/>
          <a:stretch>
            <a:fillRect/>
          </a:stretch>
        </p:blipFill>
        <p:spPr>
          <a:xfrm>
            <a:off x="635718" y="2931246"/>
            <a:ext cx="2739038" cy="1958072"/>
          </a:xfrm>
          <a:prstGeom prst="rect">
            <a:avLst/>
          </a:prstGeom>
        </p:spPr>
      </p:pic>
      <p:sp>
        <p:nvSpPr>
          <p:cNvPr id="13" name="Google Shape;66;p14">
            <a:extLst>
              <a:ext uri="{FF2B5EF4-FFF2-40B4-BE49-F238E27FC236}">
                <a16:creationId xmlns:a16="http://schemas.microsoft.com/office/drawing/2014/main" id="{C9739154-C540-EF04-A4C6-ADBC16F59B7B}"/>
              </a:ext>
            </a:extLst>
          </p:cNvPr>
          <p:cNvSpPr txBox="1">
            <a:spLocks/>
          </p:cNvSpPr>
          <p:nvPr/>
        </p:nvSpPr>
        <p:spPr>
          <a:xfrm>
            <a:off x="691200" y="2592846"/>
            <a:ext cx="1548000"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SQL Result Sets</a:t>
            </a:r>
          </a:p>
        </p:txBody>
      </p:sp>
    </p:spTree>
    <p:extLst>
      <p:ext uri="{BB962C8B-B14F-4D97-AF65-F5344CB8AC3E}">
        <p14:creationId xmlns:p14="http://schemas.microsoft.com/office/powerpoint/2010/main" val="333200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6;p14">
            <a:extLst>
              <a:ext uri="{FF2B5EF4-FFF2-40B4-BE49-F238E27FC236}">
                <a16:creationId xmlns:a16="http://schemas.microsoft.com/office/drawing/2014/main" id="{F1638763-63E7-B8D8-8C16-338C8BADF1EE}"/>
              </a:ext>
            </a:extLst>
          </p:cNvPr>
          <p:cNvSpPr txBox="1">
            <a:spLocks/>
          </p:cNvSpPr>
          <p:nvPr/>
        </p:nvSpPr>
        <p:spPr>
          <a:xfrm>
            <a:off x="204287" y="214038"/>
            <a:ext cx="8637313" cy="5101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800" u="sng" dirty="0">
                <a:solidFill>
                  <a:schemeClr val="tx1"/>
                </a:solidFill>
                <a:latin typeface="Calibri"/>
                <a:ea typeface="Calibri"/>
                <a:cs typeface="Calibri"/>
                <a:sym typeface="Calibri"/>
              </a:rPr>
              <a:t>Outcomes</a:t>
            </a:r>
          </a:p>
        </p:txBody>
      </p:sp>
      <p:sp>
        <p:nvSpPr>
          <p:cNvPr id="7" name="TextBox 6">
            <a:extLst>
              <a:ext uri="{FF2B5EF4-FFF2-40B4-BE49-F238E27FC236}">
                <a16:creationId xmlns:a16="http://schemas.microsoft.com/office/drawing/2014/main" id="{89B61BC5-C823-6A2E-B7E3-019A181A08BE}"/>
              </a:ext>
            </a:extLst>
          </p:cNvPr>
          <p:cNvSpPr txBox="1"/>
          <p:nvPr/>
        </p:nvSpPr>
        <p:spPr>
          <a:xfrm>
            <a:off x="204780" y="819209"/>
            <a:ext cx="4252513" cy="4185761"/>
          </a:xfrm>
          <a:prstGeom prst="rect">
            <a:avLst/>
          </a:prstGeom>
          <a:noFill/>
        </p:spPr>
        <p:txBody>
          <a:bodyPr wrap="square">
            <a:spAutoFit/>
          </a:bodyPr>
          <a:lstStyle/>
          <a:p>
            <a:r>
              <a:rPr lang="en-GB" dirty="0">
                <a:effectLst/>
                <a:latin typeface="Aptos" panose="020B0004020202020204" pitchFamily="34" charset="0"/>
                <a:ea typeface="Calibri" panose="020F0502020204030204" pitchFamily="34" charset="0"/>
              </a:rPr>
              <a:t>So, to answer the questions, we want to confirm which games are rated most popular based on genre and region sold </a:t>
            </a:r>
          </a:p>
          <a:p>
            <a:endParaRPr lang="en-GB" dirty="0">
              <a:latin typeface="Aptos" panose="020B0004020202020204" pitchFamily="34" charset="0"/>
              <a:ea typeface="Calibri" panose="020F0502020204030204" pitchFamily="34" charset="0"/>
            </a:endParaRPr>
          </a:p>
          <a:p>
            <a:pPr marL="171450" indent="-171450">
              <a:buFont typeface="Arial" panose="020B0604020202020204" pitchFamily="34" charset="0"/>
              <a:buChar char="•"/>
            </a:pPr>
            <a:r>
              <a:rPr lang="en-GB" dirty="0">
                <a:solidFill>
                  <a:schemeClr val="tx1"/>
                </a:solidFill>
                <a:latin typeface="Aptos" panose="020B0004020202020204" pitchFamily="34" charset="0"/>
                <a:ea typeface="Calibri" panose="020F0502020204030204" pitchFamily="34" charset="0"/>
              </a:rPr>
              <a:t>The most popular games are Sports in Region 5 (Europe) so this would be a good region to release a sports game in for future. </a:t>
            </a:r>
          </a:p>
          <a:p>
            <a:endParaRPr lang="en-GB" dirty="0">
              <a:solidFill>
                <a:schemeClr val="tx1"/>
              </a:solidFill>
              <a:latin typeface="Aptos" panose="020B0004020202020204" pitchFamily="34" charset="0"/>
              <a:ea typeface="Calibri" panose="020F0502020204030204" pitchFamily="34" charset="0"/>
            </a:endParaRPr>
          </a:p>
          <a:p>
            <a:pPr marL="171450" indent="-171450">
              <a:buFont typeface="Arial" panose="020B0604020202020204" pitchFamily="34" charset="0"/>
              <a:buChar char="•"/>
            </a:pPr>
            <a:r>
              <a:rPr lang="en-GB" dirty="0">
                <a:latin typeface="Aptos" panose="020B0004020202020204" pitchFamily="34" charset="0"/>
                <a:ea typeface="Calibri" panose="020F0502020204030204" pitchFamily="34" charset="0"/>
              </a:rPr>
              <a:t>From the analysis, we can see that GTA 5 has the most sales, even though it is not the most popular genre, it has brought in the most money.</a:t>
            </a:r>
          </a:p>
          <a:p>
            <a:endParaRPr lang="en-GB" dirty="0">
              <a:latin typeface="Aptos" panose="020B0004020202020204" pitchFamily="34" charset="0"/>
              <a:ea typeface="Calibri" panose="020F0502020204030204" pitchFamily="34" charset="0"/>
            </a:endParaRPr>
          </a:p>
          <a:p>
            <a:pPr marL="171450" indent="-171450">
              <a:buFont typeface="Arial" panose="020B0604020202020204" pitchFamily="34" charset="0"/>
              <a:buChar char="•"/>
            </a:pPr>
            <a:r>
              <a:rPr lang="en-GB" dirty="0">
                <a:latin typeface="Aptos" panose="020B0004020202020204" pitchFamily="34" charset="0"/>
                <a:ea typeface="Calibri" panose="020F0502020204030204" pitchFamily="34" charset="0"/>
              </a:rPr>
              <a:t>An interesting find is that the most expensive 4 games bring in the most money even though the genres are not the most popular in region 5. </a:t>
            </a:r>
          </a:p>
          <a:p>
            <a:pPr marL="171450" indent="-171450">
              <a:buFont typeface="Arial" panose="020B0604020202020204" pitchFamily="34" charset="0"/>
              <a:buChar char="•"/>
            </a:pPr>
            <a:endParaRPr lang="en-GB" dirty="0">
              <a:solidFill>
                <a:schemeClr val="tx1"/>
              </a:solidFill>
              <a:latin typeface="Aptos" panose="020B0004020202020204" pitchFamily="34" charset="0"/>
              <a:ea typeface="Calibri" panose="020F0502020204030204" pitchFamily="34" charset="0"/>
            </a:endParaRPr>
          </a:p>
          <a:p>
            <a:pPr marL="171450" indent="-171450">
              <a:buFont typeface="Arial" panose="020B0604020202020204" pitchFamily="34" charset="0"/>
              <a:buChar char="•"/>
            </a:pPr>
            <a:r>
              <a:rPr lang="en-GB" dirty="0">
                <a:solidFill>
                  <a:schemeClr val="tx1"/>
                </a:solidFill>
                <a:latin typeface="Aptos" panose="020B0004020202020204" pitchFamily="34" charset="0"/>
                <a:ea typeface="Calibri" panose="020F0502020204030204" pitchFamily="34" charset="0"/>
              </a:rPr>
              <a:t>Releasing a game on PS4 would be most beneficial as Xbox and PS5 sales were not as profitable in Region 5</a:t>
            </a:r>
          </a:p>
        </p:txBody>
      </p:sp>
      <p:sp>
        <p:nvSpPr>
          <p:cNvPr id="24" name="TextBox 23">
            <a:extLst>
              <a:ext uri="{FF2B5EF4-FFF2-40B4-BE49-F238E27FC236}">
                <a16:creationId xmlns:a16="http://schemas.microsoft.com/office/drawing/2014/main" id="{58556107-F3DA-C70E-B61A-2D76A07CE9CB}"/>
              </a:ext>
            </a:extLst>
          </p:cNvPr>
          <p:cNvSpPr txBox="1"/>
          <p:nvPr/>
        </p:nvSpPr>
        <p:spPr>
          <a:xfrm>
            <a:off x="4686709" y="819209"/>
            <a:ext cx="4252513" cy="2893100"/>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GB" dirty="0">
                <a:solidFill>
                  <a:schemeClr val="bg1"/>
                </a:solidFill>
                <a:latin typeface="Aptos" panose="020B0004020202020204" pitchFamily="34" charset="0"/>
                <a:ea typeface="Calibri" panose="020F0502020204030204" pitchFamily="34" charset="0"/>
              </a:rPr>
              <a:t>It is best to avoid platform/puzzle games in Region 3 as these seem a lot less popular.</a:t>
            </a:r>
          </a:p>
          <a:p>
            <a:pPr marL="171450" indent="-171450">
              <a:buClr>
                <a:schemeClr val="bg1"/>
              </a:buClr>
              <a:buFont typeface="Arial" panose="020B0604020202020204" pitchFamily="34" charset="0"/>
              <a:buChar char="•"/>
            </a:pPr>
            <a:endParaRPr lang="en-GB" dirty="0">
              <a:solidFill>
                <a:schemeClr val="bg1"/>
              </a:solidFill>
              <a:latin typeface="Aptos" panose="020B0004020202020204" pitchFamily="34" charset="0"/>
              <a:ea typeface="Calibri" panose="020F0502020204030204" pitchFamily="34" charset="0"/>
            </a:endParaRPr>
          </a:p>
          <a:p>
            <a:pPr marL="171450" indent="-171450">
              <a:buClr>
                <a:schemeClr val="bg1"/>
              </a:buClr>
              <a:buFont typeface="Arial" panose="020B0604020202020204" pitchFamily="34" charset="0"/>
              <a:buChar char="•"/>
            </a:pPr>
            <a:r>
              <a:rPr lang="en-GB" dirty="0">
                <a:solidFill>
                  <a:schemeClr val="bg1"/>
                </a:solidFill>
                <a:latin typeface="Aptos" panose="020B0004020202020204" pitchFamily="34" charset="0"/>
                <a:ea typeface="Calibri" panose="020F0502020204030204" pitchFamily="34" charset="0"/>
              </a:rPr>
              <a:t>Action based games are also generally and overall favourite, even with a higher price tag. This could be due to the long-standing series in this area of games as we can see that one off games with no follow-on titles bring in as much less money like Tetris, Minecraft.</a:t>
            </a:r>
          </a:p>
          <a:p>
            <a:pPr marL="171450" indent="-171450">
              <a:buClr>
                <a:schemeClr val="bg1"/>
              </a:buClr>
              <a:buFont typeface="Arial" panose="020B0604020202020204" pitchFamily="34" charset="0"/>
              <a:buChar char="•"/>
            </a:pPr>
            <a:endParaRPr lang="en-GB" dirty="0">
              <a:solidFill>
                <a:schemeClr val="bg1"/>
              </a:solidFill>
              <a:latin typeface="Aptos" panose="020B0004020202020204" pitchFamily="34" charset="0"/>
              <a:ea typeface="Calibri" panose="020F0502020204030204" pitchFamily="34" charset="0"/>
            </a:endParaRPr>
          </a:p>
          <a:p>
            <a:pPr marL="171450" indent="-171450">
              <a:buClr>
                <a:schemeClr val="bg1"/>
              </a:buClr>
              <a:buFont typeface="Arial" panose="020B0604020202020204" pitchFamily="34" charset="0"/>
              <a:buChar char="•"/>
            </a:pPr>
            <a:r>
              <a:rPr lang="en-GB" dirty="0">
                <a:solidFill>
                  <a:schemeClr val="bg1"/>
                </a:solidFill>
                <a:latin typeface="Aptos" panose="020B0004020202020204" pitchFamily="34" charset="0"/>
                <a:ea typeface="Calibri" panose="020F0502020204030204" pitchFamily="34" charset="0"/>
              </a:rPr>
              <a:t>Keeping track of ratings and sales for each game is important to monitor the changes in customer preferences.</a:t>
            </a:r>
          </a:p>
        </p:txBody>
      </p:sp>
    </p:spTree>
    <p:extLst>
      <p:ext uri="{BB962C8B-B14F-4D97-AF65-F5344CB8AC3E}">
        <p14:creationId xmlns:p14="http://schemas.microsoft.com/office/powerpoint/2010/main" val="56669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33F05AB-6B63-FA1A-0FA7-750CD5FDDB7F}"/>
              </a:ext>
            </a:extLst>
          </p:cNvPr>
          <p:cNvGraphicFramePr>
            <a:graphicFrameLocks noGrp="1"/>
          </p:cNvGraphicFramePr>
          <p:nvPr>
            <p:extLst>
              <p:ext uri="{D42A27DB-BD31-4B8C-83A1-F6EECF244321}">
                <p14:modId xmlns:p14="http://schemas.microsoft.com/office/powerpoint/2010/main" val="1062332918"/>
              </p:ext>
            </p:extLst>
          </p:nvPr>
        </p:nvGraphicFramePr>
        <p:xfrm>
          <a:off x="180036" y="1876825"/>
          <a:ext cx="4070959" cy="2666797"/>
        </p:xfrm>
        <a:graphic>
          <a:graphicData uri="http://schemas.openxmlformats.org/drawingml/2006/table">
            <a:tbl>
              <a:tblPr firstRow="1" bandRow="1">
                <a:tableStyleId>{5C22544A-7EE6-4342-B048-85BDC9FD1C3A}</a:tableStyleId>
              </a:tblPr>
              <a:tblGrid>
                <a:gridCol w="4070959">
                  <a:extLst>
                    <a:ext uri="{9D8B030D-6E8A-4147-A177-3AD203B41FA5}">
                      <a16:colId xmlns:a16="http://schemas.microsoft.com/office/drawing/2014/main" val="498844268"/>
                    </a:ext>
                  </a:extLst>
                </a:gridCol>
              </a:tblGrid>
              <a:tr h="383143">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b="0" u="none" strike="noStrike" dirty="0">
                          <a:solidFill>
                            <a:schemeClr val="tx1"/>
                          </a:solidFill>
                          <a:effectLst/>
                        </a:rPr>
                        <a:t>Create relational  DB of your choice with minimum 5 tables</a:t>
                      </a:r>
                      <a:endParaRPr lang="en-GB" sz="1100" b="0"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solidFill>
                      <a:schemeClr val="accent4">
                        <a:lumMod val="40000"/>
                        <a:lumOff val="60000"/>
                        <a:alpha val="70000"/>
                      </a:schemeClr>
                    </a:solidFill>
                  </a:tcPr>
                </a:tc>
                <a:extLst>
                  <a:ext uri="{0D108BD9-81ED-4DB2-BD59-A6C34878D82A}">
                    <a16:rowId xmlns:a16="http://schemas.microsoft.com/office/drawing/2014/main" val="1466135799"/>
                  </a:ext>
                </a:extLst>
              </a:tr>
              <a:tr h="383143">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Set Primary and Foreign Key constraints to create relations between the tables</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1734346406"/>
                  </a:ext>
                </a:extLst>
              </a:tr>
              <a:tr h="383143">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Using any type of the joins create a view that combines multiple tables in a logical way</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2577859848"/>
                  </a:ext>
                </a:extLst>
              </a:tr>
              <a:tr h="383143">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In your database, create a stored function that can be applied to a query in your DB</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761054319"/>
                  </a:ext>
                </a:extLst>
              </a:tr>
              <a:tr h="538436">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a:effectLst/>
                        </a:rPr>
                        <a:t>Prepare an example query with a subquery to demonstrate how to extract data from your DB for analysis </a:t>
                      </a:r>
                      <a:endParaRPr lang="en-GB" sz="1100" u="none" strike="noStrike">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1149926182"/>
                  </a:ext>
                </a:extLst>
              </a:tr>
              <a:tr h="383143">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Create DB diagram where all table relations are shown</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2167871966"/>
                  </a:ext>
                </a:extLst>
              </a:tr>
            </a:tbl>
          </a:graphicData>
        </a:graphic>
      </p:graphicFrame>
      <p:graphicFrame>
        <p:nvGraphicFramePr>
          <p:cNvPr id="6" name="Table 5">
            <a:extLst>
              <a:ext uri="{FF2B5EF4-FFF2-40B4-BE49-F238E27FC236}">
                <a16:creationId xmlns:a16="http://schemas.microsoft.com/office/drawing/2014/main" id="{66ACB0E1-9706-111C-9085-C258A5024E8A}"/>
              </a:ext>
            </a:extLst>
          </p:cNvPr>
          <p:cNvGraphicFramePr>
            <a:graphicFrameLocks noGrp="1"/>
          </p:cNvGraphicFramePr>
          <p:nvPr>
            <p:extLst>
              <p:ext uri="{D42A27DB-BD31-4B8C-83A1-F6EECF244321}">
                <p14:modId xmlns:p14="http://schemas.microsoft.com/office/powerpoint/2010/main" val="2065619323"/>
              </p:ext>
            </p:extLst>
          </p:nvPr>
        </p:nvGraphicFramePr>
        <p:xfrm>
          <a:off x="4747839" y="1876825"/>
          <a:ext cx="4130661" cy="2454148"/>
        </p:xfrm>
        <a:graphic>
          <a:graphicData uri="http://schemas.openxmlformats.org/drawingml/2006/table">
            <a:tbl>
              <a:tblPr firstRow="1" bandRow="1">
                <a:tableStyleId>{5C22544A-7EE6-4342-B048-85BDC9FD1C3A}</a:tableStyleId>
              </a:tblPr>
              <a:tblGrid>
                <a:gridCol w="4130661">
                  <a:extLst>
                    <a:ext uri="{9D8B030D-6E8A-4147-A177-3AD203B41FA5}">
                      <a16:colId xmlns:a16="http://schemas.microsoft.com/office/drawing/2014/main" val="1318410272"/>
                    </a:ext>
                  </a:extLst>
                </a:gridCol>
              </a:tblGrid>
              <a:tr h="410888">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b="0" u="none" strike="noStrike" dirty="0">
                          <a:solidFill>
                            <a:schemeClr val="tx1"/>
                          </a:solidFill>
                          <a:effectLst/>
                        </a:rPr>
                        <a:t>In your database, create a stored procedure and demonstrate how it runs</a:t>
                      </a:r>
                      <a:endParaRPr lang="en-GB" sz="1100" b="0"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solidFill>
                      <a:schemeClr val="accent1">
                        <a:tint val="20000"/>
                      </a:schemeClr>
                    </a:solidFill>
                  </a:tcPr>
                </a:tc>
                <a:extLst>
                  <a:ext uri="{0D108BD9-81ED-4DB2-BD59-A6C34878D82A}">
                    <a16:rowId xmlns:a16="http://schemas.microsoft.com/office/drawing/2014/main" val="772703840"/>
                  </a:ext>
                </a:extLst>
              </a:tr>
              <a:tr h="410888">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In your database, create a trigger and demonstrate how it runs</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2829429682"/>
                  </a:ext>
                </a:extLst>
              </a:tr>
              <a:tr h="410888">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In your database, create an event and demonstrate how it runs</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3250228138"/>
                  </a:ext>
                </a:extLst>
              </a:tr>
              <a:tr h="577427">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Create a view that uses at least 3-4 base tables; prepare and demonstrate a query that uses the view to produce a logically arranged result set for analysis.</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898850263"/>
                  </a:ext>
                </a:extLst>
              </a:tr>
              <a:tr h="410888">
                <a:tc>
                  <a:txBody>
                    <a:bodyPr/>
                    <a:lstStyle/>
                    <a:p>
                      <a:pPr marL="342900" lvl="0" indent="-342900" algn="just" fontAlgn="base">
                        <a:lnSpc>
                          <a:spcPct val="115000"/>
                        </a:lnSpc>
                        <a:buClr>
                          <a:srgbClr val="000000"/>
                        </a:buClr>
                        <a:buSzPts val="1400"/>
                        <a:buFont typeface="Arial" panose="020B0604020202020204" pitchFamily="34" charset="0"/>
                        <a:buChar char="✔"/>
                      </a:pPr>
                      <a:r>
                        <a:rPr lang="en-GB" sz="1050" u="none" strike="noStrike" dirty="0">
                          <a:effectLst/>
                        </a:rPr>
                        <a:t>Prepare an example query with group by and having to demonstrate how to extract data from your DB for analysis </a:t>
                      </a:r>
                      <a:endParaRPr lang="en-GB" sz="1100" u="none" strike="noStrike" dirty="0">
                        <a:effectLst/>
                        <a:latin typeface="Arial" panose="020B0604020202020204" pitchFamily="34" charset="0"/>
                        <a:ea typeface="Arial" panose="020B0604020202020204" pitchFamily="34" charset="0"/>
                        <a:cs typeface="Arial" panose="020B0604020202020204" pitchFamily="34" charset="0"/>
                      </a:endParaRPr>
                    </a:p>
                  </a:txBody>
                  <a:tcPr marL="88900" marR="88900" marT="50800" marB="50800" anchor="ctr"/>
                </a:tc>
                <a:extLst>
                  <a:ext uri="{0D108BD9-81ED-4DB2-BD59-A6C34878D82A}">
                    <a16:rowId xmlns:a16="http://schemas.microsoft.com/office/drawing/2014/main" val="123852486"/>
                  </a:ext>
                </a:extLst>
              </a:tr>
            </a:tbl>
          </a:graphicData>
        </a:graphic>
      </p:graphicFrame>
      <p:sp>
        <p:nvSpPr>
          <p:cNvPr id="7" name="Google Shape;66;p14">
            <a:extLst>
              <a:ext uri="{FF2B5EF4-FFF2-40B4-BE49-F238E27FC236}">
                <a16:creationId xmlns:a16="http://schemas.microsoft.com/office/drawing/2014/main" id="{B56CE04B-B38A-8036-2D03-DD0709454CEA}"/>
              </a:ext>
            </a:extLst>
          </p:cNvPr>
          <p:cNvSpPr txBox="1">
            <a:spLocks/>
          </p:cNvSpPr>
          <p:nvPr/>
        </p:nvSpPr>
        <p:spPr>
          <a:xfrm>
            <a:off x="265500" y="174050"/>
            <a:ext cx="8043300" cy="76915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rmAutofit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r>
              <a:rPr lang="en-GB" dirty="0">
                <a:latin typeface="Aptos" panose="020B0004020202020204" pitchFamily="34" charset="0"/>
              </a:rPr>
              <a:t>Requirements to achieve</a:t>
            </a:r>
          </a:p>
        </p:txBody>
      </p:sp>
      <p:sp>
        <p:nvSpPr>
          <p:cNvPr id="9" name="Google Shape;66;p14">
            <a:extLst>
              <a:ext uri="{FF2B5EF4-FFF2-40B4-BE49-F238E27FC236}">
                <a16:creationId xmlns:a16="http://schemas.microsoft.com/office/drawing/2014/main" id="{ED91C17E-8C21-E7C8-A218-0794743FD933}"/>
              </a:ext>
            </a:extLst>
          </p:cNvPr>
          <p:cNvSpPr txBox="1">
            <a:spLocks/>
          </p:cNvSpPr>
          <p:nvPr/>
        </p:nvSpPr>
        <p:spPr>
          <a:xfrm>
            <a:off x="265500" y="1490475"/>
            <a:ext cx="1629300" cy="38635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rmAutofit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r>
              <a:rPr lang="en-GB" sz="1400" b="1" dirty="0">
                <a:latin typeface="Aptos" panose="020B0004020202020204" pitchFamily="34" charset="0"/>
              </a:rPr>
              <a:t>CORE</a:t>
            </a:r>
          </a:p>
        </p:txBody>
      </p:sp>
      <p:sp>
        <p:nvSpPr>
          <p:cNvPr id="10" name="Google Shape;66;p14">
            <a:extLst>
              <a:ext uri="{FF2B5EF4-FFF2-40B4-BE49-F238E27FC236}">
                <a16:creationId xmlns:a16="http://schemas.microsoft.com/office/drawing/2014/main" id="{7D926F48-E439-8D82-AD6F-87D9A1C7E93D}"/>
              </a:ext>
            </a:extLst>
          </p:cNvPr>
          <p:cNvSpPr txBox="1">
            <a:spLocks/>
          </p:cNvSpPr>
          <p:nvPr/>
        </p:nvSpPr>
        <p:spPr>
          <a:xfrm>
            <a:off x="4826102" y="1490475"/>
            <a:ext cx="1629300" cy="38635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rmAutofit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r>
              <a:rPr lang="en-GB" sz="1400" b="1" dirty="0">
                <a:latin typeface="Aptos" panose="020B0004020202020204" pitchFamily="34" charset="0"/>
              </a:rPr>
              <a:t>ADVANCED</a:t>
            </a:r>
          </a:p>
        </p:txBody>
      </p:sp>
    </p:spTree>
    <p:extLst>
      <p:ext uri="{BB962C8B-B14F-4D97-AF65-F5344CB8AC3E}">
        <p14:creationId xmlns:p14="http://schemas.microsoft.com/office/powerpoint/2010/main" val="429225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7;p14">
            <a:extLst>
              <a:ext uri="{FF2B5EF4-FFF2-40B4-BE49-F238E27FC236}">
                <a16:creationId xmlns:a16="http://schemas.microsoft.com/office/drawing/2014/main" id="{27BC1DD8-8FFB-97EA-6B58-AB3917851D33}"/>
              </a:ext>
            </a:extLst>
          </p:cNvPr>
          <p:cNvSpPr txBox="1">
            <a:spLocks/>
          </p:cNvSpPr>
          <p:nvPr/>
        </p:nvSpPr>
        <p:spPr>
          <a:xfrm>
            <a:off x="352800" y="858670"/>
            <a:ext cx="3916800" cy="1771200"/>
          </a:xfrm>
          <a:prstGeom prst="rect">
            <a:avLst/>
          </a:prstGeom>
          <a:solidFill>
            <a:schemeClr val="accent1">
              <a:lumMod val="75000"/>
            </a:schemeClr>
          </a:solidFill>
          <a:ln w="31750">
            <a:solidFill>
              <a:schemeClr val="tx2">
                <a:lumMod val="60000"/>
                <a:lumOff val="40000"/>
              </a:schemeClr>
            </a:solid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0" indent="0">
              <a:lnSpc>
                <a:spcPct val="107916"/>
              </a:lnSpc>
              <a:buFont typeface="Proxima Nova"/>
              <a:buNone/>
            </a:pPr>
            <a:r>
              <a:rPr lang="en-GB" sz="1200" dirty="0">
                <a:solidFill>
                  <a:schemeClr val="bg1"/>
                </a:solidFill>
                <a:latin typeface="Aptos" panose="020B0004020202020204" pitchFamily="34" charset="0"/>
                <a:ea typeface="Calibri"/>
                <a:cs typeface="Calibri"/>
                <a:sym typeface="Calibri"/>
              </a:rPr>
              <a:t>First, we created the database then added the data, some manually and some were imported.</a:t>
            </a:r>
          </a:p>
          <a:p>
            <a:pPr marL="0" indent="0">
              <a:lnSpc>
                <a:spcPct val="107916"/>
              </a:lnSpc>
              <a:buFont typeface="Proxima Nova"/>
              <a:buNone/>
            </a:pPr>
            <a:endParaRPr lang="en-GB" sz="1200" dirty="0">
              <a:solidFill>
                <a:schemeClr val="bg1"/>
              </a:solidFill>
              <a:latin typeface="Aptos" panose="020B0004020202020204" pitchFamily="34" charset="0"/>
              <a:ea typeface="Calibri"/>
              <a:cs typeface="Calibri"/>
              <a:sym typeface="Calibri"/>
            </a:endParaRPr>
          </a:p>
          <a:p>
            <a:pPr marL="0" indent="0">
              <a:lnSpc>
                <a:spcPct val="107916"/>
              </a:lnSpc>
              <a:buFont typeface="Proxima Nova"/>
              <a:buNone/>
            </a:pPr>
            <a:r>
              <a:rPr lang="en-GB" sz="1200" dirty="0">
                <a:solidFill>
                  <a:schemeClr val="bg1"/>
                </a:solidFill>
                <a:latin typeface="Aptos" panose="020B0004020202020204" pitchFamily="34" charset="0"/>
                <a:ea typeface="Calibri"/>
                <a:cs typeface="Calibri"/>
                <a:sym typeface="Calibri"/>
              </a:rPr>
              <a:t>We then set PK and FK constraints and altered any data types that imported incorrectly</a:t>
            </a:r>
          </a:p>
          <a:p>
            <a:pPr marL="0" indent="0">
              <a:lnSpc>
                <a:spcPct val="107916"/>
              </a:lnSpc>
              <a:buFont typeface="Proxima Nova"/>
              <a:buNone/>
            </a:pPr>
            <a:endParaRPr lang="en-GB" sz="1200" dirty="0">
              <a:solidFill>
                <a:schemeClr val="bg1"/>
              </a:solidFill>
              <a:latin typeface="Aptos" panose="020B0004020202020204" pitchFamily="34" charset="0"/>
              <a:ea typeface="Calibri"/>
              <a:cs typeface="Calibri"/>
              <a:sym typeface="Calibri"/>
            </a:endParaRPr>
          </a:p>
          <a:p>
            <a:pPr marL="0" indent="0">
              <a:lnSpc>
                <a:spcPct val="107916"/>
              </a:lnSpc>
              <a:buFont typeface="Proxima Nova"/>
              <a:buNone/>
            </a:pPr>
            <a:r>
              <a:rPr lang="en-GB" sz="1200" dirty="0">
                <a:solidFill>
                  <a:schemeClr val="bg1"/>
                </a:solidFill>
                <a:latin typeface="Aptos" panose="020B0004020202020204" pitchFamily="34" charset="0"/>
                <a:ea typeface="Calibri"/>
                <a:cs typeface="Calibri"/>
                <a:sym typeface="Calibri"/>
              </a:rPr>
              <a:t>We then created the EER Diagram</a:t>
            </a:r>
            <a:endParaRPr lang="en-GB" sz="1200" dirty="0">
              <a:solidFill>
                <a:schemeClr val="bg1"/>
              </a:solidFill>
              <a:latin typeface="Aptos" panose="020B0004020202020204" pitchFamily="34" charset="0"/>
            </a:endParaRPr>
          </a:p>
        </p:txBody>
      </p:sp>
      <p:sp>
        <p:nvSpPr>
          <p:cNvPr id="6" name="Google Shape;66;p14">
            <a:extLst>
              <a:ext uri="{FF2B5EF4-FFF2-40B4-BE49-F238E27FC236}">
                <a16:creationId xmlns:a16="http://schemas.microsoft.com/office/drawing/2014/main" id="{F242D620-F0DA-8F62-2F06-2340F9E04CD5}"/>
              </a:ext>
            </a:extLst>
          </p:cNvPr>
          <p:cNvSpPr txBox="1">
            <a:spLocks noGrp="1"/>
          </p:cNvSpPr>
          <p:nvPr>
            <p:ph type="title"/>
          </p:nvPr>
        </p:nvSpPr>
        <p:spPr>
          <a:xfrm>
            <a:off x="265113" y="274638"/>
            <a:ext cx="4126888" cy="4597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rmAutofit fontScale="9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marL="0" indent="0">
              <a:lnSpc>
                <a:spcPct val="107916"/>
              </a:lnSpc>
              <a:buFont typeface="Proxima Nova"/>
              <a:buNone/>
            </a:pPr>
            <a:r>
              <a:rPr lang="en-GB" sz="2000" u="sng" dirty="0">
                <a:solidFill>
                  <a:schemeClr val="tx1"/>
                </a:solidFill>
                <a:latin typeface="Aptos" panose="020B0004020202020204" pitchFamily="34" charset="0"/>
                <a:ea typeface="Calibri"/>
                <a:cs typeface="Calibri"/>
                <a:sym typeface="Calibri"/>
              </a:rPr>
              <a:t>Completing the Core requirements</a:t>
            </a:r>
          </a:p>
        </p:txBody>
      </p:sp>
      <p:pic>
        <p:nvPicPr>
          <p:cNvPr id="7" name="Google Shape;61;p13">
            <a:extLst>
              <a:ext uri="{FF2B5EF4-FFF2-40B4-BE49-F238E27FC236}">
                <a16:creationId xmlns:a16="http://schemas.microsoft.com/office/drawing/2014/main" id="{8C645211-680A-ABFB-CCF2-01A3427FBB1C}"/>
              </a:ext>
            </a:extLst>
          </p:cNvPr>
          <p:cNvPicPr preferRelativeResize="0"/>
          <p:nvPr/>
        </p:nvPicPr>
        <p:blipFill rotWithShape="1">
          <a:blip r:embed="rId2">
            <a:alphaModFix/>
          </a:blip>
          <a:srcRect l="23719" t="14711" r="24434" b="9022"/>
          <a:stretch/>
        </p:blipFill>
        <p:spPr>
          <a:xfrm>
            <a:off x="4790700" y="504519"/>
            <a:ext cx="4187576" cy="3791135"/>
          </a:xfrm>
          <a:prstGeom prst="rect">
            <a:avLst/>
          </a:prstGeom>
          <a:noFill/>
          <a:ln>
            <a:noFill/>
          </a:ln>
        </p:spPr>
      </p:pic>
      <p:sp>
        <p:nvSpPr>
          <p:cNvPr id="21" name="Rectangle 20">
            <a:extLst>
              <a:ext uri="{FF2B5EF4-FFF2-40B4-BE49-F238E27FC236}">
                <a16:creationId xmlns:a16="http://schemas.microsoft.com/office/drawing/2014/main" id="{40E348B1-231A-C6A2-8A25-E56235171A72}"/>
              </a:ext>
            </a:extLst>
          </p:cNvPr>
          <p:cNvSpPr/>
          <p:nvPr/>
        </p:nvSpPr>
        <p:spPr>
          <a:xfrm>
            <a:off x="5203081" y="381600"/>
            <a:ext cx="45719" cy="57600"/>
          </a:xfrm>
          <a:prstGeom prst="rect">
            <a:avLst/>
          </a:prstGeom>
          <a:solidFill>
            <a:srgbClr val="98BF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332ACC3C-E0D4-B576-D4D3-264DEF04F26A}"/>
              </a:ext>
            </a:extLst>
          </p:cNvPr>
          <p:cNvSpPr/>
          <p:nvPr/>
        </p:nvSpPr>
        <p:spPr>
          <a:xfrm>
            <a:off x="0" y="3730120"/>
            <a:ext cx="4572000" cy="249253"/>
          </a:xfrm>
          <a:prstGeom prst="rect">
            <a:avLst/>
          </a:prstGeom>
          <a:solidFill>
            <a:schemeClr val="accent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BD850282-7F85-7573-1EDF-6792E3B2F2E6}"/>
              </a:ext>
            </a:extLst>
          </p:cNvPr>
          <p:cNvSpPr/>
          <p:nvPr/>
        </p:nvSpPr>
        <p:spPr>
          <a:xfrm>
            <a:off x="265113" y="3578400"/>
            <a:ext cx="937287" cy="629147"/>
          </a:xfrm>
          <a:prstGeom prst="ellipse">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latin typeface="Aptos" panose="020B0004020202020204" pitchFamily="34" charset="0"/>
              </a:rPr>
              <a:t>Primary Key</a:t>
            </a:r>
          </a:p>
        </p:txBody>
      </p:sp>
      <p:sp>
        <p:nvSpPr>
          <p:cNvPr id="24" name="Oval 23">
            <a:extLst>
              <a:ext uri="{FF2B5EF4-FFF2-40B4-BE49-F238E27FC236}">
                <a16:creationId xmlns:a16="http://schemas.microsoft.com/office/drawing/2014/main" id="{A9F675D9-1201-DF3C-BDAC-B356DAE0C5EE}"/>
              </a:ext>
            </a:extLst>
          </p:cNvPr>
          <p:cNvSpPr/>
          <p:nvPr/>
        </p:nvSpPr>
        <p:spPr>
          <a:xfrm>
            <a:off x="1738024" y="3562292"/>
            <a:ext cx="937287" cy="629147"/>
          </a:xfrm>
          <a:prstGeom prst="ellipse">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latin typeface="Aptos" panose="020B0004020202020204" pitchFamily="34" charset="0"/>
              </a:rPr>
              <a:t>Foreign Key</a:t>
            </a:r>
          </a:p>
        </p:txBody>
      </p:sp>
      <p:sp>
        <p:nvSpPr>
          <p:cNvPr id="25" name="Oval 24">
            <a:extLst>
              <a:ext uri="{FF2B5EF4-FFF2-40B4-BE49-F238E27FC236}">
                <a16:creationId xmlns:a16="http://schemas.microsoft.com/office/drawing/2014/main" id="{D1154232-AB3C-031C-C49C-6FD8DEBEAFBD}"/>
              </a:ext>
            </a:extLst>
          </p:cNvPr>
          <p:cNvSpPr/>
          <p:nvPr/>
        </p:nvSpPr>
        <p:spPr>
          <a:xfrm>
            <a:off x="3309044" y="3576693"/>
            <a:ext cx="829287" cy="629147"/>
          </a:xfrm>
          <a:prstGeom prst="ellipse">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latin typeface="Aptos" panose="020B0004020202020204" pitchFamily="34" charset="0"/>
              </a:rPr>
              <a:t>Data Type</a:t>
            </a:r>
          </a:p>
        </p:txBody>
      </p:sp>
      <p:sp>
        <p:nvSpPr>
          <p:cNvPr id="26" name="Google Shape;67;p14">
            <a:extLst>
              <a:ext uri="{FF2B5EF4-FFF2-40B4-BE49-F238E27FC236}">
                <a16:creationId xmlns:a16="http://schemas.microsoft.com/office/drawing/2014/main" id="{2DB54C73-36E6-51E2-A160-3B09DF5C40E8}"/>
              </a:ext>
            </a:extLst>
          </p:cNvPr>
          <p:cNvSpPr txBox="1">
            <a:spLocks/>
          </p:cNvSpPr>
          <p:nvPr/>
        </p:nvSpPr>
        <p:spPr>
          <a:xfrm>
            <a:off x="69352" y="4446078"/>
            <a:ext cx="1386407" cy="629146"/>
          </a:xfrm>
          <a:prstGeom prst="rect">
            <a:avLst/>
          </a:prstGeom>
          <a:solidFill>
            <a:schemeClr val="accent1">
              <a:lumMod val="75000"/>
            </a:schemeClr>
          </a:solidFill>
          <a:ln w="31750">
            <a:solidFill>
              <a:schemeClr val="tx2">
                <a:lumMod val="60000"/>
                <a:lumOff val="40000"/>
              </a:schemeClr>
            </a:solid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114300" indent="0">
              <a:buNone/>
            </a:pPr>
            <a:r>
              <a:rPr lang="en-GB" sz="900" dirty="0">
                <a:solidFill>
                  <a:schemeClr val="bg1"/>
                </a:solidFill>
                <a:latin typeface="Aptos" panose="020B0004020202020204" pitchFamily="34" charset="0"/>
              </a:rPr>
              <a:t>ALTER TABLE Games</a:t>
            </a:r>
          </a:p>
          <a:p>
            <a:pPr marL="114300" indent="0">
              <a:buNone/>
            </a:pPr>
            <a:r>
              <a:rPr lang="en-GB" sz="900" dirty="0">
                <a:solidFill>
                  <a:schemeClr val="bg1"/>
                </a:solidFill>
                <a:latin typeface="Aptos" panose="020B0004020202020204" pitchFamily="34" charset="0"/>
              </a:rPr>
              <a:t>ADD primary key (</a:t>
            </a:r>
            <a:r>
              <a:rPr lang="en-GB" sz="900" dirty="0" err="1">
                <a:solidFill>
                  <a:schemeClr val="bg1"/>
                </a:solidFill>
                <a:latin typeface="Aptos" panose="020B0004020202020204" pitchFamily="34" charset="0"/>
              </a:rPr>
              <a:t>Game_ID</a:t>
            </a:r>
            <a:r>
              <a:rPr lang="en-GB" sz="900" dirty="0">
                <a:solidFill>
                  <a:schemeClr val="bg1"/>
                </a:solidFill>
                <a:latin typeface="Aptos" panose="020B0004020202020204" pitchFamily="34" charset="0"/>
              </a:rPr>
              <a:t>);</a:t>
            </a:r>
            <a:endParaRPr lang="en-GB" sz="1200" dirty="0">
              <a:solidFill>
                <a:schemeClr val="bg1"/>
              </a:solidFill>
              <a:latin typeface="Aptos" panose="020B0004020202020204" pitchFamily="34" charset="0"/>
            </a:endParaRPr>
          </a:p>
        </p:txBody>
      </p:sp>
      <p:sp>
        <p:nvSpPr>
          <p:cNvPr id="27" name="Google Shape;67;p14">
            <a:extLst>
              <a:ext uri="{FF2B5EF4-FFF2-40B4-BE49-F238E27FC236}">
                <a16:creationId xmlns:a16="http://schemas.microsoft.com/office/drawing/2014/main" id="{254B4873-41D8-C9A5-6187-331F12D8B0BD}"/>
              </a:ext>
            </a:extLst>
          </p:cNvPr>
          <p:cNvSpPr txBox="1">
            <a:spLocks/>
          </p:cNvSpPr>
          <p:nvPr/>
        </p:nvSpPr>
        <p:spPr>
          <a:xfrm>
            <a:off x="1248566" y="2683548"/>
            <a:ext cx="1980407" cy="736458"/>
          </a:xfrm>
          <a:prstGeom prst="rect">
            <a:avLst/>
          </a:prstGeom>
          <a:solidFill>
            <a:schemeClr val="accent1">
              <a:lumMod val="75000"/>
            </a:schemeClr>
          </a:solidFill>
          <a:ln w="31750">
            <a:solidFill>
              <a:schemeClr val="tx2">
                <a:lumMod val="60000"/>
                <a:lumOff val="40000"/>
              </a:schemeClr>
            </a:solidFill>
          </a:ln>
        </p:spPr>
        <p:txBody>
          <a:bodyPr spcFirstLastPara="1" wrap="square" lIns="91425" tIns="91425" rIns="91425" bIns="91425" anchor="ctr"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114300" indent="0">
              <a:buNone/>
            </a:pPr>
            <a:r>
              <a:rPr lang="en-GB" sz="1200" dirty="0">
                <a:solidFill>
                  <a:schemeClr val="bg1"/>
                </a:solidFill>
                <a:latin typeface="Aptos" panose="020B0004020202020204" pitchFamily="34" charset="0"/>
              </a:rPr>
              <a:t>ALTER TABLE Sales </a:t>
            </a:r>
          </a:p>
          <a:p>
            <a:pPr marL="114300" indent="0">
              <a:buNone/>
            </a:pPr>
            <a:r>
              <a:rPr lang="en-GB" sz="1200" dirty="0">
                <a:solidFill>
                  <a:schemeClr val="bg1"/>
                </a:solidFill>
                <a:latin typeface="Aptos" panose="020B0004020202020204" pitchFamily="34" charset="0"/>
              </a:rPr>
              <a:t>ADD CONSTRAINT FOREIGN KEY (</a:t>
            </a:r>
            <a:r>
              <a:rPr lang="en-GB" sz="1200" dirty="0" err="1">
                <a:solidFill>
                  <a:schemeClr val="bg1"/>
                </a:solidFill>
                <a:latin typeface="Aptos" panose="020B0004020202020204" pitchFamily="34" charset="0"/>
              </a:rPr>
              <a:t>Game_ID</a:t>
            </a:r>
            <a:r>
              <a:rPr lang="en-GB" sz="1200" dirty="0">
                <a:solidFill>
                  <a:schemeClr val="bg1"/>
                </a:solidFill>
                <a:latin typeface="Aptos" panose="020B0004020202020204" pitchFamily="34" charset="0"/>
              </a:rPr>
              <a:t>) REFERENCES games(</a:t>
            </a:r>
            <a:r>
              <a:rPr lang="en-GB" sz="1200" dirty="0" err="1">
                <a:solidFill>
                  <a:schemeClr val="bg1"/>
                </a:solidFill>
                <a:latin typeface="Aptos" panose="020B0004020202020204" pitchFamily="34" charset="0"/>
              </a:rPr>
              <a:t>Game_ID</a:t>
            </a:r>
            <a:r>
              <a:rPr lang="en-GB" sz="1200" dirty="0">
                <a:solidFill>
                  <a:schemeClr val="bg1"/>
                </a:solidFill>
                <a:latin typeface="Aptos" panose="020B0004020202020204" pitchFamily="34" charset="0"/>
              </a:rPr>
              <a:t>);</a:t>
            </a:r>
          </a:p>
        </p:txBody>
      </p:sp>
      <p:sp>
        <p:nvSpPr>
          <p:cNvPr id="28" name="Google Shape;67;p14">
            <a:extLst>
              <a:ext uri="{FF2B5EF4-FFF2-40B4-BE49-F238E27FC236}">
                <a16:creationId xmlns:a16="http://schemas.microsoft.com/office/drawing/2014/main" id="{7816D58B-DA7F-634A-2E66-E4F93A33256F}"/>
              </a:ext>
            </a:extLst>
          </p:cNvPr>
          <p:cNvSpPr txBox="1">
            <a:spLocks/>
          </p:cNvSpPr>
          <p:nvPr/>
        </p:nvSpPr>
        <p:spPr>
          <a:xfrm>
            <a:off x="2827287" y="4318287"/>
            <a:ext cx="1792800" cy="756937"/>
          </a:xfrm>
          <a:prstGeom prst="rect">
            <a:avLst/>
          </a:prstGeom>
          <a:solidFill>
            <a:schemeClr val="accent1">
              <a:lumMod val="75000"/>
            </a:schemeClr>
          </a:solidFill>
          <a:ln w="31750">
            <a:solidFill>
              <a:schemeClr val="tx2">
                <a:lumMod val="60000"/>
                <a:lumOff val="40000"/>
              </a:schemeClr>
            </a:solid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114300" indent="0">
              <a:buNone/>
            </a:pPr>
            <a:r>
              <a:rPr lang="en-GB" sz="1000" dirty="0">
                <a:solidFill>
                  <a:schemeClr val="bg1"/>
                </a:solidFill>
                <a:latin typeface="Aptos" panose="020B0004020202020204" pitchFamily="34" charset="0"/>
              </a:rPr>
              <a:t>ALTER TABLE ratings</a:t>
            </a:r>
          </a:p>
          <a:p>
            <a:pPr marL="114300" indent="0">
              <a:buNone/>
            </a:pPr>
            <a:r>
              <a:rPr lang="en-GB" sz="1000" dirty="0">
                <a:solidFill>
                  <a:schemeClr val="bg1"/>
                </a:solidFill>
                <a:latin typeface="Aptos" panose="020B0004020202020204" pitchFamily="34" charset="0"/>
              </a:rPr>
              <a:t>CHANGE </a:t>
            </a:r>
            <a:r>
              <a:rPr lang="en-GB" sz="1000" dirty="0" err="1">
                <a:solidFill>
                  <a:schemeClr val="bg1"/>
                </a:solidFill>
                <a:latin typeface="Aptos" panose="020B0004020202020204" pitchFamily="34" charset="0"/>
              </a:rPr>
              <a:t>rating_score</a:t>
            </a:r>
            <a:r>
              <a:rPr lang="en-GB" sz="1000" dirty="0">
                <a:solidFill>
                  <a:schemeClr val="bg1"/>
                </a:solidFill>
                <a:latin typeface="Aptos" panose="020B0004020202020204" pitchFamily="34" charset="0"/>
              </a:rPr>
              <a:t> </a:t>
            </a:r>
            <a:r>
              <a:rPr lang="en-GB" sz="1000" dirty="0" err="1">
                <a:solidFill>
                  <a:schemeClr val="bg1"/>
                </a:solidFill>
                <a:latin typeface="Aptos" panose="020B0004020202020204" pitchFamily="34" charset="0"/>
              </a:rPr>
              <a:t>rating_score</a:t>
            </a:r>
            <a:r>
              <a:rPr lang="en-GB" sz="1000" dirty="0">
                <a:solidFill>
                  <a:schemeClr val="bg1"/>
                </a:solidFill>
                <a:latin typeface="Aptos" panose="020B0004020202020204" pitchFamily="34" charset="0"/>
              </a:rPr>
              <a:t> decimal(4,2);</a:t>
            </a:r>
            <a:endParaRPr lang="en-GB" sz="1200" dirty="0">
              <a:solidFill>
                <a:schemeClr val="bg1"/>
              </a:solidFill>
              <a:latin typeface="Aptos" panose="020B0004020202020204" pitchFamily="34" charset="0"/>
            </a:endParaRPr>
          </a:p>
        </p:txBody>
      </p:sp>
      <p:cxnSp>
        <p:nvCxnSpPr>
          <p:cNvPr id="30" name="Straight Connector 29">
            <a:extLst>
              <a:ext uri="{FF2B5EF4-FFF2-40B4-BE49-F238E27FC236}">
                <a16:creationId xmlns:a16="http://schemas.microsoft.com/office/drawing/2014/main" id="{0A9E25E0-774F-C9F4-E088-602EA6351054}"/>
              </a:ext>
            </a:extLst>
          </p:cNvPr>
          <p:cNvCxnSpPr>
            <a:cxnSpLocks/>
          </p:cNvCxnSpPr>
          <p:nvPr/>
        </p:nvCxnSpPr>
        <p:spPr>
          <a:xfrm flipV="1">
            <a:off x="2206667" y="3391206"/>
            <a:ext cx="0" cy="3082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6293601-729F-3E06-8A2F-324555A24484}"/>
              </a:ext>
            </a:extLst>
          </p:cNvPr>
          <p:cNvCxnSpPr>
            <a:cxnSpLocks/>
          </p:cNvCxnSpPr>
          <p:nvPr/>
        </p:nvCxnSpPr>
        <p:spPr>
          <a:xfrm flipH="1" flipV="1">
            <a:off x="728867" y="4073723"/>
            <a:ext cx="4889" cy="372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0111690-B132-65CB-B595-482F85524348}"/>
              </a:ext>
            </a:extLst>
          </p:cNvPr>
          <p:cNvCxnSpPr>
            <a:cxnSpLocks/>
            <a:stCxn id="28" idx="0"/>
          </p:cNvCxnSpPr>
          <p:nvPr/>
        </p:nvCxnSpPr>
        <p:spPr>
          <a:xfrm flipV="1">
            <a:off x="3723687" y="4073723"/>
            <a:ext cx="0" cy="2445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Google Shape;66;p14">
            <a:extLst>
              <a:ext uri="{FF2B5EF4-FFF2-40B4-BE49-F238E27FC236}">
                <a16:creationId xmlns:a16="http://schemas.microsoft.com/office/drawing/2014/main" id="{B44BB20F-02DE-09B9-C85E-ACA03BDCD96E}"/>
              </a:ext>
            </a:extLst>
          </p:cNvPr>
          <p:cNvSpPr txBox="1">
            <a:spLocks/>
          </p:cNvSpPr>
          <p:nvPr/>
        </p:nvSpPr>
        <p:spPr>
          <a:xfrm>
            <a:off x="4819500" y="159625"/>
            <a:ext cx="1629300" cy="38635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rmAutofit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r>
              <a:rPr lang="en-GB" sz="1400" b="1" dirty="0">
                <a:latin typeface="Aptos" panose="020B0004020202020204" pitchFamily="34" charset="0"/>
              </a:rPr>
              <a:t>EER Diagram</a:t>
            </a:r>
          </a:p>
        </p:txBody>
      </p:sp>
    </p:spTree>
    <p:extLst>
      <p:ext uri="{BB962C8B-B14F-4D97-AF65-F5344CB8AC3E}">
        <p14:creationId xmlns:p14="http://schemas.microsoft.com/office/powerpoint/2010/main" val="231006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7"/>
          <p:cNvSpPr txBox="1">
            <a:spLocks noGrp="1"/>
          </p:cNvSpPr>
          <p:nvPr>
            <p:ph type="body" idx="2"/>
          </p:nvPr>
        </p:nvSpPr>
        <p:spPr>
          <a:xfrm>
            <a:off x="203899" y="837027"/>
            <a:ext cx="3907255" cy="2167675"/>
          </a:xfrm>
          <a:custGeom>
            <a:avLst/>
            <a:gdLst>
              <a:gd name="connsiteX0" fmla="*/ 0 w 3907255"/>
              <a:gd name="connsiteY0" fmla="*/ 0 h 2167675"/>
              <a:gd name="connsiteX1" fmla="*/ 690282 w 3907255"/>
              <a:gd name="connsiteY1" fmla="*/ 0 h 2167675"/>
              <a:gd name="connsiteX2" fmla="*/ 1419636 w 3907255"/>
              <a:gd name="connsiteY2" fmla="*/ 0 h 2167675"/>
              <a:gd name="connsiteX3" fmla="*/ 1953627 w 3907255"/>
              <a:gd name="connsiteY3" fmla="*/ 0 h 2167675"/>
              <a:gd name="connsiteX4" fmla="*/ 2565764 w 3907255"/>
              <a:gd name="connsiteY4" fmla="*/ 0 h 2167675"/>
              <a:gd name="connsiteX5" fmla="*/ 3256046 w 3907255"/>
              <a:gd name="connsiteY5" fmla="*/ 0 h 2167675"/>
              <a:gd name="connsiteX6" fmla="*/ 3907255 w 3907255"/>
              <a:gd name="connsiteY6" fmla="*/ 0 h 2167675"/>
              <a:gd name="connsiteX7" fmla="*/ 3907255 w 3907255"/>
              <a:gd name="connsiteY7" fmla="*/ 520242 h 2167675"/>
              <a:gd name="connsiteX8" fmla="*/ 3907255 w 3907255"/>
              <a:gd name="connsiteY8" fmla="*/ 1018807 h 2167675"/>
              <a:gd name="connsiteX9" fmla="*/ 3907255 w 3907255"/>
              <a:gd name="connsiteY9" fmla="*/ 1560726 h 2167675"/>
              <a:gd name="connsiteX10" fmla="*/ 3907255 w 3907255"/>
              <a:gd name="connsiteY10" fmla="*/ 2167675 h 2167675"/>
              <a:gd name="connsiteX11" fmla="*/ 3216973 w 3907255"/>
              <a:gd name="connsiteY11" fmla="*/ 2167675 h 2167675"/>
              <a:gd name="connsiteX12" fmla="*/ 2565764 w 3907255"/>
              <a:gd name="connsiteY12" fmla="*/ 2167675 h 2167675"/>
              <a:gd name="connsiteX13" fmla="*/ 2031773 w 3907255"/>
              <a:gd name="connsiteY13" fmla="*/ 2167675 h 2167675"/>
              <a:gd name="connsiteX14" fmla="*/ 1341491 w 3907255"/>
              <a:gd name="connsiteY14" fmla="*/ 2167675 h 2167675"/>
              <a:gd name="connsiteX15" fmla="*/ 729354 w 3907255"/>
              <a:gd name="connsiteY15" fmla="*/ 2167675 h 2167675"/>
              <a:gd name="connsiteX16" fmla="*/ 0 w 3907255"/>
              <a:gd name="connsiteY16" fmla="*/ 2167675 h 2167675"/>
              <a:gd name="connsiteX17" fmla="*/ 0 w 3907255"/>
              <a:gd name="connsiteY17" fmla="*/ 1604080 h 2167675"/>
              <a:gd name="connsiteX18" fmla="*/ 0 w 3907255"/>
              <a:gd name="connsiteY18" fmla="*/ 1018807 h 2167675"/>
              <a:gd name="connsiteX19" fmla="*/ 0 w 3907255"/>
              <a:gd name="connsiteY19" fmla="*/ 520242 h 2167675"/>
              <a:gd name="connsiteX20" fmla="*/ 0 w 3907255"/>
              <a:gd name="connsiteY20" fmla="*/ 0 h 216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07255" h="2167675" fill="none" extrusionOk="0">
                <a:moveTo>
                  <a:pt x="0" y="0"/>
                </a:moveTo>
                <a:cubicBezTo>
                  <a:pt x="276733" y="-18838"/>
                  <a:pt x="392587" y="-20576"/>
                  <a:pt x="690282" y="0"/>
                </a:cubicBezTo>
                <a:cubicBezTo>
                  <a:pt x="987977" y="20576"/>
                  <a:pt x="1088435" y="35686"/>
                  <a:pt x="1419636" y="0"/>
                </a:cubicBezTo>
                <a:cubicBezTo>
                  <a:pt x="1750837" y="-35686"/>
                  <a:pt x="1803608" y="-3902"/>
                  <a:pt x="1953627" y="0"/>
                </a:cubicBezTo>
                <a:cubicBezTo>
                  <a:pt x="2103646" y="3902"/>
                  <a:pt x="2336731" y="8837"/>
                  <a:pt x="2565764" y="0"/>
                </a:cubicBezTo>
                <a:cubicBezTo>
                  <a:pt x="2794797" y="-8837"/>
                  <a:pt x="2996499" y="-12771"/>
                  <a:pt x="3256046" y="0"/>
                </a:cubicBezTo>
                <a:cubicBezTo>
                  <a:pt x="3515593" y="12771"/>
                  <a:pt x="3654816" y="25876"/>
                  <a:pt x="3907255" y="0"/>
                </a:cubicBezTo>
                <a:cubicBezTo>
                  <a:pt x="3912525" y="122387"/>
                  <a:pt x="3905958" y="296106"/>
                  <a:pt x="3907255" y="520242"/>
                </a:cubicBezTo>
                <a:cubicBezTo>
                  <a:pt x="3908552" y="744378"/>
                  <a:pt x="3901067" y="801545"/>
                  <a:pt x="3907255" y="1018807"/>
                </a:cubicBezTo>
                <a:cubicBezTo>
                  <a:pt x="3913443" y="1236070"/>
                  <a:pt x="3894794" y="1344969"/>
                  <a:pt x="3907255" y="1560726"/>
                </a:cubicBezTo>
                <a:cubicBezTo>
                  <a:pt x="3919716" y="1776483"/>
                  <a:pt x="3936877" y="1926006"/>
                  <a:pt x="3907255" y="2167675"/>
                </a:cubicBezTo>
                <a:cubicBezTo>
                  <a:pt x="3658070" y="2137292"/>
                  <a:pt x="3546542" y="2186982"/>
                  <a:pt x="3216973" y="2167675"/>
                </a:cubicBezTo>
                <a:cubicBezTo>
                  <a:pt x="2887404" y="2148368"/>
                  <a:pt x="2755446" y="2196974"/>
                  <a:pt x="2565764" y="2167675"/>
                </a:cubicBezTo>
                <a:cubicBezTo>
                  <a:pt x="2376082" y="2138376"/>
                  <a:pt x="2276116" y="2185542"/>
                  <a:pt x="2031773" y="2167675"/>
                </a:cubicBezTo>
                <a:cubicBezTo>
                  <a:pt x="1787430" y="2149808"/>
                  <a:pt x="1507822" y="2164232"/>
                  <a:pt x="1341491" y="2167675"/>
                </a:cubicBezTo>
                <a:cubicBezTo>
                  <a:pt x="1175160" y="2171118"/>
                  <a:pt x="1035237" y="2176847"/>
                  <a:pt x="729354" y="2167675"/>
                </a:cubicBezTo>
                <a:cubicBezTo>
                  <a:pt x="423471" y="2158503"/>
                  <a:pt x="312597" y="2137282"/>
                  <a:pt x="0" y="2167675"/>
                </a:cubicBezTo>
                <a:cubicBezTo>
                  <a:pt x="-10574" y="1892007"/>
                  <a:pt x="-14022" y="1882044"/>
                  <a:pt x="0" y="1604080"/>
                </a:cubicBezTo>
                <a:cubicBezTo>
                  <a:pt x="14022" y="1326117"/>
                  <a:pt x="29120" y="1170794"/>
                  <a:pt x="0" y="1018807"/>
                </a:cubicBezTo>
                <a:cubicBezTo>
                  <a:pt x="-29120" y="866820"/>
                  <a:pt x="13975" y="635198"/>
                  <a:pt x="0" y="520242"/>
                </a:cubicBezTo>
                <a:cubicBezTo>
                  <a:pt x="-13975" y="405287"/>
                  <a:pt x="-21418" y="177268"/>
                  <a:pt x="0" y="0"/>
                </a:cubicBezTo>
                <a:close/>
              </a:path>
              <a:path w="3907255" h="2167675" stroke="0" extrusionOk="0">
                <a:moveTo>
                  <a:pt x="0" y="0"/>
                </a:moveTo>
                <a:cubicBezTo>
                  <a:pt x="363484" y="8028"/>
                  <a:pt x="564648" y="28521"/>
                  <a:pt x="729354" y="0"/>
                </a:cubicBezTo>
                <a:cubicBezTo>
                  <a:pt x="894060" y="-28521"/>
                  <a:pt x="1157270" y="-6370"/>
                  <a:pt x="1341491" y="0"/>
                </a:cubicBezTo>
                <a:cubicBezTo>
                  <a:pt x="1525712" y="6370"/>
                  <a:pt x="1698460" y="10675"/>
                  <a:pt x="1992700" y="0"/>
                </a:cubicBezTo>
                <a:cubicBezTo>
                  <a:pt x="2286940" y="-10675"/>
                  <a:pt x="2334195" y="-3251"/>
                  <a:pt x="2526692" y="0"/>
                </a:cubicBezTo>
                <a:cubicBezTo>
                  <a:pt x="2719189" y="3251"/>
                  <a:pt x="2840501" y="24100"/>
                  <a:pt x="3060683" y="0"/>
                </a:cubicBezTo>
                <a:cubicBezTo>
                  <a:pt x="3280865" y="-24100"/>
                  <a:pt x="3562377" y="-18948"/>
                  <a:pt x="3907255" y="0"/>
                </a:cubicBezTo>
                <a:cubicBezTo>
                  <a:pt x="3906673" y="241816"/>
                  <a:pt x="3929302" y="355756"/>
                  <a:pt x="3907255" y="563596"/>
                </a:cubicBezTo>
                <a:cubicBezTo>
                  <a:pt x="3885208" y="771436"/>
                  <a:pt x="3913788" y="894378"/>
                  <a:pt x="3907255" y="1127191"/>
                </a:cubicBezTo>
                <a:cubicBezTo>
                  <a:pt x="3900722" y="1360004"/>
                  <a:pt x="3899824" y="1523838"/>
                  <a:pt x="3907255" y="1647433"/>
                </a:cubicBezTo>
                <a:cubicBezTo>
                  <a:pt x="3914686" y="1771028"/>
                  <a:pt x="3894874" y="2004728"/>
                  <a:pt x="3907255" y="2167675"/>
                </a:cubicBezTo>
                <a:cubicBezTo>
                  <a:pt x="3722799" y="2157518"/>
                  <a:pt x="3491027" y="2162279"/>
                  <a:pt x="3295118" y="2167675"/>
                </a:cubicBezTo>
                <a:cubicBezTo>
                  <a:pt x="3099209" y="2173071"/>
                  <a:pt x="2975198" y="2178025"/>
                  <a:pt x="2722054" y="2167675"/>
                </a:cubicBezTo>
                <a:cubicBezTo>
                  <a:pt x="2468910" y="2157325"/>
                  <a:pt x="2321764" y="2162944"/>
                  <a:pt x="2031773" y="2167675"/>
                </a:cubicBezTo>
                <a:cubicBezTo>
                  <a:pt x="1741782" y="2172406"/>
                  <a:pt x="1491680" y="2139398"/>
                  <a:pt x="1341491" y="2167675"/>
                </a:cubicBezTo>
                <a:cubicBezTo>
                  <a:pt x="1191302" y="2195952"/>
                  <a:pt x="949058" y="2181719"/>
                  <a:pt x="690282" y="2167675"/>
                </a:cubicBezTo>
                <a:cubicBezTo>
                  <a:pt x="431506" y="2153631"/>
                  <a:pt x="296052" y="2188500"/>
                  <a:pt x="0" y="2167675"/>
                </a:cubicBezTo>
                <a:cubicBezTo>
                  <a:pt x="23636" y="1988360"/>
                  <a:pt x="14012" y="1920811"/>
                  <a:pt x="0" y="1690787"/>
                </a:cubicBezTo>
                <a:cubicBezTo>
                  <a:pt x="-14012" y="1460763"/>
                  <a:pt x="9167" y="1292810"/>
                  <a:pt x="0" y="1127191"/>
                </a:cubicBezTo>
                <a:cubicBezTo>
                  <a:pt x="-9167" y="961572"/>
                  <a:pt x="21787" y="809277"/>
                  <a:pt x="0" y="650303"/>
                </a:cubicBezTo>
                <a:cubicBezTo>
                  <a:pt x="-21787" y="491329"/>
                  <a:pt x="-4001" y="199282"/>
                  <a:pt x="0" y="0"/>
                </a:cubicBezTo>
                <a:close/>
              </a:path>
            </a:pathLst>
          </a:custGeom>
          <a:solidFill>
            <a:schemeClr val="tx2">
              <a:lumMod val="20000"/>
              <a:lumOff val="80000"/>
            </a:schemeClr>
          </a:solidFill>
          <a:ln>
            <a:solidFill>
              <a:schemeClr val="accent1">
                <a:shade val="15000"/>
                <a:alpha val="80000"/>
              </a:schemeClr>
            </a:solidFill>
            <a:extLst>
              <a:ext uri="{C807C97D-BFC1-408E-A445-0C87EB9F89A2}">
                <ask:lineSketchStyleProps xmlns:ask="http://schemas.microsoft.com/office/drawing/2018/sketchyshapes" sd="3147343644">
                  <a:prstGeom prst="rect">
                    <a:avLst/>
                  </a:prstGeom>
                  <ask:type>
                    <ask:lineSketchFreehand/>
                  </ask:type>
                </ask:lineSketchStyleProps>
              </a:ext>
            </a:extLst>
          </a:ln>
        </p:spPr>
        <p:txBody>
          <a:bodyPr spcFirstLastPara="1" wrap="square" lIns="91425" tIns="91425" rIns="91425" bIns="91425" anchor="ctr" anchorCtr="0">
            <a:noAutofit/>
          </a:bodyPr>
          <a:lstStyle/>
          <a:p>
            <a:pPr marL="85725" indent="0">
              <a:buNone/>
            </a:pPr>
            <a:r>
              <a:rPr lang="en-GB" sz="900" u="sng" dirty="0">
                <a:solidFill>
                  <a:schemeClr val="dk1"/>
                </a:solidFill>
                <a:latin typeface="Aptos" panose="020B0004020202020204" pitchFamily="34" charset="0"/>
                <a:sym typeface="Arial"/>
              </a:rPr>
              <a:t>At first, we needed to average all the ratings scores from the ratings table and add them to the games table</a:t>
            </a:r>
          </a:p>
          <a:p>
            <a:pPr marL="85725" indent="0">
              <a:buNone/>
            </a:pPr>
            <a:r>
              <a:rPr lang="en-GB" sz="900" b="1" dirty="0">
                <a:solidFill>
                  <a:schemeClr val="dk1"/>
                </a:solidFill>
                <a:latin typeface="Aptos" panose="020B0004020202020204" pitchFamily="34" charset="0"/>
                <a:sym typeface="Arial"/>
              </a:rPr>
              <a:t> -- Add average rating for each game</a:t>
            </a:r>
          </a:p>
          <a:p>
            <a:pPr marL="85725" indent="0">
              <a:buNone/>
            </a:pPr>
            <a:r>
              <a:rPr lang="en-GB" sz="900" dirty="0">
                <a:solidFill>
                  <a:schemeClr val="dk1"/>
                </a:solidFill>
                <a:latin typeface="Aptos" panose="020B0004020202020204" pitchFamily="34" charset="0"/>
                <a:sym typeface="Arial"/>
              </a:rPr>
              <a:t>UPDATE game g</a:t>
            </a:r>
          </a:p>
          <a:p>
            <a:pPr marL="85725" indent="0">
              <a:buNone/>
            </a:pPr>
            <a:r>
              <a:rPr lang="en-GB" sz="900" dirty="0">
                <a:solidFill>
                  <a:schemeClr val="dk1"/>
                </a:solidFill>
                <a:latin typeface="Aptos" panose="020B0004020202020204" pitchFamily="34" charset="0"/>
                <a:sym typeface="Arial"/>
              </a:rPr>
              <a:t>SET </a:t>
            </a:r>
            <a:r>
              <a:rPr lang="en-GB" sz="900" dirty="0" err="1">
                <a:solidFill>
                  <a:schemeClr val="dk1"/>
                </a:solidFill>
                <a:latin typeface="Aptos" panose="020B0004020202020204" pitchFamily="34" charset="0"/>
                <a:sym typeface="Arial"/>
              </a:rPr>
              <a:t>overall_rating</a:t>
            </a:r>
            <a:r>
              <a:rPr lang="en-GB" sz="900" dirty="0">
                <a:solidFill>
                  <a:schemeClr val="dk1"/>
                </a:solidFill>
                <a:latin typeface="Aptos" panose="020B0004020202020204" pitchFamily="34" charset="0"/>
                <a:sym typeface="Arial"/>
              </a:rPr>
              <a:t> = (select </a:t>
            </a:r>
            <a:r>
              <a:rPr lang="en-GB" sz="900" dirty="0" err="1">
                <a:solidFill>
                  <a:schemeClr val="dk1"/>
                </a:solidFill>
                <a:latin typeface="Aptos" panose="020B0004020202020204" pitchFamily="34" charset="0"/>
                <a:sym typeface="Arial"/>
              </a:rPr>
              <a:t>avg</a:t>
            </a:r>
            <a:r>
              <a:rPr lang="en-GB" sz="900" dirty="0">
                <a:solidFill>
                  <a:schemeClr val="dk1"/>
                </a:solidFill>
                <a:latin typeface="Aptos" panose="020B0004020202020204" pitchFamily="34" charset="0"/>
                <a:sym typeface="Arial"/>
              </a:rPr>
              <a:t>(</a:t>
            </a:r>
            <a:r>
              <a:rPr lang="en-GB" sz="900" dirty="0" err="1">
                <a:solidFill>
                  <a:schemeClr val="dk1"/>
                </a:solidFill>
                <a:latin typeface="Aptos" panose="020B0004020202020204" pitchFamily="34" charset="0"/>
                <a:sym typeface="Arial"/>
              </a:rPr>
              <a:t>rating_score</a:t>
            </a:r>
            <a:r>
              <a:rPr lang="en-GB" sz="900" dirty="0">
                <a:solidFill>
                  <a:schemeClr val="dk1"/>
                </a:solidFill>
                <a:latin typeface="Aptos" panose="020B0004020202020204" pitchFamily="34" charset="0"/>
                <a:sym typeface="Arial"/>
              </a:rPr>
              <a:t>)</a:t>
            </a:r>
          </a:p>
          <a:p>
            <a:pPr marL="85725" indent="0">
              <a:buNone/>
            </a:pPr>
            <a:r>
              <a:rPr lang="en-GB" sz="900" dirty="0">
                <a:solidFill>
                  <a:schemeClr val="dk1"/>
                </a:solidFill>
                <a:latin typeface="Aptos" panose="020B0004020202020204" pitchFamily="34" charset="0"/>
                <a:sym typeface="Arial"/>
              </a:rPr>
              <a:t>                   FROM ratings r</a:t>
            </a:r>
          </a:p>
          <a:p>
            <a:pPr marL="85725" indent="0">
              <a:buNone/>
            </a:pPr>
            <a:r>
              <a:rPr lang="en-GB" sz="900" dirty="0">
                <a:solidFill>
                  <a:schemeClr val="dk1"/>
                </a:solidFill>
                <a:latin typeface="Aptos" panose="020B0004020202020204" pitchFamily="34" charset="0"/>
                <a:sym typeface="Arial"/>
              </a:rPr>
              <a:t>                   WHERE </a:t>
            </a:r>
            <a:r>
              <a:rPr lang="en-GB" sz="900" dirty="0" err="1">
                <a:solidFill>
                  <a:schemeClr val="dk1"/>
                </a:solidFill>
                <a:latin typeface="Aptos" panose="020B0004020202020204" pitchFamily="34" charset="0"/>
                <a:sym typeface="Arial"/>
              </a:rPr>
              <a:t>r.game_id</a:t>
            </a:r>
            <a:r>
              <a:rPr lang="en-GB" sz="900" dirty="0">
                <a:solidFill>
                  <a:schemeClr val="dk1"/>
                </a:solidFill>
                <a:latin typeface="Aptos" panose="020B0004020202020204" pitchFamily="34" charset="0"/>
                <a:sym typeface="Arial"/>
              </a:rPr>
              <a:t> = </a:t>
            </a:r>
            <a:r>
              <a:rPr lang="en-GB" sz="900" dirty="0" err="1">
                <a:solidFill>
                  <a:schemeClr val="dk1"/>
                </a:solidFill>
                <a:latin typeface="Aptos" panose="020B0004020202020204" pitchFamily="34" charset="0"/>
                <a:sym typeface="Arial"/>
              </a:rPr>
              <a:t>g.game_id</a:t>
            </a:r>
            <a:r>
              <a:rPr lang="en-GB" sz="900" dirty="0">
                <a:solidFill>
                  <a:schemeClr val="dk1"/>
                </a:solidFill>
                <a:latin typeface="Aptos" panose="020B0004020202020204" pitchFamily="34" charset="0"/>
                <a:sym typeface="Arial"/>
              </a:rPr>
              <a:t>);</a:t>
            </a:r>
          </a:p>
          <a:p>
            <a:pPr marL="85725" indent="0">
              <a:buNone/>
            </a:pPr>
            <a:endParaRPr lang="en-GB" sz="900" dirty="0">
              <a:solidFill>
                <a:schemeClr val="dk1"/>
              </a:solidFill>
              <a:latin typeface="Aptos" panose="020B0004020202020204" pitchFamily="34" charset="0"/>
              <a:sym typeface="Arial"/>
            </a:endParaRPr>
          </a:p>
          <a:p>
            <a:pPr marL="85725" indent="0">
              <a:buNone/>
            </a:pPr>
            <a:r>
              <a:rPr lang="en-GB" sz="900" b="1" dirty="0">
                <a:solidFill>
                  <a:schemeClr val="dk1"/>
                </a:solidFill>
                <a:latin typeface="Aptos" panose="020B0004020202020204" pitchFamily="34" charset="0"/>
                <a:sym typeface="Arial"/>
              </a:rPr>
              <a:t>-- Alter the </a:t>
            </a:r>
            <a:r>
              <a:rPr lang="en-GB" sz="900" b="1" dirty="0" err="1">
                <a:solidFill>
                  <a:schemeClr val="dk1"/>
                </a:solidFill>
                <a:latin typeface="Aptos" panose="020B0004020202020204" pitchFamily="34" charset="0"/>
                <a:sym typeface="Arial"/>
              </a:rPr>
              <a:t>overall_rating</a:t>
            </a:r>
            <a:r>
              <a:rPr lang="en-GB" sz="900" b="1" dirty="0">
                <a:solidFill>
                  <a:schemeClr val="dk1"/>
                </a:solidFill>
                <a:latin typeface="Aptos" panose="020B0004020202020204" pitchFamily="34" charset="0"/>
                <a:sym typeface="Arial"/>
              </a:rPr>
              <a:t> data type</a:t>
            </a:r>
          </a:p>
          <a:p>
            <a:pPr marL="85725" indent="0">
              <a:buNone/>
            </a:pPr>
            <a:r>
              <a:rPr lang="en-GB" sz="900" dirty="0">
                <a:solidFill>
                  <a:schemeClr val="dk1"/>
                </a:solidFill>
                <a:latin typeface="Aptos" panose="020B0004020202020204" pitchFamily="34" charset="0"/>
                <a:sym typeface="Arial"/>
              </a:rPr>
              <a:t>ALTER TABLE </a:t>
            </a:r>
            <a:r>
              <a:rPr lang="en-GB" sz="900" dirty="0" err="1">
                <a:solidFill>
                  <a:schemeClr val="dk1"/>
                </a:solidFill>
                <a:latin typeface="Aptos" panose="020B0004020202020204" pitchFamily="34" charset="0"/>
                <a:sym typeface="Arial"/>
              </a:rPr>
              <a:t>gameCHANGE</a:t>
            </a:r>
            <a:r>
              <a:rPr lang="en-GB" sz="900" dirty="0">
                <a:solidFill>
                  <a:schemeClr val="dk1"/>
                </a:solidFill>
                <a:latin typeface="Aptos" panose="020B0004020202020204" pitchFamily="34" charset="0"/>
                <a:sym typeface="Arial"/>
              </a:rPr>
              <a:t> </a:t>
            </a:r>
            <a:r>
              <a:rPr lang="en-GB" sz="900" dirty="0" err="1">
                <a:solidFill>
                  <a:schemeClr val="dk1"/>
                </a:solidFill>
                <a:latin typeface="Aptos" panose="020B0004020202020204" pitchFamily="34" charset="0"/>
                <a:sym typeface="Arial"/>
              </a:rPr>
              <a:t>Overall_rating</a:t>
            </a:r>
            <a:r>
              <a:rPr lang="en-GB" sz="900" dirty="0">
                <a:solidFill>
                  <a:schemeClr val="dk1"/>
                </a:solidFill>
                <a:latin typeface="Aptos" panose="020B0004020202020204" pitchFamily="34" charset="0"/>
                <a:sym typeface="Arial"/>
              </a:rPr>
              <a:t> </a:t>
            </a:r>
            <a:r>
              <a:rPr lang="en-GB" sz="900" dirty="0" err="1">
                <a:solidFill>
                  <a:schemeClr val="dk1"/>
                </a:solidFill>
                <a:latin typeface="Aptos" panose="020B0004020202020204" pitchFamily="34" charset="0"/>
                <a:sym typeface="Arial"/>
              </a:rPr>
              <a:t>Overall_rating</a:t>
            </a:r>
            <a:r>
              <a:rPr lang="en-GB" sz="900" dirty="0">
                <a:solidFill>
                  <a:schemeClr val="dk1"/>
                </a:solidFill>
                <a:latin typeface="Aptos" panose="020B0004020202020204" pitchFamily="34" charset="0"/>
                <a:sym typeface="Arial"/>
              </a:rPr>
              <a:t> decimal(4,2);</a:t>
            </a:r>
          </a:p>
          <a:p>
            <a:pPr marL="85725" indent="0">
              <a:buNone/>
            </a:pPr>
            <a:endParaRPr lang="en-GB" sz="900" dirty="0">
              <a:solidFill>
                <a:schemeClr val="dk1"/>
              </a:solidFill>
              <a:latin typeface="Aptos" panose="020B0004020202020204" pitchFamily="34" charset="0"/>
              <a:sym typeface="Arial"/>
            </a:endParaRPr>
          </a:p>
          <a:p>
            <a:pPr marL="85725" indent="0">
              <a:buNone/>
            </a:pPr>
            <a:r>
              <a:rPr lang="en-GB" sz="900" b="1" dirty="0">
                <a:solidFill>
                  <a:schemeClr val="dk1"/>
                </a:solidFill>
                <a:latin typeface="Aptos" panose="020B0004020202020204" pitchFamily="34" charset="0"/>
                <a:sym typeface="Arial"/>
              </a:rPr>
              <a:t>-- Average rating test</a:t>
            </a:r>
          </a:p>
          <a:p>
            <a:pPr marL="85725" indent="0">
              <a:buNone/>
            </a:pPr>
            <a:r>
              <a:rPr lang="en-GB" sz="900" dirty="0">
                <a:solidFill>
                  <a:schemeClr val="dk1"/>
                </a:solidFill>
                <a:latin typeface="Aptos" panose="020B0004020202020204" pitchFamily="34" charset="0"/>
                <a:sym typeface="Arial"/>
              </a:rPr>
              <a:t>SELECT * FROM games;</a:t>
            </a:r>
          </a:p>
        </p:txBody>
      </p:sp>
      <p:sp>
        <p:nvSpPr>
          <p:cNvPr id="4" name="Google Shape;66;p14">
            <a:extLst>
              <a:ext uri="{FF2B5EF4-FFF2-40B4-BE49-F238E27FC236}">
                <a16:creationId xmlns:a16="http://schemas.microsoft.com/office/drawing/2014/main" id="{A1F43A50-A560-25CA-040D-697F8CF71F53}"/>
              </a:ext>
            </a:extLst>
          </p:cNvPr>
          <p:cNvSpPr txBox="1">
            <a:spLocks/>
          </p:cNvSpPr>
          <p:nvPr/>
        </p:nvSpPr>
        <p:spPr>
          <a:xfrm>
            <a:off x="203899" y="197250"/>
            <a:ext cx="4106413" cy="5101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800" u="sng" dirty="0">
                <a:solidFill>
                  <a:schemeClr val="tx1"/>
                </a:solidFill>
                <a:latin typeface="Aptos" panose="020B0004020202020204" pitchFamily="34" charset="0"/>
                <a:ea typeface="Calibri"/>
                <a:cs typeface="Calibri"/>
                <a:sym typeface="Calibri"/>
              </a:rPr>
              <a:t>Extra’s</a:t>
            </a:r>
          </a:p>
        </p:txBody>
      </p:sp>
      <p:pic>
        <p:nvPicPr>
          <p:cNvPr id="6" name="Picture 5">
            <a:extLst>
              <a:ext uri="{FF2B5EF4-FFF2-40B4-BE49-F238E27FC236}">
                <a16:creationId xmlns:a16="http://schemas.microsoft.com/office/drawing/2014/main" id="{27A066E5-8FFE-5B02-7E9B-6786BA899D6F}"/>
              </a:ext>
            </a:extLst>
          </p:cNvPr>
          <p:cNvPicPr>
            <a:picLocks noChangeAspect="1"/>
          </p:cNvPicPr>
          <p:nvPr/>
        </p:nvPicPr>
        <p:blipFill>
          <a:blip r:embed="rId3"/>
          <a:stretch>
            <a:fillRect/>
          </a:stretch>
        </p:blipFill>
        <p:spPr>
          <a:xfrm>
            <a:off x="5047200" y="602498"/>
            <a:ext cx="3424901" cy="2068207"/>
          </a:xfrm>
          <a:prstGeom prst="rect">
            <a:avLst/>
          </a:prstGeom>
        </p:spPr>
      </p:pic>
      <p:pic>
        <p:nvPicPr>
          <p:cNvPr id="9" name="Picture 8">
            <a:extLst>
              <a:ext uri="{FF2B5EF4-FFF2-40B4-BE49-F238E27FC236}">
                <a16:creationId xmlns:a16="http://schemas.microsoft.com/office/drawing/2014/main" id="{AE98232D-5C77-4D0A-A9DD-E1F69CB93C23}"/>
              </a:ext>
            </a:extLst>
          </p:cNvPr>
          <p:cNvPicPr>
            <a:picLocks noChangeAspect="1"/>
          </p:cNvPicPr>
          <p:nvPr/>
        </p:nvPicPr>
        <p:blipFill>
          <a:blip r:embed="rId4"/>
          <a:stretch>
            <a:fillRect/>
          </a:stretch>
        </p:blipFill>
        <p:spPr>
          <a:xfrm>
            <a:off x="5047200" y="2759662"/>
            <a:ext cx="3427309" cy="2098849"/>
          </a:xfrm>
          <a:prstGeom prst="rect">
            <a:avLst/>
          </a:prstGeom>
        </p:spPr>
      </p:pic>
      <p:sp>
        <p:nvSpPr>
          <p:cNvPr id="10" name="Google Shape;86;p17">
            <a:extLst>
              <a:ext uri="{FF2B5EF4-FFF2-40B4-BE49-F238E27FC236}">
                <a16:creationId xmlns:a16="http://schemas.microsoft.com/office/drawing/2014/main" id="{8C087970-C7CB-2432-1617-FA47C37C092C}"/>
              </a:ext>
            </a:extLst>
          </p:cNvPr>
          <p:cNvSpPr txBox="1">
            <a:spLocks/>
          </p:cNvSpPr>
          <p:nvPr/>
        </p:nvSpPr>
        <p:spPr>
          <a:xfrm>
            <a:off x="203899" y="3225600"/>
            <a:ext cx="4301166" cy="1762732"/>
          </a:xfrm>
          <a:custGeom>
            <a:avLst/>
            <a:gdLst>
              <a:gd name="connsiteX0" fmla="*/ 0 w 4301166"/>
              <a:gd name="connsiteY0" fmla="*/ 0 h 1762732"/>
              <a:gd name="connsiteX1" fmla="*/ 571441 w 4301166"/>
              <a:gd name="connsiteY1" fmla="*/ 0 h 1762732"/>
              <a:gd name="connsiteX2" fmla="*/ 1099870 w 4301166"/>
              <a:gd name="connsiteY2" fmla="*/ 0 h 1762732"/>
              <a:gd name="connsiteX3" fmla="*/ 1757334 w 4301166"/>
              <a:gd name="connsiteY3" fmla="*/ 0 h 1762732"/>
              <a:gd name="connsiteX4" fmla="*/ 2371786 w 4301166"/>
              <a:gd name="connsiteY4" fmla="*/ 0 h 1762732"/>
              <a:gd name="connsiteX5" fmla="*/ 2986238 w 4301166"/>
              <a:gd name="connsiteY5" fmla="*/ 0 h 1762732"/>
              <a:gd name="connsiteX6" fmla="*/ 3686714 w 4301166"/>
              <a:gd name="connsiteY6" fmla="*/ 0 h 1762732"/>
              <a:gd name="connsiteX7" fmla="*/ 4301166 w 4301166"/>
              <a:gd name="connsiteY7" fmla="*/ 0 h 1762732"/>
              <a:gd name="connsiteX8" fmla="*/ 4301166 w 4301166"/>
              <a:gd name="connsiteY8" fmla="*/ 534695 h 1762732"/>
              <a:gd name="connsiteX9" fmla="*/ 4301166 w 4301166"/>
              <a:gd name="connsiteY9" fmla="*/ 1139900 h 1762732"/>
              <a:gd name="connsiteX10" fmla="*/ 4301166 w 4301166"/>
              <a:gd name="connsiteY10" fmla="*/ 1762732 h 1762732"/>
              <a:gd name="connsiteX11" fmla="*/ 3643702 w 4301166"/>
              <a:gd name="connsiteY11" fmla="*/ 1762732 h 1762732"/>
              <a:gd name="connsiteX12" fmla="*/ 2986238 w 4301166"/>
              <a:gd name="connsiteY12" fmla="*/ 1762732 h 1762732"/>
              <a:gd name="connsiteX13" fmla="*/ 2285763 w 4301166"/>
              <a:gd name="connsiteY13" fmla="*/ 1762732 h 1762732"/>
              <a:gd name="connsiteX14" fmla="*/ 1714322 w 4301166"/>
              <a:gd name="connsiteY14" fmla="*/ 1762732 h 1762732"/>
              <a:gd name="connsiteX15" fmla="*/ 1013846 w 4301166"/>
              <a:gd name="connsiteY15" fmla="*/ 1762732 h 1762732"/>
              <a:gd name="connsiteX16" fmla="*/ 0 w 4301166"/>
              <a:gd name="connsiteY16" fmla="*/ 1762732 h 1762732"/>
              <a:gd name="connsiteX17" fmla="*/ 0 w 4301166"/>
              <a:gd name="connsiteY17" fmla="*/ 1228037 h 1762732"/>
              <a:gd name="connsiteX18" fmla="*/ 0 w 4301166"/>
              <a:gd name="connsiteY18" fmla="*/ 622832 h 1762732"/>
              <a:gd name="connsiteX19" fmla="*/ 0 w 4301166"/>
              <a:gd name="connsiteY19" fmla="*/ 0 h 176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01166" h="1762732" fill="none" extrusionOk="0">
                <a:moveTo>
                  <a:pt x="0" y="0"/>
                </a:moveTo>
                <a:cubicBezTo>
                  <a:pt x="159280" y="2320"/>
                  <a:pt x="338268" y="-27585"/>
                  <a:pt x="571441" y="0"/>
                </a:cubicBezTo>
                <a:cubicBezTo>
                  <a:pt x="804614" y="27585"/>
                  <a:pt x="882178" y="23870"/>
                  <a:pt x="1099870" y="0"/>
                </a:cubicBezTo>
                <a:cubicBezTo>
                  <a:pt x="1317562" y="-23870"/>
                  <a:pt x="1504835" y="-13228"/>
                  <a:pt x="1757334" y="0"/>
                </a:cubicBezTo>
                <a:cubicBezTo>
                  <a:pt x="2009833" y="13228"/>
                  <a:pt x="2204529" y="-16441"/>
                  <a:pt x="2371786" y="0"/>
                </a:cubicBezTo>
                <a:cubicBezTo>
                  <a:pt x="2539043" y="16441"/>
                  <a:pt x="2760612" y="-10101"/>
                  <a:pt x="2986238" y="0"/>
                </a:cubicBezTo>
                <a:cubicBezTo>
                  <a:pt x="3211864" y="10101"/>
                  <a:pt x="3493448" y="33165"/>
                  <a:pt x="3686714" y="0"/>
                </a:cubicBezTo>
                <a:cubicBezTo>
                  <a:pt x="3879980" y="-33165"/>
                  <a:pt x="4063477" y="-21944"/>
                  <a:pt x="4301166" y="0"/>
                </a:cubicBezTo>
                <a:cubicBezTo>
                  <a:pt x="4280530" y="230529"/>
                  <a:pt x="4314538" y="382086"/>
                  <a:pt x="4301166" y="534695"/>
                </a:cubicBezTo>
                <a:cubicBezTo>
                  <a:pt x="4287794" y="687305"/>
                  <a:pt x="4328335" y="996406"/>
                  <a:pt x="4301166" y="1139900"/>
                </a:cubicBezTo>
                <a:cubicBezTo>
                  <a:pt x="4273997" y="1283395"/>
                  <a:pt x="4297320" y="1455458"/>
                  <a:pt x="4301166" y="1762732"/>
                </a:cubicBezTo>
                <a:cubicBezTo>
                  <a:pt x="4060437" y="1745187"/>
                  <a:pt x="3897342" y="1768056"/>
                  <a:pt x="3643702" y="1762732"/>
                </a:cubicBezTo>
                <a:cubicBezTo>
                  <a:pt x="3390062" y="1757408"/>
                  <a:pt x="3307200" y="1736114"/>
                  <a:pt x="2986238" y="1762732"/>
                </a:cubicBezTo>
                <a:cubicBezTo>
                  <a:pt x="2665276" y="1789350"/>
                  <a:pt x="2465730" y="1778189"/>
                  <a:pt x="2285763" y="1762732"/>
                </a:cubicBezTo>
                <a:cubicBezTo>
                  <a:pt x="2105796" y="1747275"/>
                  <a:pt x="1865090" y="1769487"/>
                  <a:pt x="1714322" y="1762732"/>
                </a:cubicBezTo>
                <a:cubicBezTo>
                  <a:pt x="1563554" y="1755977"/>
                  <a:pt x="1336694" y="1762247"/>
                  <a:pt x="1013846" y="1762732"/>
                </a:cubicBezTo>
                <a:cubicBezTo>
                  <a:pt x="690998" y="1763217"/>
                  <a:pt x="415339" y="1751836"/>
                  <a:pt x="0" y="1762732"/>
                </a:cubicBezTo>
                <a:cubicBezTo>
                  <a:pt x="-11191" y="1589558"/>
                  <a:pt x="-15934" y="1465070"/>
                  <a:pt x="0" y="1228037"/>
                </a:cubicBezTo>
                <a:cubicBezTo>
                  <a:pt x="15934" y="991005"/>
                  <a:pt x="1301" y="918347"/>
                  <a:pt x="0" y="622832"/>
                </a:cubicBezTo>
                <a:cubicBezTo>
                  <a:pt x="-1301" y="327318"/>
                  <a:pt x="26841" y="175534"/>
                  <a:pt x="0" y="0"/>
                </a:cubicBezTo>
                <a:close/>
              </a:path>
              <a:path w="4301166" h="1762732" stroke="0" extrusionOk="0">
                <a:moveTo>
                  <a:pt x="0" y="0"/>
                </a:moveTo>
                <a:cubicBezTo>
                  <a:pt x="171376" y="8451"/>
                  <a:pt x="301381" y="-13068"/>
                  <a:pt x="571441" y="0"/>
                </a:cubicBezTo>
                <a:cubicBezTo>
                  <a:pt x="841501" y="13068"/>
                  <a:pt x="816015" y="-5176"/>
                  <a:pt x="1056858" y="0"/>
                </a:cubicBezTo>
                <a:cubicBezTo>
                  <a:pt x="1297701" y="5176"/>
                  <a:pt x="1435057" y="-1584"/>
                  <a:pt x="1757334" y="0"/>
                </a:cubicBezTo>
                <a:cubicBezTo>
                  <a:pt x="2079611" y="1584"/>
                  <a:pt x="2146113" y="-24687"/>
                  <a:pt x="2328774" y="0"/>
                </a:cubicBezTo>
                <a:cubicBezTo>
                  <a:pt x="2511435" y="24687"/>
                  <a:pt x="2763846" y="16495"/>
                  <a:pt x="2900215" y="0"/>
                </a:cubicBezTo>
                <a:cubicBezTo>
                  <a:pt x="3036584" y="-16495"/>
                  <a:pt x="3279698" y="25000"/>
                  <a:pt x="3600690" y="0"/>
                </a:cubicBezTo>
                <a:cubicBezTo>
                  <a:pt x="3921682" y="-25000"/>
                  <a:pt x="4085873" y="9508"/>
                  <a:pt x="4301166" y="0"/>
                </a:cubicBezTo>
                <a:cubicBezTo>
                  <a:pt x="4299430" y="163384"/>
                  <a:pt x="4270230" y="320613"/>
                  <a:pt x="4301166" y="622832"/>
                </a:cubicBezTo>
                <a:cubicBezTo>
                  <a:pt x="4332102" y="925051"/>
                  <a:pt x="4323185" y="971423"/>
                  <a:pt x="4301166" y="1175155"/>
                </a:cubicBezTo>
                <a:cubicBezTo>
                  <a:pt x="4279147" y="1378887"/>
                  <a:pt x="4320567" y="1564188"/>
                  <a:pt x="4301166" y="1762732"/>
                </a:cubicBezTo>
                <a:cubicBezTo>
                  <a:pt x="4031541" y="1742150"/>
                  <a:pt x="3829972" y="1777265"/>
                  <a:pt x="3686714" y="1762732"/>
                </a:cubicBezTo>
                <a:cubicBezTo>
                  <a:pt x="3543456" y="1748199"/>
                  <a:pt x="3273097" y="1764459"/>
                  <a:pt x="3115273" y="1762732"/>
                </a:cubicBezTo>
                <a:cubicBezTo>
                  <a:pt x="2957449" y="1761005"/>
                  <a:pt x="2746653" y="1757946"/>
                  <a:pt x="2414797" y="1762732"/>
                </a:cubicBezTo>
                <a:cubicBezTo>
                  <a:pt x="2082941" y="1767518"/>
                  <a:pt x="2011013" y="1796792"/>
                  <a:pt x="1714322" y="1762732"/>
                </a:cubicBezTo>
                <a:cubicBezTo>
                  <a:pt x="1417632" y="1728672"/>
                  <a:pt x="1382114" y="1774964"/>
                  <a:pt x="1185893" y="1762732"/>
                </a:cubicBezTo>
                <a:cubicBezTo>
                  <a:pt x="989672" y="1750500"/>
                  <a:pt x="859830" y="1749880"/>
                  <a:pt x="571441" y="1762732"/>
                </a:cubicBezTo>
                <a:cubicBezTo>
                  <a:pt x="283052" y="1775584"/>
                  <a:pt x="265511" y="1761619"/>
                  <a:pt x="0" y="1762732"/>
                </a:cubicBezTo>
                <a:cubicBezTo>
                  <a:pt x="26883" y="1544394"/>
                  <a:pt x="-9503" y="1465575"/>
                  <a:pt x="0" y="1175155"/>
                </a:cubicBezTo>
                <a:cubicBezTo>
                  <a:pt x="9503" y="884735"/>
                  <a:pt x="-14871" y="788067"/>
                  <a:pt x="0" y="622832"/>
                </a:cubicBezTo>
                <a:cubicBezTo>
                  <a:pt x="14871" y="457597"/>
                  <a:pt x="27591" y="277834"/>
                  <a:pt x="0" y="0"/>
                </a:cubicBezTo>
                <a:close/>
              </a:path>
            </a:pathLst>
          </a:custGeom>
          <a:solidFill>
            <a:schemeClr val="tx2">
              <a:lumMod val="20000"/>
              <a:lumOff val="80000"/>
            </a:schemeClr>
          </a:solidFill>
          <a:ln>
            <a:solidFill>
              <a:schemeClr val="accent1">
                <a:shade val="15000"/>
                <a:alpha val="8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85725" indent="0">
              <a:buFont typeface="Proxima Nova"/>
              <a:buNone/>
            </a:pPr>
            <a:r>
              <a:rPr lang="en-GB" sz="900" u="sng" dirty="0">
                <a:solidFill>
                  <a:schemeClr val="dk1"/>
                </a:solidFill>
                <a:latin typeface="Aptos" panose="020B0004020202020204" pitchFamily="34" charset="0"/>
              </a:rPr>
              <a:t>We then wanted to test the database and do a </a:t>
            </a:r>
          </a:p>
          <a:p>
            <a:pPr marL="85725" indent="0">
              <a:buFont typeface="Proxima Nova"/>
              <a:buNone/>
            </a:pPr>
            <a:r>
              <a:rPr lang="en-GB" sz="900" u="sng" dirty="0">
                <a:solidFill>
                  <a:schemeClr val="dk1"/>
                </a:solidFill>
                <a:latin typeface="Aptos" panose="020B0004020202020204" pitchFamily="34" charset="0"/>
              </a:rPr>
              <a:t>simple check on sales</a:t>
            </a:r>
          </a:p>
          <a:p>
            <a:pPr marL="85725" indent="0">
              <a:buNone/>
            </a:pPr>
            <a:r>
              <a:rPr lang="en-GB" sz="900" b="1" dirty="0">
                <a:solidFill>
                  <a:schemeClr val="dk1"/>
                </a:solidFill>
                <a:latin typeface="Aptos" panose="020B0004020202020204" pitchFamily="34" charset="0"/>
              </a:rPr>
              <a:t>Aggregation and multiplication to see total sales</a:t>
            </a:r>
          </a:p>
          <a:p>
            <a:pPr marL="85725" indent="0">
              <a:buFont typeface="Proxima Nova"/>
              <a:buNone/>
            </a:pPr>
            <a:r>
              <a:rPr lang="en-GB" sz="900" dirty="0">
                <a:solidFill>
                  <a:schemeClr val="tx1"/>
                </a:solidFill>
                <a:latin typeface="Aptos" panose="020B0004020202020204" pitchFamily="34" charset="0"/>
              </a:rPr>
              <a:t>SELECT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g.game_name</a:t>
            </a:r>
            <a:r>
              <a:rPr lang="en-GB" sz="900" dirty="0">
                <a:solidFill>
                  <a:schemeClr val="tx1"/>
                </a:solidFill>
                <a:latin typeface="Aptos" panose="020B0004020202020204" pitchFamily="34" charset="0"/>
              </a:rPr>
              <a:t>, </a:t>
            </a:r>
          </a:p>
          <a:p>
            <a:pPr marL="85725" indent="0">
              <a:buFont typeface="Proxima Nova"/>
              <a:buNone/>
            </a:pPr>
            <a:r>
              <a:rPr lang="en-GB" sz="900" dirty="0">
                <a:solidFill>
                  <a:schemeClr val="tx1"/>
                </a:solidFill>
                <a:latin typeface="Aptos" panose="020B0004020202020204" pitchFamily="34" charset="0"/>
              </a:rPr>
              <a:t>ROUND(COUNT(</a:t>
            </a:r>
            <a:r>
              <a:rPr lang="en-GB" sz="900" dirty="0" err="1">
                <a:solidFill>
                  <a:schemeClr val="tx1"/>
                </a:solidFill>
                <a:latin typeface="Aptos" panose="020B0004020202020204" pitchFamily="34" charset="0"/>
              </a:rPr>
              <a:t>s.game_id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g.price</a:t>
            </a:r>
            <a:r>
              <a:rPr lang="en-GB" sz="900" dirty="0">
                <a:solidFill>
                  <a:schemeClr val="tx1"/>
                </a:solidFill>
                <a:latin typeface="Aptos" panose="020B0004020202020204" pitchFamily="34" charset="0"/>
              </a:rPr>
              <a:t>) AS </a:t>
            </a:r>
            <a:r>
              <a:rPr lang="en-GB" sz="900" dirty="0" err="1">
                <a:solidFill>
                  <a:schemeClr val="tx1"/>
                </a:solidFill>
                <a:latin typeface="Aptos" panose="020B0004020202020204" pitchFamily="34" charset="0"/>
              </a:rPr>
              <a:t>total_sales</a:t>
            </a:r>
            <a:endParaRPr lang="en-GB" sz="900" dirty="0">
              <a:solidFill>
                <a:schemeClr val="tx1"/>
              </a:solidFill>
              <a:latin typeface="Aptos" panose="020B0004020202020204" pitchFamily="34" charset="0"/>
            </a:endParaRPr>
          </a:p>
          <a:p>
            <a:pPr marL="85725" indent="0">
              <a:buFont typeface="Proxima Nova"/>
              <a:buNone/>
            </a:pPr>
            <a:r>
              <a:rPr lang="en-GB" sz="900" dirty="0">
                <a:solidFill>
                  <a:schemeClr val="tx1"/>
                </a:solidFill>
                <a:latin typeface="Aptos" panose="020B0004020202020204" pitchFamily="34" charset="0"/>
              </a:rPr>
              <a:t>FROM sales s, game g</a:t>
            </a:r>
          </a:p>
          <a:p>
            <a:pPr marL="85725" indent="0">
              <a:buFont typeface="Proxima Nova"/>
              <a:buNone/>
            </a:pPr>
            <a:r>
              <a:rPr lang="en-GB" sz="900" dirty="0">
                <a:solidFill>
                  <a:schemeClr val="tx1"/>
                </a:solidFill>
                <a:latin typeface="Aptos" panose="020B0004020202020204" pitchFamily="34" charset="0"/>
              </a:rPr>
              <a:t>WHERE </a:t>
            </a:r>
            <a:r>
              <a:rPr lang="en-GB" sz="900" dirty="0" err="1">
                <a:solidFill>
                  <a:schemeClr val="tx1"/>
                </a:solidFill>
                <a:latin typeface="Aptos" panose="020B0004020202020204" pitchFamily="34" charset="0"/>
              </a:rPr>
              <a:t>s.game_id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 </a:t>
            </a:r>
          </a:p>
          <a:p>
            <a:pPr marL="85725" indent="0">
              <a:buFont typeface="Proxima Nova"/>
              <a:buNone/>
            </a:pPr>
            <a:r>
              <a:rPr lang="en-GB" sz="900" dirty="0">
                <a:solidFill>
                  <a:schemeClr val="tx1"/>
                </a:solidFill>
                <a:latin typeface="Aptos" panose="020B0004020202020204" pitchFamily="34" charset="0"/>
              </a:rPr>
              <a:t>GROUP BY </a:t>
            </a:r>
            <a:r>
              <a:rPr lang="en-GB" sz="900" dirty="0" err="1">
                <a:solidFill>
                  <a:schemeClr val="tx1"/>
                </a:solidFill>
                <a:latin typeface="Aptos" panose="020B0004020202020204" pitchFamily="34" charset="0"/>
              </a:rPr>
              <a:t>g.game_ID</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g.game_name</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g.price</a:t>
            </a:r>
            <a:endParaRPr lang="en-GB" sz="900" dirty="0">
              <a:solidFill>
                <a:schemeClr val="tx1"/>
              </a:solidFill>
              <a:latin typeface="Aptos" panose="020B0004020202020204" pitchFamily="34" charset="0"/>
            </a:endParaRPr>
          </a:p>
          <a:p>
            <a:pPr marL="85725" indent="0">
              <a:buFont typeface="Proxima Nova"/>
              <a:buNone/>
            </a:pPr>
            <a:r>
              <a:rPr lang="en-GB" sz="900" dirty="0">
                <a:solidFill>
                  <a:schemeClr val="tx1"/>
                </a:solidFill>
                <a:latin typeface="Aptos" panose="020B0004020202020204" pitchFamily="34" charset="0"/>
              </a:rPr>
              <a:t>ORDER BY </a:t>
            </a:r>
            <a:r>
              <a:rPr lang="en-GB" sz="900" dirty="0" err="1">
                <a:solidFill>
                  <a:schemeClr val="tx1"/>
                </a:solidFill>
                <a:latin typeface="Aptos" panose="020B0004020202020204" pitchFamily="34" charset="0"/>
              </a:rPr>
              <a:t>total_sales</a:t>
            </a:r>
            <a:r>
              <a:rPr lang="en-GB" sz="900" dirty="0">
                <a:solidFill>
                  <a:schemeClr val="tx1"/>
                </a:solidFill>
                <a:latin typeface="Aptos" panose="020B0004020202020204" pitchFamily="34" charset="0"/>
              </a:rPr>
              <a:t> DESC;</a:t>
            </a:r>
            <a:endParaRPr lang="en-GB" sz="900" dirty="0">
              <a:solidFill>
                <a:schemeClr val="dk1"/>
              </a:solidFill>
              <a:latin typeface="Aptos" panose="020B0004020202020204" pitchFamily="34" charset="0"/>
            </a:endParaRPr>
          </a:p>
        </p:txBody>
      </p:sp>
      <p:cxnSp>
        <p:nvCxnSpPr>
          <p:cNvPr id="12" name="Straight Arrow Connector 11">
            <a:extLst>
              <a:ext uri="{FF2B5EF4-FFF2-40B4-BE49-F238E27FC236}">
                <a16:creationId xmlns:a16="http://schemas.microsoft.com/office/drawing/2014/main" id="{ADB52B67-FA44-7F6E-A23B-CE5B8AF33008}"/>
              </a:ext>
            </a:extLst>
          </p:cNvPr>
          <p:cNvCxnSpPr>
            <a:cxnSpLocks/>
          </p:cNvCxnSpPr>
          <p:nvPr/>
        </p:nvCxnSpPr>
        <p:spPr>
          <a:xfrm>
            <a:off x="4146585" y="1593829"/>
            <a:ext cx="735015" cy="0"/>
          </a:xfrm>
          <a:prstGeom prst="straightConnector1">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8E336D-BA6F-808D-363E-CCA48FBF1435}"/>
              </a:ext>
            </a:extLst>
          </p:cNvPr>
          <p:cNvCxnSpPr>
            <a:cxnSpLocks/>
          </p:cNvCxnSpPr>
          <p:nvPr/>
        </p:nvCxnSpPr>
        <p:spPr>
          <a:xfrm>
            <a:off x="4146585" y="2507867"/>
            <a:ext cx="792615" cy="415333"/>
          </a:xfrm>
          <a:prstGeom prst="straightConnector1">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F9CF0D7-1600-9A36-752A-540478EC493B}"/>
              </a:ext>
            </a:extLst>
          </p:cNvPr>
          <p:cNvPicPr>
            <a:picLocks noChangeAspect="1"/>
          </p:cNvPicPr>
          <p:nvPr/>
        </p:nvPicPr>
        <p:blipFill>
          <a:blip r:embed="rId5"/>
          <a:stretch>
            <a:fillRect/>
          </a:stretch>
        </p:blipFill>
        <p:spPr>
          <a:xfrm>
            <a:off x="2974193" y="3334529"/>
            <a:ext cx="1471742" cy="1544873"/>
          </a:xfrm>
          <a:prstGeom prst="rect">
            <a:avLst/>
          </a:prstGeom>
        </p:spPr>
      </p:pic>
      <p:sp>
        <p:nvSpPr>
          <p:cNvPr id="17" name="Google Shape;66;p14">
            <a:extLst>
              <a:ext uri="{FF2B5EF4-FFF2-40B4-BE49-F238E27FC236}">
                <a16:creationId xmlns:a16="http://schemas.microsoft.com/office/drawing/2014/main" id="{22919FA8-45A1-8C5D-885C-68206B2004ED}"/>
              </a:ext>
            </a:extLst>
          </p:cNvPr>
          <p:cNvSpPr txBox="1">
            <a:spLocks/>
          </p:cNvSpPr>
          <p:nvPr/>
        </p:nvSpPr>
        <p:spPr>
          <a:xfrm>
            <a:off x="5097600" y="264098"/>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SQL Result Set</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Google Shape;66;p14">
            <a:extLst>
              <a:ext uri="{FF2B5EF4-FFF2-40B4-BE49-F238E27FC236}">
                <a16:creationId xmlns:a16="http://schemas.microsoft.com/office/drawing/2014/main" id="{C1078C00-BC63-2483-F751-B9DCA78D3473}"/>
              </a:ext>
            </a:extLst>
          </p:cNvPr>
          <p:cNvSpPr txBox="1">
            <a:spLocks noGrp="1"/>
          </p:cNvSpPr>
          <p:nvPr>
            <p:ph type="title"/>
          </p:nvPr>
        </p:nvSpPr>
        <p:spPr>
          <a:xfrm>
            <a:off x="254100" y="285800"/>
            <a:ext cx="4109100" cy="4957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marL="0" indent="0">
              <a:lnSpc>
                <a:spcPct val="107916"/>
              </a:lnSpc>
              <a:buFont typeface="Proxima Nova"/>
              <a:buNone/>
            </a:pPr>
            <a:r>
              <a:rPr lang="en-GB" sz="2000" u="sng" dirty="0">
                <a:solidFill>
                  <a:schemeClr val="tx1"/>
                </a:solidFill>
                <a:latin typeface="Aptos" panose="020B0004020202020204" pitchFamily="34" charset="0"/>
                <a:ea typeface="Calibri"/>
                <a:cs typeface="Calibri"/>
                <a:sym typeface="Calibri"/>
              </a:rPr>
              <a:t>Completing the Core requirements</a:t>
            </a:r>
          </a:p>
        </p:txBody>
      </p:sp>
      <p:sp>
        <p:nvSpPr>
          <p:cNvPr id="10" name="TextBox 9">
            <a:extLst>
              <a:ext uri="{FF2B5EF4-FFF2-40B4-BE49-F238E27FC236}">
                <a16:creationId xmlns:a16="http://schemas.microsoft.com/office/drawing/2014/main" id="{9D53ADAB-0F79-D1DD-D3F7-9DBA28DA5278}"/>
              </a:ext>
            </a:extLst>
          </p:cNvPr>
          <p:cNvSpPr txBox="1"/>
          <p:nvPr/>
        </p:nvSpPr>
        <p:spPr>
          <a:xfrm>
            <a:off x="182100" y="918160"/>
            <a:ext cx="4317900" cy="4247317"/>
          </a:xfrm>
          <a:prstGeom prst="rect">
            <a:avLst/>
          </a:prstGeom>
          <a:noFill/>
        </p:spPr>
        <p:txBody>
          <a:bodyPr wrap="square" rtlCol="0">
            <a:spAutoFit/>
          </a:bodyPr>
          <a:lstStyle/>
          <a:p>
            <a:r>
              <a:rPr lang="en-GB" sz="900" u="sng" dirty="0">
                <a:solidFill>
                  <a:schemeClr val="dk1"/>
                </a:solidFill>
              </a:rPr>
              <a:t>We wanted to see the total sale by gross for each game to add to total sales, </a:t>
            </a:r>
          </a:p>
          <a:p>
            <a:r>
              <a:rPr lang="en-GB" sz="900" u="sng" dirty="0">
                <a:solidFill>
                  <a:schemeClr val="dk1"/>
                </a:solidFill>
              </a:rPr>
              <a:t>so I started with a subquery which gave me basic information. </a:t>
            </a:r>
          </a:p>
          <a:p>
            <a:r>
              <a:rPr lang="en-GB" sz="900" b="1" dirty="0">
                <a:solidFill>
                  <a:schemeClr val="dk1"/>
                </a:solidFill>
                <a:latin typeface="Aptos" panose="020B0004020202020204" pitchFamily="34" charset="0"/>
              </a:rPr>
              <a:t>-- Subquery to see games sales</a:t>
            </a:r>
          </a:p>
          <a:p>
            <a:r>
              <a:rPr lang="en-GB" sz="900" dirty="0">
                <a:solidFill>
                  <a:schemeClr val="dk1"/>
                </a:solidFill>
                <a:latin typeface="Aptos" panose="020B0004020202020204" pitchFamily="34" charset="0"/>
              </a:rPr>
              <a:t>SELECT count(</a:t>
            </a:r>
            <a:r>
              <a:rPr lang="en-GB" sz="900" dirty="0" err="1">
                <a:solidFill>
                  <a:schemeClr val="dk1"/>
                </a:solidFill>
                <a:latin typeface="Aptos" panose="020B0004020202020204" pitchFamily="34" charset="0"/>
              </a:rPr>
              <a:t>transaction_ID</a:t>
            </a:r>
            <a:r>
              <a:rPr lang="en-GB" sz="900" dirty="0">
                <a:solidFill>
                  <a:schemeClr val="dk1"/>
                </a:solidFill>
                <a:latin typeface="Aptos" panose="020B0004020202020204" pitchFamily="34" charset="0"/>
              </a:rPr>
              <a:t>) AS </a:t>
            </a:r>
            <a:r>
              <a:rPr lang="en-GB" sz="900" dirty="0" err="1">
                <a:solidFill>
                  <a:schemeClr val="dk1"/>
                </a:solidFill>
                <a:latin typeface="Aptos" panose="020B0004020202020204" pitchFamily="34" charset="0"/>
              </a:rPr>
              <a:t>total_sales</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s.game_ID</a:t>
            </a:r>
            <a:endParaRPr lang="en-GB" sz="900" dirty="0">
              <a:solidFill>
                <a:schemeClr val="dk1"/>
              </a:solidFill>
              <a:latin typeface="Aptos" panose="020B0004020202020204" pitchFamily="34" charset="0"/>
            </a:endParaRPr>
          </a:p>
          <a:p>
            <a:r>
              <a:rPr lang="en-GB" sz="900" dirty="0">
                <a:solidFill>
                  <a:schemeClr val="dk1"/>
                </a:solidFill>
                <a:latin typeface="Aptos" panose="020B0004020202020204" pitchFamily="34" charset="0"/>
              </a:rPr>
              <a:t>FROM sales AS s </a:t>
            </a:r>
          </a:p>
          <a:p>
            <a:r>
              <a:rPr lang="en-GB" sz="900" dirty="0">
                <a:solidFill>
                  <a:schemeClr val="dk1"/>
                </a:solidFill>
                <a:latin typeface="Aptos" panose="020B0004020202020204" pitchFamily="34" charset="0"/>
              </a:rPr>
              <a:t>WHERE </a:t>
            </a:r>
            <a:r>
              <a:rPr lang="en-GB" sz="900" dirty="0" err="1">
                <a:solidFill>
                  <a:schemeClr val="dk1"/>
                </a:solidFill>
                <a:latin typeface="Aptos" panose="020B0004020202020204" pitchFamily="34" charset="0"/>
              </a:rPr>
              <a:t>game_ID</a:t>
            </a:r>
            <a:r>
              <a:rPr lang="en-GB" sz="900" dirty="0">
                <a:solidFill>
                  <a:schemeClr val="dk1"/>
                </a:solidFill>
                <a:latin typeface="Aptos" panose="020B0004020202020204" pitchFamily="34" charset="0"/>
              </a:rPr>
              <a:t> in </a:t>
            </a:r>
          </a:p>
          <a:p>
            <a:r>
              <a:rPr lang="en-GB" sz="900" dirty="0">
                <a:solidFill>
                  <a:schemeClr val="dk1"/>
                </a:solidFill>
                <a:latin typeface="Aptos" panose="020B0004020202020204" pitchFamily="34" charset="0"/>
              </a:rPr>
              <a:t>(SELECT </a:t>
            </a:r>
            <a:r>
              <a:rPr lang="en-GB" sz="900" dirty="0" err="1">
                <a:solidFill>
                  <a:schemeClr val="dk1"/>
                </a:solidFill>
                <a:latin typeface="Aptos" panose="020B0004020202020204" pitchFamily="34" charset="0"/>
              </a:rPr>
              <a:t>g.game_ID</a:t>
            </a:r>
            <a:r>
              <a:rPr lang="en-GB" sz="900" dirty="0">
                <a:solidFill>
                  <a:schemeClr val="dk1"/>
                </a:solidFill>
                <a:latin typeface="Aptos" panose="020B0004020202020204" pitchFamily="34" charset="0"/>
              </a:rPr>
              <a:t> FROM game AS g WHERE </a:t>
            </a:r>
            <a:r>
              <a:rPr lang="en-GB" sz="900" dirty="0" err="1">
                <a:solidFill>
                  <a:schemeClr val="dk1"/>
                </a:solidFill>
                <a:latin typeface="Aptos" panose="020B0004020202020204" pitchFamily="34" charset="0"/>
              </a:rPr>
              <a:t>s.game_ID</a:t>
            </a:r>
            <a:r>
              <a:rPr lang="en-GB" sz="900" dirty="0">
                <a:solidFill>
                  <a:schemeClr val="dk1"/>
                </a:solidFill>
                <a:latin typeface="Aptos" panose="020B0004020202020204" pitchFamily="34" charset="0"/>
              </a:rPr>
              <a:t> = </a:t>
            </a:r>
            <a:r>
              <a:rPr lang="en-GB" sz="900" dirty="0" err="1">
                <a:solidFill>
                  <a:schemeClr val="dk1"/>
                </a:solidFill>
                <a:latin typeface="Aptos" panose="020B0004020202020204" pitchFamily="34" charset="0"/>
              </a:rPr>
              <a:t>g.Game_ID</a:t>
            </a:r>
            <a:r>
              <a:rPr lang="en-GB" sz="900" dirty="0">
                <a:solidFill>
                  <a:schemeClr val="dk1"/>
                </a:solidFill>
                <a:latin typeface="Aptos" panose="020B0004020202020204" pitchFamily="34" charset="0"/>
              </a:rPr>
              <a:t>)</a:t>
            </a:r>
          </a:p>
          <a:p>
            <a:r>
              <a:rPr lang="en-GB" sz="900" dirty="0">
                <a:solidFill>
                  <a:schemeClr val="dk1"/>
                </a:solidFill>
                <a:latin typeface="Aptos" panose="020B0004020202020204" pitchFamily="34" charset="0"/>
              </a:rPr>
              <a:t>GROUP BY </a:t>
            </a:r>
            <a:r>
              <a:rPr lang="en-GB" sz="900" dirty="0" err="1">
                <a:solidFill>
                  <a:schemeClr val="dk1"/>
                </a:solidFill>
                <a:latin typeface="Aptos" panose="020B0004020202020204" pitchFamily="34" charset="0"/>
              </a:rPr>
              <a:t>game_ID</a:t>
            </a:r>
            <a:endParaRPr lang="en-GB" sz="900" dirty="0">
              <a:solidFill>
                <a:schemeClr val="dk1"/>
              </a:solidFill>
              <a:latin typeface="Aptos" panose="020B0004020202020204" pitchFamily="34" charset="0"/>
            </a:endParaRPr>
          </a:p>
          <a:p>
            <a:r>
              <a:rPr lang="en-GB" sz="900" dirty="0">
                <a:solidFill>
                  <a:schemeClr val="dk1"/>
                </a:solidFill>
                <a:latin typeface="Aptos" panose="020B0004020202020204" pitchFamily="34" charset="0"/>
              </a:rPr>
              <a:t>ORDER BY count(</a:t>
            </a:r>
            <a:r>
              <a:rPr lang="en-GB" sz="900" dirty="0" err="1">
                <a:solidFill>
                  <a:schemeClr val="dk1"/>
                </a:solidFill>
                <a:latin typeface="Aptos" panose="020B0004020202020204" pitchFamily="34" charset="0"/>
              </a:rPr>
              <a:t>transaction_ID</a:t>
            </a:r>
            <a:r>
              <a:rPr lang="en-GB" sz="900" dirty="0">
                <a:solidFill>
                  <a:schemeClr val="dk1"/>
                </a:solidFill>
                <a:latin typeface="Aptos" panose="020B0004020202020204" pitchFamily="34" charset="0"/>
              </a:rPr>
              <a:t>) DESC; </a:t>
            </a:r>
          </a:p>
          <a:p>
            <a:r>
              <a:rPr lang="en-GB" sz="900" u="sng" dirty="0">
                <a:solidFill>
                  <a:schemeClr val="dk1"/>
                </a:solidFill>
                <a:latin typeface="Aptos" panose="020B0004020202020204" pitchFamily="34" charset="0"/>
              </a:rPr>
              <a:t>Unfortunately, this did not provide me with the game name</a:t>
            </a:r>
          </a:p>
          <a:p>
            <a:endParaRPr lang="en-GB" sz="900" dirty="0">
              <a:solidFill>
                <a:schemeClr val="dk1"/>
              </a:solidFill>
              <a:latin typeface="Aptos" panose="020B0004020202020204" pitchFamily="34" charset="0"/>
            </a:endParaRPr>
          </a:p>
          <a:p>
            <a:r>
              <a:rPr lang="en-GB" sz="900" u="sng" dirty="0">
                <a:solidFill>
                  <a:schemeClr val="dk1"/>
                </a:solidFill>
                <a:latin typeface="Aptos" panose="020B0004020202020204" pitchFamily="34" charset="0"/>
              </a:rPr>
              <a:t>I added a join, in order to gain the game name, so this was more informative</a:t>
            </a:r>
          </a:p>
          <a:p>
            <a:r>
              <a:rPr lang="en-GB" sz="900" b="1" dirty="0">
                <a:solidFill>
                  <a:schemeClr val="dk1"/>
                </a:solidFill>
                <a:latin typeface="Aptos" panose="020B0004020202020204" pitchFamily="34" charset="0"/>
              </a:rPr>
              <a:t>-- Subquery to see games sales with a join</a:t>
            </a:r>
          </a:p>
          <a:p>
            <a:r>
              <a:rPr lang="en-GB" sz="900" dirty="0">
                <a:solidFill>
                  <a:schemeClr val="dk1"/>
                </a:solidFill>
                <a:latin typeface="Aptos" panose="020B0004020202020204" pitchFamily="34" charset="0"/>
              </a:rPr>
              <a:t>SELECT count(</a:t>
            </a:r>
            <a:r>
              <a:rPr lang="en-GB" sz="900" dirty="0" err="1">
                <a:solidFill>
                  <a:schemeClr val="dk1"/>
                </a:solidFill>
                <a:latin typeface="Aptos" panose="020B0004020202020204" pitchFamily="34" charset="0"/>
              </a:rPr>
              <a:t>transaction_ID</a:t>
            </a:r>
            <a:r>
              <a:rPr lang="en-GB" sz="900" dirty="0">
                <a:solidFill>
                  <a:schemeClr val="dk1"/>
                </a:solidFill>
                <a:latin typeface="Aptos" panose="020B0004020202020204" pitchFamily="34" charset="0"/>
              </a:rPr>
              <a:t>) AS </a:t>
            </a:r>
            <a:r>
              <a:rPr lang="en-GB" sz="900" dirty="0" err="1">
                <a:solidFill>
                  <a:schemeClr val="dk1"/>
                </a:solidFill>
                <a:latin typeface="Aptos" panose="020B0004020202020204" pitchFamily="34" charset="0"/>
              </a:rPr>
              <a:t>total_sales</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s.game_id</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tab.game_name</a:t>
            </a:r>
            <a:endParaRPr lang="en-GB" sz="900" dirty="0">
              <a:solidFill>
                <a:schemeClr val="dk1"/>
              </a:solidFill>
              <a:latin typeface="Aptos" panose="020B0004020202020204" pitchFamily="34" charset="0"/>
            </a:endParaRPr>
          </a:p>
          <a:p>
            <a:r>
              <a:rPr lang="en-GB" sz="900" dirty="0">
                <a:solidFill>
                  <a:schemeClr val="dk1"/>
                </a:solidFill>
                <a:latin typeface="Aptos" panose="020B0004020202020204" pitchFamily="34" charset="0"/>
              </a:rPr>
              <a:t>FROM SALES as S</a:t>
            </a:r>
          </a:p>
          <a:p>
            <a:r>
              <a:rPr lang="en-GB" sz="900" dirty="0">
                <a:solidFill>
                  <a:schemeClr val="dk1"/>
                </a:solidFill>
                <a:latin typeface="Aptos" panose="020B0004020202020204" pitchFamily="34" charset="0"/>
              </a:rPr>
              <a:t>inner join</a:t>
            </a:r>
          </a:p>
          <a:p>
            <a:r>
              <a:rPr lang="en-GB" sz="900" dirty="0">
                <a:solidFill>
                  <a:schemeClr val="dk1"/>
                </a:solidFill>
                <a:latin typeface="Aptos" panose="020B0004020202020204" pitchFamily="34" charset="0"/>
              </a:rPr>
              <a:t>(SELECT </a:t>
            </a:r>
            <a:r>
              <a:rPr lang="en-GB" sz="900" dirty="0" err="1">
                <a:solidFill>
                  <a:schemeClr val="dk1"/>
                </a:solidFill>
                <a:latin typeface="Aptos" panose="020B0004020202020204" pitchFamily="34" charset="0"/>
              </a:rPr>
              <a:t>g.game_ID</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g.game_name</a:t>
            </a:r>
            <a:r>
              <a:rPr lang="en-GB" sz="900" dirty="0">
                <a:solidFill>
                  <a:schemeClr val="dk1"/>
                </a:solidFill>
                <a:latin typeface="Aptos" panose="020B0004020202020204" pitchFamily="34" charset="0"/>
              </a:rPr>
              <a:t> FROM game AS g) AS tab</a:t>
            </a:r>
          </a:p>
          <a:p>
            <a:r>
              <a:rPr lang="en-GB" sz="900" dirty="0">
                <a:solidFill>
                  <a:schemeClr val="dk1"/>
                </a:solidFill>
                <a:latin typeface="Aptos" panose="020B0004020202020204" pitchFamily="34" charset="0"/>
              </a:rPr>
              <a:t>ON </a:t>
            </a:r>
            <a:r>
              <a:rPr lang="en-GB" sz="900" dirty="0" err="1">
                <a:solidFill>
                  <a:schemeClr val="dk1"/>
                </a:solidFill>
                <a:latin typeface="Aptos" panose="020B0004020202020204" pitchFamily="34" charset="0"/>
              </a:rPr>
              <a:t>s.game_id</a:t>
            </a:r>
            <a:r>
              <a:rPr lang="en-GB" sz="900" dirty="0">
                <a:solidFill>
                  <a:schemeClr val="dk1"/>
                </a:solidFill>
                <a:latin typeface="Aptos" panose="020B0004020202020204" pitchFamily="34" charset="0"/>
              </a:rPr>
              <a:t> = </a:t>
            </a:r>
            <a:r>
              <a:rPr lang="en-GB" sz="900" dirty="0" err="1">
                <a:solidFill>
                  <a:schemeClr val="dk1"/>
                </a:solidFill>
                <a:latin typeface="Aptos" panose="020B0004020202020204" pitchFamily="34" charset="0"/>
              </a:rPr>
              <a:t>tab.game_id</a:t>
            </a:r>
            <a:endParaRPr lang="en-GB" sz="900" dirty="0">
              <a:solidFill>
                <a:schemeClr val="dk1"/>
              </a:solidFill>
              <a:latin typeface="Aptos" panose="020B0004020202020204" pitchFamily="34" charset="0"/>
            </a:endParaRPr>
          </a:p>
          <a:p>
            <a:r>
              <a:rPr lang="en-GB" sz="900" dirty="0">
                <a:solidFill>
                  <a:schemeClr val="dk1"/>
                </a:solidFill>
                <a:latin typeface="Aptos" panose="020B0004020202020204" pitchFamily="34" charset="0"/>
              </a:rPr>
              <a:t>GROUP BY </a:t>
            </a:r>
            <a:r>
              <a:rPr lang="en-GB" sz="900" dirty="0" err="1">
                <a:solidFill>
                  <a:schemeClr val="dk1"/>
                </a:solidFill>
                <a:latin typeface="Aptos" panose="020B0004020202020204" pitchFamily="34" charset="0"/>
              </a:rPr>
              <a:t>Tab.game_ID</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tab.game_name</a:t>
            </a:r>
            <a:endParaRPr lang="en-GB" sz="900" dirty="0">
              <a:solidFill>
                <a:schemeClr val="dk1"/>
              </a:solidFill>
              <a:latin typeface="Aptos" panose="020B0004020202020204" pitchFamily="34" charset="0"/>
            </a:endParaRPr>
          </a:p>
          <a:p>
            <a:r>
              <a:rPr lang="en-GB" sz="900" dirty="0">
                <a:solidFill>
                  <a:schemeClr val="dk1"/>
                </a:solidFill>
                <a:latin typeface="Aptos" panose="020B0004020202020204" pitchFamily="34" charset="0"/>
              </a:rPr>
              <a:t>ORDER BY count(</a:t>
            </a:r>
            <a:r>
              <a:rPr lang="en-GB" sz="900" dirty="0" err="1">
                <a:solidFill>
                  <a:schemeClr val="dk1"/>
                </a:solidFill>
                <a:latin typeface="Aptos" panose="020B0004020202020204" pitchFamily="34" charset="0"/>
              </a:rPr>
              <a:t>transaction_ID</a:t>
            </a:r>
            <a:r>
              <a:rPr lang="en-GB" sz="900" dirty="0">
                <a:solidFill>
                  <a:schemeClr val="dk1"/>
                </a:solidFill>
                <a:latin typeface="Aptos" panose="020B0004020202020204" pitchFamily="34" charset="0"/>
              </a:rPr>
              <a:t>) DESC;</a:t>
            </a:r>
          </a:p>
          <a:p>
            <a:endParaRPr lang="en-GB" sz="900" u="sng" dirty="0">
              <a:solidFill>
                <a:schemeClr val="dk1"/>
              </a:solidFill>
              <a:latin typeface="Aptos" panose="020B0004020202020204" pitchFamily="34" charset="0"/>
            </a:endParaRPr>
          </a:p>
          <a:p>
            <a:r>
              <a:rPr lang="en-GB" sz="900" u="sng" dirty="0">
                <a:solidFill>
                  <a:schemeClr val="dk1"/>
                </a:solidFill>
                <a:latin typeface="Aptos" panose="020B0004020202020204" pitchFamily="34" charset="0"/>
              </a:rPr>
              <a:t>But I found that this can also be done as a normal join</a:t>
            </a:r>
          </a:p>
          <a:p>
            <a:r>
              <a:rPr lang="en-GB" sz="900" b="1" dirty="0">
                <a:solidFill>
                  <a:schemeClr val="dk1"/>
                </a:solidFill>
                <a:latin typeface="Aptos" panose="020B0004020202020204" pitchFamily="34" charset="0"/>
              </a:rPr>
              <a:t>-- Join to see games sales</a:t>
            </a:r>
          </a:p>
          <a:p>
            <a:r>
              <a:rPr lang="en-GB" sz="900" dirty="0">
                <a:solidFill>
                  <a:schemeClr val="dk1"/>
                </a:solidFill>
                <a:latin typeface="Aptos" panose="020B0004020202020204" pitchFamily="34" charset="0"/>
              </a:rPr>
              <a:t>SELECT count(</a:t>
            </a:r>
            <a:r>
              <a:rPr lang="en-GB" sz="900" dirty="0" err="1">
                <a:solidFill>
                  <a:schemeClr val="dk1"/>
                </a:solidFill>
                <a:latin typeface="Aptos" panose="020B0004020202020204" pitchFamily="34" charset="0"/>
              </a:rPr>
              <a:t>transaction_ID</a:t>
            </a:r>
            <a:r>
              <a:rPr lang="en-GB" sz="900" dirty="0">
                <a:solidFill>
                  <a:schemeClr val="dk1"/>
                </a:solidFill>
                <a:latin typeface="Aptos" panose="020B0004020202020204" pitchFamily="34" charset="0"/>
              </a:rPr>
              <a:t>) AS </a:t>
            </a:r>
            <a:r>
              <a:rPr lang="en-GB" sz="900" dirty="0" err="1">
                <a:solidFill>
                  <a:schemeClr val="dk1"/>
                </a:solidFill>
                <a:latin typeface="Aptos" panose="020B0004020202020204" pitchFamily="34" charset="0"/>
              </a:rPr>
              <a:t>total_sales</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g.game_ID</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g.Game_name</a:t>
            </a:r>
            <a:r>
              <a:rPr lang="en-GB" sz="900" dirty="0">
                <a:solidFill>
                  <a:schemeClr val="dk1"/>
                </a:solidFill>
                <a:latin typeface="Aptos" panose="020B0004020202020204" pitchFamily="34" charset="0"/>
              </a:rPr>
              <a:t> </a:t>
            </a:r>
          </a:p>
          <a:p>
            <a:r>
              <a:rPr lang="en-GB" sz="900" dirty="0">
                <a:solidFill>
                  <a:schemeClr val="dk1"/>
                </a:solidFill>
                <a:latin typeface="Aptos" panose="020B0004020202020204" pitchFamily="34" charset="0"/>
              </a:rPr>
              <a:t>FROM sales AS s </a:t>
            </a:r>
          </a:p>
          <a:p>
            <a:r>
              <a:rPr lang="en-GB" sz="900" dirty="0">
                <a:solidFill>
                  <a:schemeClr val="dk1"/>
                </a:solidFill>
                <a:latin typeface="Aptos" panose="020B0004020202020204" pitchFamily="34" charset="0"/>
              </a:rPr>
              <a:t>INNER JOIN game AS g</a:t>
            </a:r>
          </a:p>
          <a:p>
            <a:r>
              <a:rPr lang="en-GB" sz="900" dirty="0">
                <a:solidFill>
                  <a:schemeClr val="dk1"/>
                </a:solidFill>
                <a:latin typeface="Aptos" panose="020B0004020202020204" pitchFamily="34" charset="0"/>
              </a:rPr>
              <a:t>WHERE </a:t>
            </a:r>
            <a:r>
              <a:rPr lang="en-GB" sz="900" dirty="0" err="1">
                <a:solidFill>
                  <a:schemeClr val="dk1"/>
                </a:solidFill>
                <a:latin typeface="Aptos" panose="020B0004020202020204" pitchFamily="34" charset="0"/>
              </a:rPr>
              <a:t>s.game_id</a:t>
            </a:r>
            <a:r>
              <a:rPr lang="en-GB" sz="900" dirty="0">
                <a:solidFill>
                  <a:schemeClr val="dk1"/>
                </a:solidFill>
                <a:latin typeface="Aptos" panose="020B0004020202020204" pitchFamily="34" charset="0"/>
              </a:rPr>
              <a:t> = </a:t>
            </a:r>
            <a:r>
              <a:rPr lang="en-GB" sz="900" dirty="0" err="1">
                <a:solidFill>
                  <a:schemeClr val="dk1"/>
                </a:solidFill>
                <a:latin typeface="Aptos" panose="020B0004020202020204" pitchFamily="34" charset="0"/>
              </a:rPr>
              <a:t>g.game_ID</a:t>
            </a:r>
            <a:endParaRPr lang="en-GB" sz="900" dirty="0">
              <a:solidFill>
                <a:schemeClr val="dk1"/>
              </a:solidFill>
              <a:latin typeface="Aptos" panose="020B0004020202020204" pitchFamily="34" charset="0"/>
            </a:endParaRPr>
          </a:p>
          <a:p>
            <a:r>
              <a:rPr lang="en-GB" sz="900" dirty="0">
                <a:solidFill>
                  <a:schemeClr val="dk1"/>
                </a:solidFill>
                <a:latin typeface="Aptos" panose="020B0004020202020204" pitchFamily="34" charset="0"/>
              </a:rPr>
              <a:t>GROUP BY </a:t>
            </a:r>
            <a:r>
              <a:rPr lang="en-GB" sz="900" dirty="0" err="1">
                <a:solidFill>
                  <a:schemeClr val="dk1"/>
                </a:solidFill>
                <a:latin typeface="Aptos" panose="020B0004020202020204" pitchFamily="34" charset="0"/>
              </a:rPr>
              <a:t>g.game_id</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g.game_name</a:t>
            </a:r>
            <a:endParaRPr lang="en-GB" sz="900" dirty="0">
              <a:solidFill>
                <a:schemeClr val="dk1"/>
              </a:solidFill>
              <a:latin typeface="Aptos" panose="020B0004020202020204" pitchFamily="34" charset="0"/>
            </a:endParaRPr>
          </a:p>
          <a:p>
            <a:r>
              <a:rPr lang="en-GB" sz="900" dirty="0">
                <a:solidFill>
                  <a:schemeClr val="dk1"/>
                </a:solidFill>
                <a:latin typeface="Aptos" panose="020B0004020202020204" pitchFamily="34" charset="0"/>
              </a:rPr>
              <a:t>ORDER BY count(</a:t>
            </a:r>
            <a:r>
              <a:rPr lang="en-GB" sz="900" dirty="0" err="1">
                <a:solidFill>
                  <a:schemeClr val="dk1"/>
                </a:solidFill>
                <a:latin typeface="Aptos" panose="020B0004020202020204" pitchFamily="34" charset="0"/>
              </a:rPr>
              <a:t>transaction_ID</a:t>
            </a:r>
            <a:r>
              <a:rPr lang="en-GB" sz="900" dirty="0">
                <a:solidFill>
                  <a:schemeClr val="dk1"/>
                </a:solidFill>
                <a:latin typeface="Aptos" panose="020B0004020202020204" pitchFamily="34" charset="0"/>
              </a:rPr>
              <a:t>) DESC;</a:t>
            </a:r>
          </a:p>
        </p:txBody>
      </p:sp>
      <p:sp>
        <p:nvSpPr>
          <p:cNvPr id="14" name="TextBox 13">
            <a:extLst>
              <a:ext uri="{FF2B5EF4-FFF2-40B4-BE49-F238E27FC236}">
                <a16:creationId xmlns:a16="http://schemas.microsoft.com/office/drawing/2014/main" id="{00B7F010-B971-98BE-6EC1-A8DA79C3AED5}"/>
              </a:ext>
            </a:extLst>
          </p:cNvPr>
          <p:cNvSpPr txBox="1"/>
          <p:nvPr/>
        </p:nvSpPr>
        <p:spPr>
          <a:xfrm>
            <a:off x="4773600" y="164349"/>
            <a:ext cx="4116300" cy="507831"/>
          </a:xfrm>
          <a:prstGeom prst="rect">
            <a:avLst/>
          </a:prstGeom>
          <a:noFill/>
        </p:spPr>
        <p:txBody>
          <a:bodyPr wrap="square" rtlCol="0">
            <a:spAutoFit/>
          </a:bodyPr>
          <a:lstStyle/>
          <a:p>
            <a:pPr algn="ctr"/>
            <a:r>
              <a:rPr lang="en-GB" sz="900" u="sng" dirty="0">
                <a:solidFill>
                  <a:schemeClr val="bg1"/>
                </a:solidFill>
                <a:latin typeface="Aptos" panose="020B0004020202020204" pitchFamily="34" charset="0"/>
              </a:rPr>
              <a:t>In Tableau, I used both data sets from gross sales and total units sold. We can see how the price and number of sales correlates using both sets of data together.</a:t>
            </a:r>
          </a:p>
        </p:txBody>
      </p:sp>
      <p:pic>
        <p:nvPicPr>
          <p:cNvPr id="16" name="Picture 15">
            <a:extLst>
              <a:ext uri="{FF2B5EF4-FFF2-40B4-BE49-F238E27FC236}">
                <a16:creationId xmlns:a16="http://schemas.microsoft.com/office/drawing/2014/main" id="{946338A9-4E24-392E-B4C1-982650DB81A6}"/>
              </a:ext>
            </a:extLst>
          </p:cNvPr>
          <p:cNvPicPr>
            <a:picLocks noChangeAspect="1"/>
          </p:cNvPicPr>
          <p:nvPr/>
        </p:nvPicPr>
        <p:blipFill>
          <a:blip r:embed="rId3"/>
          <a:stretch>
            <a:fillRect/>
          </a:stretch>
        </p:blipFill>
        <p:spPr>
          <a:xfrm>
            <a:off x="4644002" y="918160"/>
            <a:ext cx="4391364" cy="3058538"/>
          </a:xfrm>
          <a:prstGeom prst="rect">
            <a:avLst/>
          </a:prstGeom>
        </p:spPr>
      </p:pic>
      <p:pic>
        <p:nvPicPr>
          <p:cNvPr id="18" name="Picture 17">
            <a:extLst>
              <a:ext uri="{FF2B5EF4-FFF2-40B4-BE49-F238E27FC236}">
                <a16:creationId xmlns:a16="http://schemas.microsoft.com/office/drawing/2014/main" id="{165580A3-48BF-65F6-FAF5-16CCDE013E3B}"/>
              </a:ext>
            </a:extLst>
          </p:cNvPr>
          <p:cNvPicPr>
            <a:picLocks noChangeAspect="1"/>
          </p:cNvPicPr>
          <p:nvPr/>
        </p:nvPicPr>
        <p:blipFill>
          <a:blip r:embed="rId4"/>
          <a:stretch>
            <a:fillRect/>
          </a:stretch>
        </p:blipFill>
        <p:spPr>
          <a:xfrm>
            <a:off x="7865076" y="4093143"/>
            <a:ext cx="1170290" cy="536068"/>
          </a:xfrm>
          <a:prstGeom prst="rect">
            <a:avLst/>
          </a:prstGeom>
        </p:spPr>
      </p:pic>
      <p:sp>
        <p:nvSpPr>
          <p:cNvPr id="19" name="Google Shape;66;p14">
            <a:extLst>
              <a:ext uri="{FF2B5EF4-FFF2-40B4-BE49-F238E27FC236}">
                <a16:creationId xmlns:a16="http://schemas.microsoft.com/office/drawing/2014/main" id="{28B3154D-C2B1-1B0D-306D-62FB61309FF1}"/>
              </a:ext>
            </a:extLst>
          </p:cNvPr>
          <p:cNvSpPr txBox="1">
            <a:spLocks/>
          </p:cNvSpPr>
          <p:nvPr/>
        </p:nvSpPr>
        <p:spPr>
          <a:xfrm>
            <a:off x="4697384" y="607490"/>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Visualisation</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E7D690-E17F-859A-9CDD-01AEAA4881D0}"/>
              </a:ext>
            </a:extLst>
          </p:cNvPr>
          <p:cNvSpPr txBox="1"/>
          <p:nvPr/>
        </p:nvSpPr>
        <p:spPr>
          <a:xfrm>
            <a:off x="4723801" y="159836"/>
            <a:ext cx="4267157" cy="2169825"/>
          </a:xfrm>
          <a:prstGeom prst="rect">
            <a:avLst/>
          </a:prstGeom>
          <a:noFill/>
        </p:spPr>
        <p:txBody>
          <a:bodyPr wrap="square" rtlCol="0">
            <a:spAutoFit/>
          </a:bodyPr>
          <a:lstStyle/>
          <a:p>
            <a:r>
              <a:rPr lang="en-GB" sz="900" u="sng" dirty="0">
                <a:solidFill>
                  <a:schemeClr val="bg1"/>
                </a:solidFill>
                <a:latin typeface="Aptos" panose="020B0004020202020204" pitchFamily="34" charset="0"/>
              </a:rPr>
              <a:t>A stored procedure allowed us to input new transactions easily</a:t>
            </a:r>
          </a:p>
          <a:p>
            <a:r>
              <a:rPr lang="en-GB" sz="900" b="1" dirty="0">
                <a:solidFill>
                  <a:schemeClr val="bg1"/>
                </a:solidFill>
                <a:latin typeface="Aptos" panose="020B0004020202020204" pitchFamily="34" charset="0"/>
              </a:rPr>
              <a:t>-- Stored Procedure - Adding a new sales record</a:t>
            </a:r>
          </a:p>
          <a:p>
            <a:r>
              <a:rPr lang="en-GB" sz="900" dirty="0">
                <a:solidFill>
                  <a:schemeClr val="bg1"/>
                </a:solidFill>
                <a:latin typeface="Aptos" panose="020B0004020202020204" pitchFamily="34" charset="0"/>
              </a:rPr>
              <a:t>DELIMITER //</a:t>
            </a:r>
          </a:p>
          <a:p>
            <a:r>
              <a:rPr lang="en-GB" sz="900" dirty="0">
                <a:solidFill>
                  <a:schemeClr val="bg1"/>
                </a:solidFill>
                <a:latin typeface="Aptos" panose="020B0004020202020204" pitchFamily="34" charset="0"/>
              </a:rPr>
              <a:t>CREATE PROCEDURE </a:t>
            </a:r>
            <a:r>
              <a:rPr lang="en-GB" sz="900" dirty="0" err="1">
                <a:solidFill>
                  <a:schemeClr val="bg1"/>
                </a:solidFill>
                <a:latin typeface="Aptos" panose="020B0004020202020204" pitchFamily="34" charset="0"/>
              </a:rPr>
              <a:t>NewTransaction</a:t>
            </a:r>
            <a:r>
              <a:rPr lang="en-GB" sz="900" dirty="0">
                <a:solidFill>
                  <a:schemeClr val="bg1"/>
                </a:solidFill>
                <a:latin typeface="Aptos" panose="020B0004020202020204" pitchFamily="34" charset="0"/>
              </a:rPr>
              <a:t> (IN </a:t>
            </a:r>
            <a:r>
              <a:rPr lang="en-GB" sz="900" dirty="0" err="1">
                <a:solidFill>
                  <a:schemeClr val="bg1"/>
                </a:solidFill>
                <a:latin typeface="Aptos" panose="020B0004020202020204" pitchFamily="34" charset="0"/>
              </a:rPr>
              <a:t>Transaction_ID</a:t>
            </a:r>
            <a:r>
              <a:rPr lang="en-GB" sz="900" dirty="0">
                <a:solidFill>
                  <a:schemeClr val="bg1"/>
                </a:solidFill>
                <a:latin typeface="Aptos" panose="020B0004020202020204" pitchFamily="34" charset="0"/>
              </a:rPr>
              <a:t> VARCHAR(20), IN </a:t>
            </a:r>
            <a:r>
              <a:rPr lang="en-GB" sz="900" dirty="0" err="1">
                <a:solidFill>
                  <a:schemeClr val="bg1"/>
                </a:solidFill>
                <a:latin typeface="Aptos" panose="020B0004020202020204" pitchFamily="34" charset="0"/>
              </a:rPr>
              <a:t>Game_ID</a:t>
            </a:r>
            <a:r>
              <a:rPr lang="en-GB" sz="900" dirty="0">
                <a:solidFill>
                  <a:schemeClr val="bg1"/>
                </a:solidFill>
                <a:latin typeface="Aptos" panose="020B0004020202020204" pitchFamily="34" charset="0"/>
              </a:rPr>
              <a:t> VARCHAR(20), </a:t>
            </a:r>
            <a:r>
              <a:rPr lang="en-GB" sz="900" dirty="0" err="1">
                <a:solidFill>
                  <a:schemeClr val="bg1"/>
                </a:solidFill>
                <a:latin typeface="Aptos" panose="020B0004020202020204" pitchFamily="34" charset="0"/>
              </a:rPr>
              <a:t>Category_ID</a:t>
            </a:r>
            <a:r>
              <a:rPr lang="en-GB" sz="900" dirty="0">
                <a:solidFill>
                  <a:schemeClr val="bg1"/>
                </a:solidFill>
                <a:latin typeface="Aptos" panose="020B0004020202020204" pitchFamily="34" charset="0"/>
              </a:rPr>
              <a:t> VARCHAR(20), </a:t>
            </a:r>
            <a:r>
              <a:rPr lang="en-GB" sz="900" dirty="0" err="1">
                <a:solidFill>
                  <a:schemeClr val="bg1"/>
                </a:solidFill>
                <a:latin typeface="Aptos" panose="020B0004020202020204" pitchFamily="34" charset="0"/>
              </a:rPr>
              <a:t>Platform_ID</a:t>
            </a:r>
            <a:r>
              <a:rPr lang="en-GB" sz="900" dirty="0">
                <a:solidFill>
                  <a:schemeClr val="bg1"/>
                </a:solidFill>
                <a:latin typeface="Aptos" panose="020B0004020202020204" pitchFamily="34" charset="0"/>
              </a:rPr>
              <a:t> VARCHAR(20), </a:t>
            </a:r>
            <a:r>
              <a:rPr lang="en-GB" sz="900" dirty="0" err="1">
                <a:solidFill>
                  <a:schemeClr val="bg1"/>
                </a:solidFill>
                <a:latin typeface="Aptos" panose="020B0004020202020204" pitchFamily="34" charset="0"/>
              </a:rPr>
              <a:t>Region_sold</a:t>
            </a:r>
            <a:r>
              <a:rPr lang="en-GB" sz="900" dirty="0">
                <a:solidFill>
                  <a:schemeClr val="bg1"/>
                </a:solidFill>
                <a:latin typeface="Aptos" panose="020B0004020202020204" pitchFamily="34" charset="0"/>
              </a:rPr>
              <a:t> VARCHAR(20))</a:t>
            </a:r>
          </a:p>
          <a:p>
            <a:r>
              <a:rPr lang="en-GB" sz="900" dirty="0">
                <a:solidFill>
                  <a:schemeClr val="bg1"/>
                </a:solidFill>
                <a:latin typeface="Aptos" panose="020B0004020202020204" pitchFamily="34" charset="0"/>
              </a:rPr>
              <a:t>BEGIN</a:t>
            </a:r>
          </a:p>
          <a:p>
            <a:r>
              <a:rPr lang="en-GB" sz="900" dirty="0">
                <a:solidFill>
                  <a:schemeClr val="bg1"/>
                </a:solidFill>
                <a:latin typeface="Aptos" panose="020B0004020202020204" pitchFamily="34" charset="0"/>
              </a:rPr>
              <a:t>INSERT INTO sales(</a:t>
            </a:r>
            <a:r>
              <a:rPr lang="en-GB" sz="900" dirty="0" err="1">
                <a:solidFill>
                  <a:schemeClr val="bg1"/>
                </a:solidFill>
                <a:latin typeface="Aptos" panose="020B0004020202020204" pitchFamily="34" charset="0"/>
              </a:rPr>
              <a:t>Transaction_ID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Game_ID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Category_ID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Platform_ID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Region_sold</a:t>
            </a:r>
            <a:r>
              <a:rPr lang="en-GB" sz="900" dirty="0">
                <a:solidFill>
                  <a:schemeClr val="bg1"/>
                </a:solidFill>
                <a:latin typeface="Aptos" panose="020B0004020202020204" pitchFamily="34" charset="0"/>
              </a:rPr>
              <a:t>)</a:t>
            </a:r>
          </a:p>
          <a:p>
            <a:r>
              <a:rPr lang="en-GB" sz="900" dirty="0">
                <a:solidFill>
                  <a:schemeClr val="bg1"/>
                </a:solidFill>
                <a:latin typeface="Aptos" panose="020B0004020202020204" pitchFamily="34" charset="0"/>
              </a:rPr>
              <a:t>VALUES (</a:t>
            </a:r>
            <a:r>
              <a:rPr lang="en-GB" sz="900" dirty="0" err="1">
                <a:solidFill>
                  <a:schemeClr val="bg1"/>
                </a:solidFill>
                <a:latin typeface="Aptos" panose="020B0004020202020204" pitchFamily="34" charset="0"/>
              </a:rPr>
              <a:t>Transaction_ID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Game_ID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Category_ID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Platform_ID</a:t>
            </a:r>
            <a:r>
              <a:rPr lang="en-GB" sz="900" dirty="0">
                <a:solidFill>
                  <a:schemeClr val="bg1"/>
                </a:solidFill>
                <a:latin typeface="Aptos" panose="020B0004020202020204" pitchFamily="34" charset="0"/>
              </a:rPr>
              <a:t>, </a:t>
            </a:r>
            <a:r>
              <a:rPr lang="en-GB" sz="900" dirty="0" err="1">
                <a:solidFill>
                  <a:schemeClr val="bg1"/>
                </a:solidFill>
                <a:latin typeface="Aptos" panose="020B0004020202020204" pitchFamily="34" charset="0"/>
              </a:rPr>
              <a:t>Region_sold</a:t>
            </a:r>
            <a:r>
              <a:rPr lang="en-GB" sz="900" dirty="0">
                <a:solidFill>
                  <a:schemeClr val="bg1"/>
                </a:solidFill>
                <a:latin typeface="Aptos" panose="020B0004020202020204" pitchFamily="34" charset="0"/>
              </a:rPr>
              <a:t>);</a:t>
            </a:r>
          </a:p>
          <a:p>
            <a:r>
              <a:rPr lang="en-GB" sz="900" dirty="0">
                <a:solidFill>
                  <a:schemeClr val="bg1"/>
                </a:solidFill>
                <a:latin typeface="Aptos" panose="020B0004020202020204" pitchFamily="34" charset="0"/>
              </a:rPr>
              <a:t>END //</a:t>
            </a:r>
          </a:p>
          <a:p>
            <a:r>
              <a:rPr lang="en-GB" sz="900" dirty="0">
                <a:solidFill>
                  <a:schemeClr val="bg1"/>
                </a:solidFill>
                <a:latin typeface="Aptos" panose="020B0004020202020204" pitchFamily="34" charset="0"/>
              </a:rPr>
              <a:t>DELIMITER ;</a:t>
            </a:r>
          </a:p>
          <a:p>
            <a:endParaRPr lang="en-GB" sz="900" dirty="0">
              <a:solidFill>
                <a:schemeClr val="bg1"/>
              </a:solidFill>
              <a:latin typeface="Aptos" panose="020B0004020202020204" pitchFamily="34" charset="0"/>
            </a:endParaRPr>
          </a:p>
          <a:p>
            <a:r>
              <a:rPr lang="en-GB" sz="900" b="1" dirty="0">
                <a:solidFill>
                  <a:schemeClr val="bg1"/>
                </a:solidFill>
                <a:latin typeface="Aptos" panose="020B0004020202020204" pitchFamily="34" charset="0"/>
              </a:rPr>
              <a:t>-- Calling the stored procedure to add a new transaction</a:t>
            </a:r>
          </a:p>
          <a:p>
            <a:r>
              <a:rPr lang="en-GB" sz="900" dirty="0">
                <a:solidFill>
                  <a:schemeClr val="bg1"/>
                </a:solidFill>
                <a:latin typeface="Aptos" panose="020B0004020202020204" pitchFamily="34" charset="0"/>
              </a:rPr>
              <a:t>CALL </a:t>
            </a:r>
            <a:r>
              <a:rPr lang="en-GB" sz="900" dirty="0" err="1">
                <a:solidFill>
                  <a:schemeClr val="bg1"/>
                </a:solidFill>
                <a:latin typeface="Aptos" panose="020B0004020202020204" pitchFamily="34" charset="0"/>
              </a:rPr>
              <a:t>NewTransaction</a:t>
            </a:r>
            <a:r>
              <a:rPr lang="en-GB" sz="900" dirty="0">
                <a:solidFill>
                  <a:schemeClr val="bg1"/>
                </a:solidFill>
                <a:latin typeface="Aptos" panose="020B0004020202020204" pitchFamily="34" charset="0"/>
              </a:rPr>
              <a:t> ('TR111', 'GA1', 'TY1', 'PL7', 'RE5');</a:t>
            </a:r>
            <a:endParaRPr lang="en-GB" dirty="0"/>
          </a:p>
        </p:txBody>
      </p:sp>
      <p:sp>
        <p:nvSpPr>
          <p:cNvPr id="80" name="Google Shape;80;p16"/>
          <p:cNvSpPr txBox="1">
            <a:spLocks noGrp="1"/>
          </p:cNvSpPr>
          <p:nvPr>
            <p:ph type="body" idx="2"/>
          </p:nvPr>
        </p:nvSpPr>
        <p:spPr>
          <a:xfrm>
            <a:off x="203899" y="846316"/>
            <a:ext cx="3971707" cy="4193684"/>
          </a:xfrm>
          <a:prstGeom prst="rect">
            <a:avLst/>
          </a:prstGeom>
        </p:spPr>
        <p:txBody>
          <a:bodyPr spcFirstLastPara="1" wrap="square" lIns="91425" tIns="91425" rIns="91425" bIns="91425" anchor="ctr" anchorCtr="0">
            <a:noAutofit/>
          </a:bodyPr>
          <a:lstStyle/>
          <a:p>
            <a:pPr marL="171450" lvl="0" indent="-171450" algn="l" rtl="0">
              <a:spcAft>
                <a:spcPts val="0"/>
              </a:spcAft>
              <a:buFont typeface="Wingdings" panose="05000000000000000000" pitchFamily="2" charset="2"/>
              <a:buChar char="n"/>
            </a:pPr>
            <a:r>
              <a:rPr lang="en-GB" sz="900" u="sng" dirty="0">
                <a:solidFill>
                  <a:schemeClr val="dk1"/>
                </a:solidFill>
                <a:latin typeface="Aptos" panose="020B0004020202020204" pitchFamily="34" charset="0"/>
              </a:rPr>
              <a:t>We also wanted to look at most popular genre by region using a group by and having clause</a:t>
            </a:r>
          </a:p>
          <a:p>
            <a:pPr marL="171450" lvl="0" indent="-171450" algn="l" rtl="0">
              <a:spcAft>
                <a:spcPts val="0"/>
              </a:spcAft>
              <a:buFont typeface="Wingdings" panose="05000000000000000000" pitchFamily="2" charset="2"/>
              <a:buChar char="n"/>
            </a:pPr>
            <a:r>
              <a:rPr lang="en-GB" sz="900" b="1" dirty="0">
                <a:solidFill>
                  <a:schemeClr val="dk1"/>
                </a:solidFill>
                <a:latin typeface="Aptos" panose="020B0004020202020204" pitchFamily="34" charset="0"/>
              </a:rPr>
              <a:t>-- Group by and Having</a:t>
            </a: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SELECT </a:t>
            </a:r>
            <a:r>
              <a:rPr lang="en-GB" sz="900" dirty="0" err="1">
                <a:solidFill>
                  <a:schemeClr val="dk1"/>
                </a:solidFill>
                <a:latin typeface="Aptos" panose="020B0004020202020204" pitchFamily="34" charset="0"/>
              </a:rPr>
              <a:t>s.Region_sold</a:t>
            </a:r>
            <a:r>
              <a:rPr lang="en-GB" sz="900" dirty="0">
                <a:solidFill>
                  <a:schemeClr val="dk1"/>
                </a:solidFill>
                <a:latin typeface="Aptos" panose="020B0004020202020204" pitchFamily="34" charset="0"/>
              </a:rPr>
              <a:t>, count(</a:t>
            </a:r>
            <a:r>
              <a:rPr lang="en-GB" sz="900" dirty="0" err="1">
                <a:solidFill>
                  <a:schemeClr val="dk1"/>
                </a:solidFill>
                <a:latin typeface="Aptos" panose="020B0004020202020204" pitchFamily="34" charset="0"/>
              </a:rPr>
              <a:t>g.genre_id</a:t>
            </a:r>
            <a:r>
              <a:rPr lang="en-GB" sz="900" dirty="0">
                <a:solidFill>
                  <a:schemeClr val="dk1"/>
                </a:solidFill>
                <a:latin typeface="Aptos" panose="020B0004020202020204" pitchFamily="34" charset="0"/>
              </a:rPr>
              <a:t>) AS Genre, </a:t>
            </a:r>
            <a:r>
              <a:rPr lang="en-GB" sz="900" dirty="0" err="1">
                <a:solidFill>
                  <a:schemeClr val="dk1"/>
                </a:solidFill>
                <a:latin typeface="Aptos" panose="020B0004020202020204" pitchFamily="34" charset="0"/>
              </a:rPr>
              <a:t>ge.genre_name</a:t>
            </a: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FROM Sales AS s</a:t>
            </a: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LEFT JOIN game g</a:t>
            </a: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ON </a:t>
            </a:r>
            <a:r>
              <a:rPr lang="en-GB" sz="900" dirty="0" err="1">
                <a:solidFill>
                  <a:schemeClr val="dk1"/>
                </a:solidFill>
                <a:latin typeface="Aptos" panose="020B0004020202020204" pitchFamily="34" charset="0"/>
              </a:rPr>
              <a:t>s.game_ID</a:t>
            </a:r>
            <a:r>
              <a:rPr lang="en-GB" sz="900" dirty="0">
                <a:solidFill>
                  <a:schemeClr val="dk1"/>
                </a:solidFill>
                <a:latin typeface="Aptos" panose="020B0004020202020204" pitchFamily="34" charset="0"/>
              </a:rPr>
              <a:t> = </a:t>
            </a:r>
            <a:r>
              <a:rPr lang="en-GB" sz="900" dirty="0" err="1">
                <a:solidFill>
                  <a:schemeClr val="dk1"/>
                </a:solidFill>
                <a:latin typeface="Aptos" panose="020B0004020202020204" pitchFamily="34" charset="0"/>
              </a:rPr>
              <a:t>g.game_id</a:t>
            </a: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LEFT JOIN genre </a:t>
            </a:r>
            <a:r>
              <a:rPr lang="en-GB" sz="900" dirty="0" err="1">
                <a:solidFill>
                  <a:schemeClr val="dk1"/>
                </a:solidFill>
                <a:latin typeface="Aptos" panose="020B0004020202020204" pitchFamily="34" charset="0"/>
              </a:rPr>
              <a:t>ge</a:t>
            </a: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ON </a:t>
            </a:r>
            <a:r>
              <a:rPr lang="en-GB" sz="900" dirty="0" err="1">
                <a:solidFill>
                  <a:schemeClr val="dk1"/>
                </a:solidFill>
                <a:latin typeface="Aptos" panose="020B0004020202020204" pitchFamily="34" charset="0"/>
              </a:rPr>
              <a:t>g.genre_ID</a:t>
            </a:r>
            <a:r>
              <a:rPr lang="en-GB" sz="900" dirty="0">
                <a:solidFill>
                  <a:schemeClr val="dk1"/>
                </a:solidFill>
                <a:latin typeface="Aptos" panose="020B0004020202020204" pitchFamily="34" charset="0"/>
              </a:rPr>
              <a:t> = </a:t>
            </a:r>
            <a:r>
              <a:rPr lang="en-GB" sz="900" dirty="0" err="1">
                <a:solidFill>
                  <a:schemeClr val="dk1"/>
                </a:solidFill>
                <a:latin typeface="Aptos" panose="020B0004020202020204" pitchFamily="34" charset="0"/>
              </a:rPr>
              <a:t>ge.genre_ID</a:t>
            </a: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GROUP BY </a:t>
            </a:r>
            <a:r>
              <a:rPr lang="en-GB" sz="900" dirty="0" err="1">
                <a:solidFill>
                  <a:schemeClr val="dk1"/>
                </a:solidFill>
                <a:latin typeface="Aptos" panose="020B0004020202020204" pitchFamily="34" charset="0"/>
              </a:rPr>
              <a:t>s.Region_sold</a:t>
            </a:r>
            <a:r>
              <a:rPr lang="en-GB" sz="900" dirty="0">
                <a:solidFill>
                  <a:schemeClr val="dk1"/>
                </a:solidFill>
                <a:latin typeface="Aptos" panose="020B0004020202020204" pitchFamily="34" charset="0"/>
              </a:rPr>
              <a:t>, </a:t>
            </a:r>
            <a:r>
              <a:rPr lang="en-GB" sz="900" dirty="0" err="1">
                <a:solidFill>
                  <a:schemeClr val="dk1"/>
                </a:solidFill>
                <a:latin typeface="Aptos" panose="020B0004020202020204" pitchFamily="34" charset="0"/>
              </a:rPr>
              <a:t>genre_name</a:t>
            </a: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HAVING Genre &gt; 3</a:t>
            </a: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ORDER BY </a:t>
            </a:r>
            <a:r>
              <a:rPr lang="en-GB" sz="900" dirty="0" err="1">
                <a:solidFill>
                  <a:schemeClr val="dk1"/>
                </a:solidFill>
                <a:latin typeface="Aptos" panose="020B0004020202020204" pitchFamily="34" charset="0"/>
              </a:rPr>
              <a:t>region_sold</a:t>
            </a:r>
            <a:r>
              <a:rPr lang="en-GB" sz="900" dirty="0">
                <a:solidFill>
                  <a:schemeClr val="dk1"/>
                </a:solidFill>
                <a:latin typeface="Aptos" panose="020B0004020202020204" pitchFamily="34" charset="0"/>
              </a:rPr>
              <a:t>;</a:t>
            </a:r>
          </a:p>
          <a:p>
            <a:pPr marL="171450" lvl="0" indent="-171450" algn="l" rtl="0">
              <a:spcAft>
                <a:spcPts val="0"/>
              </a:spcAft>
              <a:buFont typeface="Wingdings" panose="05000000000000000000" pitchFamily="2" charset="2"/>
              <a:buChar char="n"/>
            </a:pP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i="1"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u="sng"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u="sng"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u="sng"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endParaRPr lang="en-GB" sz="900" u="sng" dirty="0">
              <a:solidFill>
                <a:schemeClr val="dk1"/>
              </a:solidFill>
              <a:latin typeface="Aptos" panose="020B0004020202020204" pitchFamily="34" charset="0"/>
            </a:endParaRPr>
          </a:p>
          <a:p>
            <a:pPr marL="171450" lvl="0" indent="-171450" algn="l" rtl="0">
              <a:spcAft>
                <a:spcPts val="0"/>
              </a:spcAft>
              <a:buFont typeface="Wingdings" panose="05000000000000000000" pitchFamily="2" charset="2"/>
              <a:buChar char="n"/>
            </a:pPr>
            <a:r>
              <a:rPr lang="en-GB" sz="900" dirty="0">
                <a:solidFill>
                  <a:schemeClr val="dk1"/>
                </a:solidFill>
                <a:latin typeface="Aptos" panose="020B0004020202020204" pitchFamily="34" charset="0"/>
              </a:rPr>
              <a:t>This data shows us the most popular genre types for each region, but it also removes the least popular which reduces the amount of data we look at, as it is not relevant. As we can see, Sports is the most popular and action is next. Sports is most popular in Region 5.</a:t>
            </a:r>
          </a:p>
        </p:txBody>
      </p:sp>
      <p:sp>
        <p:nvSpPr>
          <p:cNvPr id="5" name="Google Shape;66;p14">
            <a:extLst>
              <a:ext uri="{FF2B5EF4-FFF2-40B4-BE49-F238E27FC236}">
                <a16:creationId xmlns:a16="http://schemas.microsoft.com/office/drawing/2014/main" id="{FAFAA2F7-6B3C-9F18-9CB6-B7C0CC5CAA37}"/>
              </a:ext>
            </a:extLst>
          </p:cNvPr>
          <p:cNvSpPr txBox="1">
            <a:spLocks noGrp="1"/>
          </p:cNvSpPr>
          <p:nvPr>
            <p:ph type="title"/>
          </p:nvPr>
        </p:nvSpPr>
        <p:spPr>
          <a:xfrm>
            <a:off x="203899" y="197250"/>
            <a:ext cx="4216302" cy="5101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marL="0" indent="0">
              <a:lnSpc>
                <a:spcPct val="107916"/>
              </a:lnSpc>
              <a:buFont typeface="Proxima Nova"/>
              <a:buNone/>
            </a:pPr>
            <a:r>
              <a:rPr lang="en-GB" sz="1800" u="sng" dirty="0">
                <a:solidFill>
                  <a:schemeClr val="tx1"/>
                </a:solidFill>
                <a:latin typeface="Aptos" panose="020B0004020202020204" pitchFamily="34" charset="0"/>
                <a:ea typeface="Calibri"/>
                <a:cs typeface="Calibri"/>
                <a:sym typeface="Calibri"/>
              </a:rPr>
              <a:t>Completing the Advanced requirements</a:t>
            </a:r>
          </a:p>
        </p:txBody>
      </p:sp>
      <p:pic>
        <p:nvPicPr>
          <p:cNvPr id="8" name="Picture 7">
            <a:extLst>
              <a:ext uri="{FF2B5EF4-FFF2-40B4-BE49-F238E27FC236}">
                <a16:creationId xmlns:a16="http://schemas.microsoft.com/office/drawing/2014/main" id="{A7EEFD24-AF21-8113-3D99-81C22E9C0EAE}"/>
              </a:ext>
            </a:extLst>
          </p:cNvPr>
          <p:cNvPicPr>
            <a:picLocks noChangeAspect="1"/>
          </p:cNvPicPr>
          <p:nvPr/>
        </p:nvPicPr>
        <p:blipFill>
          <a:blip r:embed="rId2"/>
          <a:stretch>
            <a:fillRect/>
          </a:stretch>
        </p:blipFill>
        <p:spPr>
          <a:xfrm>
            <a:off x="6098400" y="2261792"/>
            <a:ext cx="2853910" cy="1121686"/>
          </a:xfrm>
          <a:prstGeom prst="rect">
            <a:avLst/>
          </a:prstGeom>
        </p:spPr>
      </p:pic>
      <p:pic>
        <p:nvPicPr>
          <p:cNvPr id="12" name="Picture 11">
            <a:extLst>
              <a:ext uri="{FF2B5EF4-FFF2-40B4-BE49-F238E27FC236}">
                <a16:creationId xmlns:a16="http://schemas.microsoft.com/office/drawing/2014/main" id="{FFE05C22-9305-4EB9-1E9A-2E1ECA09B6E6}"/>
              </a:ext>
            </a:extLst>
          </p:cNvPr>
          <p:cNvPicPr>
            <a:picLocks noChangeAspect="1"/>
          </p:cNvPicPr>
          <p:nvPr/>
        </p:nvPicPr>
        <p:blipFill>
          <a:blip r:embed="rId3"/>
          <a:stretch>
            <a:fillRect/>
          </a:stretch>
        </p:blipFill>
        <p:spPr>
          <a:xfrm>
            <a:off x="6098400" y="3746678"/>
            <a:ext cx="2853911" cy="1210965"/>
          </a:xfrm>
          <a:prstGeom prst="rect">
            <a:avLst/>
          </a:prstGeom>
        </p:spPr>
      </p:pic>
      <p:sp>
        <p:nvSpPr>
          <p:cNvPr id="13" name="Rectangle 12">
            <a:extLst>
              <a:ext uri="{FF2B5EF4-FFF2-40B4-BE49-F238E27FC236}">
                <a16:creationId xmlns:a16="http://schemas.microsoft.com/office/drawing/2014/main" id="{1A7CD38F-5F01-9C44-883E-A0C8B212FEC6}"/>
              </a:ext>
            </a:extLst>
          </p:cNvPr>
          <p:cNvSpPr/>
          <p:nvPr/>
        </p:nvSpPr>
        <p:spPr>
          <a:xfrm>
            <a:off x="6098400" y="4860000"/>
            <a:ext cx="2853910" cy="112044"/>
          </a:xfrm>
          <a:prstGeom prst="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DA2BF648-656A-DABA-F076-A42D3B6DAFEF}"/>
              </a:ext>
            </a:extLst>
          </p:cNvPr>
          <p:cNvPicPr>
            <a:picLocks noChangeAspect="1"/>
          </p:cNvPicPr>
          <p:nvPr/>
        </p:nvPicPr>
        <p:blipFill>
          <a:blip r:embed="rId4"/>
          <a:stretch>
            <a:fillRect/>
          </a:stretch>
        </p:blipFill>
        <p:spPr>
          <a:xfrm>
            <a:off x="2606258" y="1929378"/>
            <a:ext cx="1864800" cy="1617863"/>
          </a:xfrm>
          <a:prstGeom prst="rect">
            <a:avLst/>
          </a:prstGeom>
        </p:spPr>
      </p:pic>
      <p:pic>
        <p:nvPicPr>
          <p:cNvPr id="17" name="Picture 16">
            <a:extLst>
              <a:ext uri="{FF2B5EF4-FFF2-40B4-BE49-F238E27FC236}">
                <a16:creationId xmlns:a16="http://schemas.microsoft.com/office/drawing/2014/main" id="{1682BFEF-82A3-B4BE-D935-4FB22F918FBB}"/>
              </a:ext>
            </a:extLst>
          </p:cNvPr>
          <p:cNvPicPr>
            <a:picLocks noChangeAspect="1"/>
          </p:cNvPicPr>
          <p:nvPr/>
        </p:nvPicPr>
        <p:blipFill>
          <a:blip r:embed="rId5"/>
          <a:stretch>
            <a:fillRect/>
          </a:stretch>
        </p:blipFill>
        <p:spPr>
          <a:xfrm>
            <a:off x="375115" y="3281558"/>
            <a:ext cx="2180286" cy="1011305"/>
          </a:xfrm>
          <a:prstGeom prst="rect">
            <a:avLst/>
          </a:prstGeom>
        </p:spPr>
      </p:pic>
      <p:sp>
        <p:nvSpPr>
          <p:cNvPr id="20" name="Google Shape;86;p17">
            <a:extLst>
              <a:ext uri="{FF2B5EF4-FFF2-40B4-BE49-F238E27FC236}">
                <a16:creationId xmlns:a16="http://schemas.microsoft.com/office/drawing/2014/main" id="{6D57BD6C-4A34-8EF9-88CC-F72620214686}"/>
              </a:ext>
            </a:extLst>
          </p:cNvPr>
          <p:cNvSpPr txBox="1">
            <a:spLocks/>
          </p:cNvSpPr>
          <p:nvPr/>
        </p:nvSpPr>
        <p:spPr>
          <a:xfrm>
            <a:off x="4816800" y="3814156"/>
            <a:ext cx="1346400" cy="536171"/>
          </a:xfrm>
          <a:custGeom>
            <a:avLst/>
            <a:gdLst>
              <a:gd name="connsiteX0" fmla="*/ 0 w 1346400"/>
              <a:gd name="connsiteY0" fmla="*/ 0 h 536171"/>
              <a:gd name="connsiteX1" fmla="*/ 700128 w 1346400"/>
              <a:gd name="connsiteY1" fmla="*/ 0 h 536171"/>
              <a:gd name="connsiteX2" fmla="*/ 1346400 w 1346400"/>
              <a:gd name="connsiteY2" fmla="*/ 0 h 536171"/>
              <a:gd name="connsiteX3" fmla="*/ 1346400 w 1346400"/>
              <a:gd name="connsiteY3" fmla="*/ 536171 h 536171"/>
              <a:gd name="connsiteX4" fmla="*/ 686664 w 1346400"/>
              <a:gd name="connsiteY4" fmla="*/ 536171 h 536171"/>
              <a:gd name="connsiteX5" fmla="*/ 0 w 1346400"/>
              <a:gd name="connsiteY5" fmla="*/ 536171 h 536171"/>
              <a:gd name="connsiteX6" fmla="*/ 0 w 1346400"/>
              <a:gd name="connsiteY6" fmla="*/ 0 h 53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400" h="536171" fill="none" extrusionOk="0">
                <a:moveTo>
                  <a:pt x="0" y="0"/>
                </a:moveTo>
                <a:cubicBezTo>
                  <a:pt x="208808" y="2691"/>
                  <a:pt x="498211" y="-34985"/>
                  <a:pt x="700128" y="0"/>
                </a:cubicBezTo>
                <a:cubicBezTo>
                  <a:pt x="902045" y="34985"/>
                  <a:pt x="1161367" y="-14066"/>
                  <a:pt x="1346400" y="0"/>
                </a:cubicBezTo>
                <a:cubicBezTo>
                  <a:pt x="1344780" y="186161"/>
                  <a:pt x="1340630" y="322580"/>
                  <a:pt x="1346400" y="536171"/>
                </a:cubicBezTo>
                <a:cubicBezTo>
                  <a:pt x="1073985" y="556817"/>
                  <a:pt x="884306" y="508242"/>
                  <a:pt x="686664" y="536171"/>
                </a:cubicBezTo>
                <a:cubicBezTo>
                  <a:pt x="489022" y="564100"/>
                  <a:pt x="191303" y="559046"/>
                  <a:pt x="0" y="536171"/>
                </a:cubicBezTo>
                <a:cubicBezTo>
                  <a:pt x="-12617" y="372259"/>
                  <a:pt x="12283" y="162480"/>
                  <a:pt x="0" y="0"/>
                </a:cubicBezTo>
                <a:close/>
              </a:path>
              <a:path w="1346400" h="536171" stroke="0" extrusionOk="0">
                <a:moveTo>
                  <a:pt x="0" y="0"/>
                </a:moveTo>
                <a:cubicBezTo>
                  <a:pt x="181565" y="-28017"/>
                  <a:pt x="467243" y="-10313"/>
                  <a:pt x="659736" y="0"/>
                </a:cubicBezTo>
                <a:cubicBezTo>
                  <a:pt x="852229" y="10313"/>
                  <a:pt x="1035503" y="1"/>
                  <a:pt x="1346400" y="0"/>
                </a:cubicBezTo>
                <a:cubicBezTo>
                  <a:pt x="1340325" y="152147"/>
                  <a:pt x="1341677" y="344261"/>
                  <a:pt x="1346400" y="536171"/>
                </a:cubicBezTo>
                <a:cubicBezTo>
                  <a:pt x="1024497" y="504031"/>
                  <a:pt x="925049" y="524844"/>
                  <a:pt x="673200" y="536171"/>
                </a:cubicBezTo>
                <a:cubicBezTo>
                  <a:pt x="421351" y="547498"/>
                  <a:pt x="206104" y="521008"/>
                  <a:pt x="0" y="536171"/>
                </a:cubicBezTo>
                <a:cubicBezTo>
                  <a:pt x="-23786" y="408868"/>
                  <a:pt x="-12462" y="110042"/>
                  <a:pt x="0" y="0"/>
                </a:cubicBezTo>
                <a:close/>
              </a:path>
            </a:pathLst>
          </a:custGeom>
          <a:solidFill>
            <a:schemeClr val="tx2">
              <a:lumMod val="20000"/>
              <a:lumOff val="80000"/>
            </a:schemeClr>
          </a:solidFill>
          <a:ln>
            <a:solidFill>
              <a:schemeClr val="accent1">
                <a:shade val="15000"/>
                <a:alpha val="8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114300" indent="0">
              <a:lnSpc>
                <a:spcPct val="107916"/>
              </a:lnSpc>
              <a:buNone/>
            </a:pPr>
            <a:r>
              <a:rPr lang="en-GB" sz="1000" u="sng" dirty="0">
                <a:solidFill>
                  <a:schemeClr val="tx1"/>
                </a:solidFill>
                <a:latin typeface="Aptos" panose="020B0004020202020204" pitchFamily="34" charset="0"/>
                <a:ea typeface="Calibri"/>
                <a:cs typeface="Calibri"/>
                <a:sym typeface="Calibri"/>
              </a:rPr>
              <a:t>After Procedure</a:t>
            </a:r>
          </a:p>
        </p:txBody>
      </p:sp>
      <p:sp>
        <p:nvSpPr>
          <p:cNvPr id="21" name="Google Shape;86;p17">
            <a:extLst>
              <a:ext uri="{FF2B5EF4-FFF2-40B4-BE49-F238E27FC236}">
                <a16:creationId xmlns:a16="http://schemas.microsoft.com/office/drawing/2014/main" id="{1CFEBAFB-ABCC-78E2-17B3-AD227E082AC7}"/>
              </a:ext>
            </a:extLst>
          </p:cNvPr>
          <p:cNvSpPr txBox="1">
            <a:spLocks/>
          </p:cNvSpPr>
          <p:nvPr/>
        </p:nvSpPr>
        <p:spPr>
          <a:xfrm>
            <a:off x="4816800" y="2344854"/>
            <a:ext cx="1405200" cy="419013"/>
          </a:xfrm>
          <a:custGeom>
            <a:avLst/>
            <a:gdLst>
              <a:gd name="connsiteX0" fmla="*/ 0 w 1405200"/>
              <a:gd name="connsiteY0" fmla="*/ 0 h 419013"/>
              <a:gd name="connsiteX1" fmla="*/ 496504 w 1405200"/>
              <a:gd name="connsiteY1" fmla="*/ 0 h 419013"/>
              <a:gd name="connsiteX2" fmla="*/ 978956 w 1405200"/>
              <a:gd name="connsiteY2" fmla="*/ 0 h 419013"/>
              <a:gd name="connsiteX3" fmla="*/ 1405200 w 1405200"/>
              <a:gd name="connsiteY3" fmla="*/ 0 h 419013"/>
              <a:gd name="connsiteX4" fmla="*/ 1405200 w 1405200"/>
              <a:gd name="connsiteY4" fmla="*/ 419013 h 419013"/>
              <a:gd name="connsiteX5" fmla="*/ 964904 w 1405200"/>
              <a:gd name="connsiteY5" fmla="*/ 419013 h 419013"/>
              <a:gd name="connsiteX6" fmla="*/ 496504 w 1405200"/>
              <a:gd name="connsiteY6" fmla="*/ 419013 h 419013"/>
              <a:gd name="connsiteX7" fmla="*/ 0 w 1405200"/>
              <a:gd name="connsiteY7" fmla="*/ 419013 h 419013"/>
              <a:gd name="connsiteX8" fmla="*/ 0 w 1405200"/>
              <a:gd name="connsiteY8" fmla="*/ 0 h 41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5200" h="419013" fill="none" extrusionOk="0">
                <a:moveTo>
                  <a:pt x="0" y="0"/>
                </a:moveTo>
                <a:cubicBezTo>
                  <a:pt x="233271" y="-10041"/>
                  <a:pt x="281685" y="23120"/>
                  <a:pt x="496504" y="0"/>
                </a:cubicBezTo>
                <a:cubicBezTo>
                  <a:pt x="711323" y="-23120"/>
                  <a:pt x="805859" y="20021"/>
                  <a:pt x="978956" y="0"/>
                </a:cubicBezTo>
                <a:cubicBezTo>
                  <a:pt x="1152053" y="-20021"/>
                  <a:pt x="1248033" y="-5185"/>
                  <a:pt x="1405200" y="0"/>
                </a:cubicBezTo>
                <a:cubicBezTo>
                  <a:pt x="1417737" y="199676"/>
                  <a:pt x="1388416" y="264357"/>
                  <a:pt x="1405200" y="419013"/>
                </a:cubicBezTo>
                <a:cubicBezTo>
                  <a:pt x="1310276" y="406225"/>
                  <a:pt x="1083983" y="399619"/>
                  <a:pt x="964904" y="419013"/>
                </a:cubicBezTo>
                <a:cubicBezTo>
                  <a:pt x="845825" y="438407"/>
                  <a:pt x="634314" y="420413"/>
                  <a:pt x="496504" y="419013"/>
                </a:cubicBezTo>
                <a:cubicBezTo>
                  <a:pt x="358694" y="417613"/>
                  <a:pt x="238394" y="429115"/>
                  <a:pt x="0" y="419013"/>
                </a:cubicBezTo>
                <a:cubicBezTo>
                  <a:pt x="11945" y="245580"/>
                  <a:pt x="9770" y="161246"/>
                  <a:pt x="0" y="0"/>
                </a:cubicBezTo>
                <a:close/>
              </a:path>
              <a:path w="1405200" h="419013" stroke="0" extrusionOk="0">
                <a:moveTo>
                  <a:pt x="0" y="0"/>
                </a:moveTo>
                <a:cubicBezTo>
                  <a:pt x="99883" y="-10836"/>
                  <a:pt x="355477" y="9769"/>
                  <a:pt x="454348" y="0"/>
                </a:cubicBezTo>
                <a:cubicBezTo>
                  <a:pt x="553219" y="-9769"/>
                  <a:pt x="711913" y="-2606"/>
                  <a:pt x="880592" y="0"/>
                </a:cubicBezTo>
                <a:cubicBezTo>
                  <a:pt x="1049271" y="2606"/>
                  <a:pt x="1147348" y="-14021"/>
                  <a:pt x="1405200" y="0"/>
                </a:cubicBezTo>
                <a:cubicBezTo>
                  <a:pt x="1421169" y="91141"/>
                  <a:pt x="1392818" y="334922"/>
                  <a:pt x="1405200" y="419013"/>
                </a:cubicBezTo>
                <a:cubicBezTo>
                  <a:pt x="1306193" y="406712"/>
                  <a:pt x="1136098" y="419298"/>
                  <a:pt x="964904" y="419013"/>
                </a:cubicBezTo>
                <a:cubicBezTo>
                  <a:pt x="793710" y="418728"/>
                  <a:pt x="577142" y="422756"/>
                  <a:pt x="468400" y="419013"/>
                </a:cubicBezTo>
                <a:cubicBezTo>
                  <a:pt x="359658" y="415270"/>
                  <a:pt x="194034" y="427058"/>
                  <a:pt x="0" y="419013"/>
                </a:cubicBezTo>
                <a:cubicBezTo>
                  <a:pt x="-5110" y="258387"/>
                  <a:pt x="-14666" y="96912"/>
                  <a:pt x="0" y="0"/>
                </a:cubicBezTo>
                <a:close/>
              </a:path>
            </a:pathLst>
          </a:custGeom>
          <a:solidFill>
            <a:schemeClr val="tx2">
              <a:lumMod val="20000"/>
              <a:lumOff val="80000"/>
            </a:schemeClr>
          </a:solidFill>
          <a:ln>
            <a:solidFill>
              <a:schemeClr val="accent1">
                <a:shade val="15000"/>
                <a:alpha val="8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Proxima Nova"/>
              <a:buChar char="●"/>
              <a:defRPr sz="1800" b="0" i="0" u="none" strike="noStrike" cap="none">
                <a:solidFill>
                  <a:schemeClr val="lt1"/>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pPr marL="114300" indent="0">
              <a:lnSpc>
                <a:spcPct val="107916"/>
              </a:lnSpc>
              <a:buNone/>
            </a:pPr>
            <a:r>
              <a:rPr lang="en-GB" sz="1000" u="sng" dirty="0">
                <a:solidFill>
                  <a:schemeClr val="tx1"/>
                </a:solidFill>
                <a:latin typeface="Aptos" panose="020B0004020202020204" pitchFamily="34" charset="0"/>
                <a:ea typeface="Calibri"/>
                <a:cs typeface="Calibri"/>
                <a:sym typeface="Calibri"/>
              </a:rPr>
              <a:t>Before Procedure</a:t>
            </a:r>
          </a:p>
        </p:txBody>
      </p:sp>
      <p:sp>
        <p:nvSpPr>
          <p:cNvPr id="22" name="Google Shape;66;p14">
            <a:extLst>
              <a:ext uri="{FF2B5EF4-FFF2-40B4-BE49-F238E27FC236}">
                <a16:creationId xmlns:a16="http://schemas.microsoft.com/office/drawing/2014/main" id="{14CFBC92-80B6-BEF5-FD3C-5C8FD679FC73}"/>
              </a:ext>
            </a:extLst>
          </p:cNvPr>
          <p:cNvSpPr txBox="1">
            <a:spLocks/>
          </p:cNvSpPr>
          <p:nvPr/>
        </p:nvSpPr>
        <p:spPr>
          <a:xfrm>
            <a:off x="2685033" y="1606874"/>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SQL Result Set</a:t>
            </a:r>
          </a:p>
        </p:txBody>
      </p:sp>
      <p:sp>
        <p:nvSpPr>
          <p:cNvPr id="23" name="Google Shape;66;p14">
            <a:extLst>
              <a:ext uri="{FF2B5EF4-FFF2-40B4-BE49-F238E27FC236}">
                <a16:creationId xmlns:a16="http://schemas.microsoft.com/office/drawing/2014/main" id="{36ED6121-D4B6-F13F-0068-C7F65D196820}"/>
              </a:ext>
            </a:extLst>
          </p:cNvPr>
          <p:cNvSpPr txBox="1">
            <a:spLocks/>
          </p:cNvSpPr>
          <p:nvPr/>
        </p:nvSpPr>
        <p:spPr>
          <a:xfrm>
            <a:off x="452307" y="2943158"/>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Visualisation</a:t>
            </a:r>
          </a:p>
        </p:txBody>
      </p:sp>
    </p:spTree>
    <p:extLst>
      <p:ext uri="{BB962C8B-B14F-4D97-AF65-F5344CB8AC3E}">
        <p14:creationId xmlns:p14="http://schemas.microsoft.com/office/powerpoint/2010/main" val="6387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66522-3D45-9FE5-F970-11EFC90F2E3B}"/>
              </a:ext>
            </a:extLst>
          </p:cNvPr>
          <p:cNvSpPr txBox="1"/>
          <p:nvPr/>
        </p:nvSpPr>
        <p:spPr>
          <a:xfrm>
            <a:off x="295552" y="916912"/>
            <a:ext cx="3794400" cy="1615827"/>
          </a:xfrm>
          <a:prstGeom prst="rect">
            <a:avLst/>
          </a:prstGeom>
          <a:noFill/>
        </p:spPr>
        <p:txBody>
          <a:bodyPr wrap="square" rtlCol="0">
            <a:spAutoFit/>
          </a:bodyPr>
          <a:lstStyle/>
          <a:p>
            <a:r>
              <a:rPr lang="en-GB" sz="900" u="sng" dirty="0">
                <a:solidFill>
                  <a:schemeClr val="tx1"/>
                </a:solidFill>
                <a:latin typeface="Aptos" panose="020B0004020202020204" pitchFamily="34" charset="0"/>
              </a:rPr>
              <a:t>In order to get an idea of where the best place to sell games is, we had to look into sales data for their regions</a:t>
            </a:r>
          </a:p>
          <a:p>
            <a:r>
              <a:rPr lang="en-GB" sz="900" b="1" dirty="0">
                <a:solidFill>
                  <a:schemeClr val="tx1"/>
                </a:solidFill>
                <a:latin typeface="Aptos" panose="020B0004020202020204" pitchFamily="34" charset="0"/>
              </a:rPr>
              <a:t>-- Join - most sales by region</a:t>
            </a:r>
          </a:p>
          <a:p>
            <a:r>
              <a:rPr lang="en-GB" sz="900" dirty="0">
                <a:solidFill>
                  <a:schemeClr val="tx1"/>
                </a:solidFill>
                <a:latin typeface="Aptos" panose="020B0004020202020204" pitchFamily="34" charset="0"/>
              </a:rPr>
              <a:t>SELECT </a:t>
            </a:r>
            <a:r>
              <a:rPr lang="en-GB" sz="900" dirty="0" err="1">
                <a:solidFill>
                  <a:schemeClr val="tx1"/>
                </a:solidFill>
                <a:latin typeface="Aptos" panose="020B0004020202020204" pitchFamily="34" charset="0"/>
              </a:rPr>
              <a:t>s.region_sold</a:t>
            </a:r>
            <a:r>
              <a:rPr lang="en-GB" sz="900" dirty="0">
                <a:solidFill>
                  <a:schemeClr val="tx1"/>
                </a:solidFill>
                <a:latin typeface="Aptos" panose="020B0004020202020204" pitchFamily="34" charset="0"/>
              </a:rPr>
              <a:t>, COUNT(</a:t>
            </a:r>
            <a:r>
              <a:rPr lang="en-GB" sz="900" dirty="0" err="1">
                <a:solidFill>
                  <a:schemeClr val="tx1"/>
                </a:solidFill>
                <a:latin typeface="Aptos" panose="020B0004020202020204" pitchFamily="34" charset="0"/>
              </a:rPr>
              <a:t>s.transaction_ID</a:t>
            </a:r>
            <a:r>
              <a:rPr lang="en-GB" sz="900" dirty="0">
                <a:solidFill>
                  <a:schemeClr val="tx1"/>
                </a:solidFill>
                <a:latin typeface="Aptos" panose="020B0004020202020204" pitchFamily="34" charset="0"/>
              </a:rPr>
              <a:t>) as </a:t>
            </a:r>
            <a:r>
              <a:rPr lang="en-GB" sz="900" dirty="0" err="1">
                <a:solidFill>
                  <a:schemeClr val="tx1"/>
                </a:solidFill>
                <a:latin typeface="Aptos" panose="020B0004020202020204" pitchFamily="34" charset="0"/>
              </a:rPr>
              <a:t>Noofsales</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r.region_name</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from sales s</a:t>
            </a:r>
          </a:p>
          <a:p>
            <a:r>
              <a:rPr lang="en-GB" sz="900" dirty="0">
                <a:solidFill>
                  <a:schemeClr val="tx1"/>
                </a:solidFill>
                <a:latin typeface="Aptos" panose="020B0004020202020204" pitchFamily="34" charset="0"/>
              </a:rPr>
              <a:t>left join region r</a:t>
            </a:r>
          </a:p>
          <a:p>
            <a:r>
              <a:rPr lang="en-GB" sz="900" dirty="0">
                <a:solidFill>
                  <a:schemeClr val="tx1"/>
                </a:solidFill>
                <a:latin typeface="Aptos" panose="020B0004020202020204" pitchFamily="34" charset="0"/>
              </a:rPr>
              <a:t>on </a:t>
            </a:r>
            <a:r>
              <a:rPr lang="en-GB" sz="900" dirty="0" err="1">
                <a:solidFill>
                  <a:schemeClr val="tx1"/>
                </a:solidFill>
                <a:latin typeface="Aptos" panose="020B0004020202020204" pitchFamily="34" charset="0"/>
              </a:rPr>
              <a:t>r.region_ID</a:t>
            </a:r>
            <a:r>
              <a:rPr lang="en-GB" sz="900" dirty="0">
                <a:solidFill>
                  <a:schemeClr val="tx1"/>
                </a:solidFill>
                <a:latin typeface="Aptos" panose="020B0004020202020204" pitchFamily="34" charset="0"/>
              </a:rPr>
              <a:t> = </a:t>
            </a:r>
            <a:r>
              <a:rPr lang="en-GB" sz="900" dirty="0" err="1">
                <a:solidFill>
                  <a:schemeClr val="tx1"/>
                </a:solidFill>
                <a:latin typeface="Aptos" panose="020B0004020202020204" pitchFamily="34" charset="0"/>
              </a:rPr>
              <a:t>s.region_sold</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group by </a:t>
            </a:r>
            <a:r>
              <a:rPr lang="en-GB" sz="900" dirty="0" err="1">
                <a:solidFill>
                  <a:schemeClr val="tx1"/>
                </a:solidFill>
                <a:latin typeface="Aptos" panose="020B0004020202020204" pitchFamily="34" charset="0"/>
              </a:rPr>
              <a:t>region_sold</a:t>
            </a:r>
            <a:endParaRPr lang="en-GB" sz="900" dirty="0">
              <a:solidFill>
                <a:schemeClr val="tx1"/>
              </a:solidFill>
              <a:latin typeface="Aptos" panose="020B0004020202020204" pitchFamily="34" charset="0"/>
            </a:endParaRPr>
          </a:p>
          <a:p>
            <a:r>
              <a:rPr lang="en-GB" sz="900" dirty="0">
                <a:solidFill>
                  <a:schemeClr val="tx1"/>
                </a:solidFill>
                <a:latin typeface="Aptos" panose="020B0004020202020204" pitchFamily="34" charset="0"/>
              </a:rPr>
              <a:t>order by </a:t>
            </a:r>
            <a:r>
              <a:rPr lang="en-GB" sz="900" dirty="0" err="1">
                <a:solidFill>
                  <a:schemeClr val="tx1"/>
                </a:solidFill>
                <a:latin typeface="Aptos" panose="020B0004020202020204" pitchFamily="34" charset="0"/>
              </a:rPr>
              <a:t>Noofsales</a:t>
            </a:r>
            <a:r>
              <a:rPr lang="en-GB" sz="900" dirty="0">
                <a:solidFill>
                  <a:schemeClr val="tx1"/>
                </a:solidFill>
                <a:latin typeface="Aptos" panose="020B0004020202020204" pitchFamily="34" charset="0"/>
              </a:rPr>
              <a:t> DESC;</a:t>
            </a:r>
          </a:p>
          <a:p>
            <a:endParaRPr lang="en-GB" sz="900" dirty="0">
              <a:solidFill>
                <a:schemeClr val="tx1"/>
              </a:solidFill>
              <a:latin typeface="Aptos" panose="020B0004020202020204" pitchFamily="34" charset="0"/>
            </a:endParaRPr>
          </a:p>
        </p:txBody>
      </p:sp>
      <p:pic>
        <p:nvPicPr>
          <p:cNvPr id="12" name="Picture 11">
            <a:extLst>
              <a:ext uri="{FF2B5EF4-FFF2-40B4-BE49-F238E27FC236}">
                <a16:creationId xmlns:a16="http://schemas.microsoft.com/office/drawing/2014/main" id="{BD7CBC05-30D2-D7FB-2B3E-0E0F8CF89417}"/>
              </a:ext>
            </a:extLst>
          </p:cNvPr>
          <p:cNvPicPr>
            <a:picLocks noChangeAspect="1"/>
          </p:cNvPicPr>
          <p:nvPr/>
        </p:nvPicPr>
        <p:blipFill>
          <a:blip r:embed="rId2"/>
          <a:stretch>
            <a:fillRect/>
          </a:stretch>
        </p:blipFill>
        <p:spPr>
          <a:xfrm>
            <a:off x="2308650" y="1905555"/>
            <a:ext cx="1781302" cy="778869"/>
          </a:xfrm>
          <a:prstGeom prst="rect">
            <a:avLst/>
          </a:prstGeom>
        </p:spPr>
      </p:pic>
      <p:sp>
        <p:nvSpPr>
          <p:cNvPr id="13" name="Google Shape;66;p14">
            <a:extLst>
              <a:ext uri="{FF2B5EF4-FFF2-40B4-BE49-F238E27FC236}">
                <a16:creationId xmlns:a16="http://schemas.microsoft.com/office/drawing/2014/main" id="{70EFBF90-E8DA-4D6F-A909-F73F38EA5166}"/>
              </a:ext>
            </a:extLst>
          </p:cNvPr>
          <p:cNvSpPr txBox="1">
            <a:spLocks noGrp="1"/>
          </p:cNvSpPr>
          <p:nvPr>
            <p:ph type="title"/>
          </p:nvPr>
        </p:nvSpPr>
        <p:spPr>
          <a:xfrm>
            <a:off x="254100" y="285800"/>
            <a:ext cx="4109100" cy="4957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marL="0" indent="0">
              <a:lnSpc>
                <a:spcPct val="107916"/>
              </a:lnSpc>
              <a:buFont typeface="Proxima Nova"/>
              <a:buNone/>
            </a:pPr>
            <a:r>
              <a:rPr lang="en-GB" sz="2000" u="sng" dirty="0">
                <a:solidFill>
                  <a:schemeClr val="tx1"/>
                </a:solidFill>
                <a:latin typeface="Aptos" panose="020B0004020202020204" pitchFamily="34" charset="0"/>
                <a:ea typeface="Calibri"/>
                <a:cs typeface="Calibri"/>
                <a:sym typeface="Calibri"/>
              </a:rPr>
              <a:t>Completing the Core requirements</a:t>
            </a:r>
          </a:p>
        </p:txBody>
      </p:sp>
      <p:sp>
        <p:nvSpPr>
          <p:cNvPr id="16" name="TextBox 15">
            <a:extLst>
              <a:ext uri="{FF2B5EF4-FFF2-40B4-BE49-F238E27FC236}">
                <a16:creationId xmlns:a16="http://schemas.microsoft.com/office/drawing/2014/main" id="{08CF1BE7-9E02-6184-61AF-5591EDBDED48}"/>
              </a:ext>
            </a:extLst>
          </p:cNvPr>
          <p:cNvSpPr txBox="1"/>
          <p:nvPr/>
        </p:nvSpPr>
        <p:spPr>
          <a:xfrm>
            <a:off x="4700007" y="263426"/>
            <a:ext cx="4204150" cy="2308324"/>
          </a:xfrm>
          <a:prstGeom prst="rect">
            <a:avLst/>
          </a:prstGeom>
          <a:noFill/>
        </p:spPr>
        <p:txBody>
          <a:bodyPr wrap="square" rtlCol="0">
            <a:spAutoFit/>
          </a:bodyPr>
          <a:lstStyle/>
          <a:p>
            <a:r>
              <a:rPr lang="en-GB" sz="900" u="sng" dirty="0">
                <a:solidFill>
                  <a:schemeClr val="bg1"/>
                </a:solidFill>
                <a:latin typeface="Aptos" panose="020B0004020202020204" pitchFamily="34" charset="0"/>
              </a:rPr>
              <a:t>From this, we can see Region 5, Europe, has the highest number of sales, but we need more information</a:t>
            </a:r>
            <a:endParaRPr lang="en-GB" sz="900" dirty="0">
              <a:solidFill>
                <a:schemeClr val="bg1"/>
              </a:solidFill>
              <a:latin typeface="Aptos" panose="020B0004020202020204" pitchFamily="34" charset="0"/>
            </a:endParaRPr>
          </a:p>
          <a:p>
            <a:r>
              <a:rPr lang="en-GB" sz="900" b="1" dirty="0">
                <a:solidFill>
                  <a:schemeClr val="bg1"/>
                </a:solidFill>
                <a:latin typeface="Aptos" panose="020B0004020202020204" pitchFamily="34" charset="0"/>
              </a:rPr>
              <a:t>-- Join to understand more about the highest selling region</a:t>
            </a:r>
          </a:p>
          <a:p>
            <a:r>
              <a:rPr lang="en-GB" sz="900" dirty="0">
                <a:solidFill>
                  <a:schemeClr val="bg1"/>
                </a:solidFill>
                <a:latin typeface="Aptos" panose="020B0004020202020204" pitchFamily="34" charset="0"/>
              </a:rPr>
              <a:t>SELECT g1.*, s1.*, g.*, p.*</a:t>
            </a:r>
          </a:p>
          <a:p>
            <a:r>
              <a:rPr lang="en-GB" sz="900" dirty="0">
                <a:solidFill>
                  <a:schemeClr val="bg1"/>
                </a:solidFill>
                <a:latin typeface="Aptos" panose="020B0004020202020204" pitchFamily="34" charset="0"/>
              </a:rPr>
              <a:t>FROM game as g1</a:t>
            </a:r>
          </a:p>
          <a:p>
            <a:r>
              <a:rPr lang="en-GB" sz="900" dirty="0">
                <a:solidFill>
                  <a:schemeClr val="bg1"/>
                </a:solidFill>
                <a:latin typeface="Aptos" panose="020B0004020202020204" pitchFamily="34" charset="0"/>
              </a:rPr>
              <a:t>LEFT JOIN sales as s1</a:t>
            </a:r>
          </a:p>
          <a:p>
            <a:r>
              <a:rPr lang="en-GB" sz="900" dirty="0">
                <a:solidFill>
                  <a:schemeClr val="bg1"/>
                </a:solidFill>
                <a:latin typeface="Aptos" panose="020B0004020202020204" pitchFamily="34" charset="0"/>
              </a:rPr>
              <a:t>ON g1.game_ID = s1.game_ID</a:t>
            </a:r>
          </a:p>
          <a:p>
            <a:r>
              <a:rPr lang="en-GB" sz="900" dirty="0">
                <a:solidFill>
                  <a:schemeClr val="bg1"/>
                </a:solidFill>
                <a:latin typeface="Aptos" panose="020B0004020202020204" pitchFamily="34" charset="0"/>
              </a:rPr>
              <a:t>LEFT JOIN genre g</a:t>
            </a:r>
          </a:p>
          <a:p>
            <a:r>
              <a:rPr lang="en-GB" sz="900" dirty="0">
                <a:solidFill>
                  <a:schemeClr val="bg1"/>
                </a:solidFill>
                <a:latin typeface="Aptos" panose="020B0004020202020204" pitchFamily="34" charset="0"/>
              </a:rPr>
              <a:t>ON </a:t>
            </a:r>
            <a:r>
              <a:rPr lang="en-GB" sz="900" dirty="0" err="1">
                <a:solidFill>
                  <a:schemeClr val="bg1"/>
                </a:solidFill>
                <a:latin typeface="Aptos" panose="020B0004020202020204" pitchFamily="34" charset="0"/>
              </a:rPr>
              <a:t>g.genre_ID</a:t>
            </a:r>
            <a:r>
              <a:rPr lang="en-GB" sz="900" dirty="0">
                <a:solidFill>
                  <a:schemeClr val="bg1"/>
                </a:solidFill>
                <a:latin typeface="Aptos" panose="020B0004020202020204" pitchFamily="34" charset="0"/>
              </a:rPr>
              <a:t> = g1.Genre_ID</a:t>
            </a:r>
          </a:p>
          <a:p>
            <a:r>
              <a:rPr lang="en-GB" sz="900" dirty="0">
                <a:solidFill>
                  <a:schemeClr val="bg1"/>
                </a:solidFill>
                <a:latin typeface="Aptos" panose="020B0004020202020204" pitchFamily="34" charset="0"/>
              </a:rPr>
              <a:t>LEFT JOIN Platform p</a:t>
            </a:r>
          </a:p>
          <a:p>
            <a:r>
              <a:rPr lang="en-GB" sz="900" dirty="0">
                <a:solidFill>
                  <a:schemeClr val="bg1"/>
                </a:solidFill>
                <a:latin typeface="Aptos" panose="020B0004020202020204" pitchFamily="34" charset="0"/>
              </a:rPr>
              <a:t>ON </a:t>
            </a:r>
            <a:r>
              <a:rPr lang="en-GB" sz="900" dirty="0" err="1">
                <a:solidFill>
                  <a:schemeClr val="bg1"/>
                </a:solidFill>
                <a:latin typeface="Aptos" panose="020B0004020202020204" pitchFamily="34" charset="0"/>
              </a:rPr>
              <a:t>p.platform_ID</a:t>
            </a:r>
            <a:r>
              <a:rPr lang="en-GB" sz="900" dirty="0">
                <a:solidFill>
                  <a:schemeClr val="bg1"/>
                </a:solidFill>
                <a:latin typeface="Aptos" panose="020B0004020202020204" pitchFamily="34" charset="0"/>
              </a:rPr>
              <a:t> = s1.platform_ID</a:t>
            </a:r>
          </a:p>
          <a:p>
            <a:r>
              <a:rPr lang="en-GB" sz="900" dirty="0">
                <a:solidFill>
                  <a:schemeClr val="bg1"/>
                </a:solidFill>
                <a:latin typeface="Aptos" panose="020B0004020202020204" pitchFamily="34" charset="0"/>
              </a:rPr>
              <a:t>WHERE s1.region_sold = 'RE5'</a:t>
            </a:r>
            <a:endParaRPr lang="en-GB" sz="900" i="1" dirty="0">
              <a:solidFill>
                <a:schemeClr val="bg1"/>
              </a:solidFill>
              <a:latin typeface="Aptos" panose="020B0004020202020204" pitchFamily="34" charset="0"/>
            </a:endParaRPr>
          </a:p>
          <a:p>
            <a:r>
              <a:rPr lang="en-GB" sz="900" dirty="0">
                <a:solidFill>
                  <a:schemeClr val="bg1"/>
                </a:solidFill>
                <a:latin typeface="Aptos" panose="020B0004020202020204" pitchFamily="34" charset="0"/>
              </a:rPr>
              <a:t>ORDER BY </a:t>
            </a:r>
            <a:r>
              <a:rPr lang="en-GB" sz="900" dirty="0" err="1">
                <a:solidFill>
                  <a:schemeClr val="bg1"/>
                </a:solidFill>
                <a:latin typeface="Aptos" panose="020B0004020202020204" pitchFamily="34" charset="0"/>
              </a:rPr>
              <a:t>Game_name</a:t>
            </a:r>
            <a:r>
              <a:rPr lang="en-GB" sz="900" dirty="0">
                <a:solidFill>
                  <a:schemeClr val="bg1"/>
                </a:solidFill>
                <a:latin typeface="Aptos" panose="020B0004020202020204" pitchFamily="34" charset="0"/>
              </a:rPr>
              <a:t>;</a:t>
            </a:r>
          </a:p>
          <a:p>
            <a:endParaRPr lang="en-GB" sz="900" dirty="0">
              <a:solidFill>
                <a:schemeClr val="bg1"/>
              </a:solidFill>
              <a:latin typeface="Aptos" panose="020B0004020202020204" pitchFamily="34" charset="0"/>
            </a:endParaRPr>
          </a:p>
          <a:p>
            <a:r>
              <a:rPr lang="en-GB" sz="900" u="sng" dirty="0">
                <a:solidFill>
                  <a:schemeClr val="bg1"/>
                </a:solidFill>
                <a:latin typeface="Aptos" panose="020B0004020202020204" pitchFamily="34" charset="0"/>
              </a:rPr>
              <a:t>Now we can see more information about the games sold, their genre, price and rating which will be useful to gain more insights</a:t>
            </a:r>
            <a:endParaRPr lang="en-GB" sz="900" dirty="0">
              <a:solidFill>
                <a:schemeClr val="bg1"/>
              </a:solidFill>
            </a:endParaRPr>
          </a:p>
        </p:txBody>
      </p:sp>
      <p:pic>
        <p:nvPicPr>
          <p:cNvPr id="18" name="Picture 17">
            <a:extLst>
              <a:ext uri="{FF2B5EF4-FFF2-40B4-BE49-F238E27FC236}">
                <a16:creationId xmlns:a16="http://schemas.microsoft.com/office/drawing/2014/main" id="{8BE033C9-4363-4CBA-6039-E8B81D2D4B28}"/>
              </a:ext>
            </a:extLst>
          </p:cNvPr>
          <p:cNvPicPr>
            <a:picLocks noChangeAspect="1"/>
          </p:cNvPicPr>
          <p:nvPr/>
        </p:nvPicPr>
        <p:blipFill>
          <a:blip r:embed="rId3"/>
          <a:stretch>
            <a:fillRect/>
          </a:stretch>
        </p:blipFill>
        <p:spPr>
          <a:xfrm>
            <a:off x="239842" y="2728284"/>
            <a:ext cx="8664315" cy="1662848"/>
          </a:xfrm>
          <a:prstGeom prst="rect">
            <a:avLst/>
          </a:prstGeom>
        </p:spPr>
      </p:pic>
      <p:sp>
        <p:nvSpPr>
          <p:cNvPr id="19" name="Google Shape;66;p14">
            <a:extLst>
              <a:ext uri="{FF2B5EF4-FFF2-40B4-BE49-F238E27FC236}">
                <a16:creationId xmlns:a16="http://schemas.microsoft.com/office/drawing/2014/main" id="{333002D6-437C-8D88-3CE5-0F1C3B6872A0}"/>
              </a:ext>
            </a:extLst>
          </p:cNvPr>
          <p:cNvSpPr txBox="1">
            <a:spLocks/>
          </p:cNvSpPr>
          <p:nvPr/>
        </p:nvSpPr>
        <p:spPr>
          <a:xfrm>
            <a:off x="2365129" y="1585723"/>
            <a:ext cx="1538743"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SQL Result Sets</a:t>
            </a:r>
          </a:p>
        </p:txBody>
      </p:sp>
    </p:spTree>
    <p:extLst>
      <p:ext uri="{BB962C8B-B14F-4D97-AF65-F5344CB8AC3E}">
        <p14:creationId xmlns:p14="http://schemas.microsoft.com/office/powerpoint/2010/main" val="269338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6;p14">
            <a:extLst>
              <a:ext uri="{FF2B5EF4-FFF2-40B4-BE49-F238E27FC236}">
                <a16:creationId xmlns:a16="http://schemas.microsoft.com/office/drawing/2014/main" id="{00D507CF-4F57-6981-8AAF-CA93C3E614C0}"/>
              </a:ext>
            </a:extLst>
          </p:cNvPr>
          <p:cNvSpPr txBox="1">
            <a:spLocks noGrp="1"/>
          </p:cNvSpPr>
          <p:nvPr>
            <p:ph type="title"/>
          </p:nvPr>
        </p:nvSpPr>
        <p:spPr>
          <a:xfrm>
            <a:off x="254100" y="285800"/>
            <a:ext cx="4109100" cy="4957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marL="0" indent="0">
              <a:lnSpc>
                <a:spcPct val="107916"/>
              </a:lnSpc>
              <a:buFont typeface="Proxima Nova"/>
              <a:buNone/>
            </a:pPr>
            <a:r>
              <a:rPr lang="en-GB" sz="2000" u="sng" dirty="0">
                <a:solidFill>
                  <a:schemeClr val="tx1"/>
                </a:solidFill>
                <a:latin typeface="Aptos" panose="020B0004020202020204" pitchFamily="34" charset="0"/>
                <a:ea typeface="Calibri"/>
                <a:cs typeface="Calibri"/>
                <a:sym typeface="Calibri"/>
              </a:rPr>
              <a:t>Completing the Core requirements</a:t>
            </a:r>
          </a:p>
        </p:txBody>
      </p:sp>
      <p:pic>
        <p:nvPicPr>
          <p:cNvPr id="15" name="Picture 14">
            <a:extLst>
              <a:ext uri="{FF2B5EF4-FFF2-40B4-BE49-F238E27FC236}">
                <a16:creationId xmlns:a16="http://schemas.microsoft.com/office/drawing/2014/main" id="{D36A847A-10BB-5094-6995-278E0F9852A4}"/>
              </a:ext>
            </a:extLst>
          </p:cNvPr>
          <p:cNvPicPr>
            <a:picLocks noChangeAspect="1"/>
          </p:cNvPicPr>
          <p:nvPr/>
        </p:nvPicPr>
        <p:blipFill>
          <a:blip r:embed="rId2"/>
          <a:stretch>
            <a:fillRect/>
          </a:stretch>
        </p:blipFill>
        <p:spPr>
          <a:xfrm>
            <a:off x="3227509" y="1140366"/>
            <a:ext cx="5635165" cy="3577540"/>
          </a:xfrm>
          <a:prstGeom prst="rect">
            <a:avLst/>
          </a:prstGeom>
        </p:spPr>
      </p:pic>
      <p:sp>
        <p:nvSpPr>
          <p:cNvPr id="7" name="TextBox 6">
            <a:extLst>
              <a:ext uri="{FF2B5EF4-FFF2-40B4-BE49-F238E27FC236}">
                <a16:creationId xmlns:a16="http://schemas.microsoft.com/office/drawing/2014/main" id="{35490DC4-3E2B-9BE4-D8E0-AB4EA38A571E}"/>
              </a:ext>
            </a:extLst>
          </p:cNvPr>
          <p:cNvSpPr txBox="1"/>
          <p:nvPr/>
        </p:nvSpPr>
        <p:spPr>
          <a:xfrm>
            <a:off x="344774" y="1089966"/>
            <a:ext cx="2608288" cy="1892826"/>
          </a:xfrm>
          <a:prstGeom prst="rect">
            <a:avLst/>
          </a:prstGeom>
          <a:noFill/>
        </p:spPr>
        <p:txBody>
          <a:bodyPr wrap="square" rtlCol="0">
            <a:spAutoFit/>
          </a:bodyPr>
          <a:lstStyle/>
          <a:p>
            <a:r>
              <a:rPr lang="en-GB" sz="900" u="sng" dirty="0">
                <a:latin typeface="Aptos" panose="020B0004020202020204" pitchFamily="34" charset="0"/>
              </a:rPr>
              <a:t>Once we have visualised the data, we can see that in region 5, the most popular game bought by sales was UFC 4.</a:t>
            </a:r>
          </a:p>
          <a:p>
            <a:endParaRPr lang="en-GB" sz="900" u="sng" dirty="0">
              <a:latin typeface="Aptos" panose="020B0004020202020204" pitchFamily="34" charset="0"/>
            </a:endParaRPr>
          </a:p>
          <a:p>
            <a:r>
              <a:rPr lang="en-GB" sz="900" u="sng" dirty="0">
                <a:latin typeface="Aptos" panose="020B0004020202020204" pitchFamily="34" charset="0"/>
              </a:rPr>
              <a:t>UFC 4 is in the genre of Sports and the most popular platform it was bought on was the PS4.</a:t>
            </a:r>
          </a:p>
          <a:p>
            <a:endParaRPr lang="en-GB" sz="900" u="sng" dirty="0">
              <a:latin typeface="Aptos" panose="020B0004020202020204" pitchFamily="34" charset="0"/>
            </a:endParaRPr>
          </a:p>
          <a:p>
            <a:r>
              <a:rPr lang="en-GB" sz="900" u="sng" dirty="0">
                <a:latin typeface="Aptos" panose="020B0004020202020204" pitchFamily="34" charset="0"/>
              </a:rPr>
              <a:t>The next most popular games was another sports game, FIFA 20 on the same platform and an action game.</a:t>
            </a:r>
          </a:p>
          <a:p>
            <a:endParaRPr lang="en-GB" sz="900" u="sng" dirty="0">
              <a:latin typeface="Aptos" panose="020B0004020202020204" pitchFamily="34" charset="0"/>
            </a:endParaRPr>
          </a:p>
          <a:p>
            <a:r>
              <a:rPr lang="en-GB" sz="900" u="sng" dirty="0">
                <a:latin typeface="Aptos" panose="020B0004020202020204" pitchFamily="34" charset="0"/>
              </a:rPr>
              <a:t>The rest of the data shows a general split between most other genres and platforms </a:t>
            </a:r>
          </a:p>
        </p:txBody>
      </p:sp>
      <p:sp>
        <p:nvSpPr>
          <p:cNvPr id="8" name="Oval 7">
            <a:extLst>
              <a:ext uri="{FF2B5EF4-FFF2-40B4-BE49-F238E27FC236}">
                <a16:creationId xmlns:a16="http://schemas.microsoft.com/office/drawing/2014/main" id="{30B1A2A4-DAEB-7B7D-370D-852DDE807FA5}"/>
              </a:ext>
            </a:extLst>
          </p:cNvPr>
          <p:cNvSpPr/>
          <p:nvPr/>
        </p:nvSpPr>
        <p:spPr>
          <a:xfrm>
            <a:off x="6573600" y="4024800"/>
            <a:ext cx="662400" cy="806400"/>
          </a:xfrm>
          <a:prstGeom prst="ellipse">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66;p14">
            <a:extLst>
              <a:ext uri="{FF2B5EF4-FFF2-40B4-BE49-F238E27FC236}">
                <a16:creationId xmlns:a16="http://schemas.microsoft.com/office/drawing/2014/main" id="{45A4E786-9A3C-1450-EE2A-7CDE91C4DC2B}"/>
              </a:ext>
            </a:extLst>
          </p:cNvPr>
          <p:cNvSpPr txBox="1">
            <a:spLocks/>
          </p:cNvSpPr>
          <p:nvPr/>
        </p:nvSpPr>
        <p:spPr>
          <a:xfrm>
            <a:off x="3285109" y="850672"/>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Visualisation</a:t>
            </a:r>
          </a:p>
        </p:txBody>
      </p:sp>
    </p:spTree>
    <p:extLst>
      <p:ext uri="{BB962C8B-B14F-4D97-AF65-F5344CB8AC3E}">
        <p14:creationId xmlns:p14="http://schemas.microsoft.com/office/powerpoint/2010/main" val="54669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77D3D9-2501-52E1-D4A4-C2E1B5CC8413}"/>
              </a:ext>
            </a:extLst>
          </p:cNvPr>
          <p:cNvSpPr txBox="1"/>
          <p:nvPr/>
        </p:nvSpPr>
        <p:spPr>
          <a:xfrm>
            <a:off x="208800" y="854405"/>
            <a:ext cx="4255200" cy="3831818"/>
          </a:xfrm>
          <a:prstGeom prst="rect">
            <a:avLst/>
          </a:prstGeom>
          <a:noFill/>
        </p:spPr>
        <p:txBody>
          <a:bodyPr wrap="square" rtlCol="0">
            <a:spAutoFit/>
          </a:bodyPr>
          <a:lstStyle/>
          <a:p>
            <a:r>
              <a:rPr lang="en-GB" sz="900" u="sng" dirty="0">
                <a:solidFill>
                  <a:schemeClr val="tx1"/>
                </a:solidFill>
                <a:latin typeface="Aptos" panose="020B0004020202020204" pitchFamily="34" charset="0"/>
              </a:rPr>
              <a:t>We wanted to see genres are most expensive, mid-range and most affordable using a stored function. This shows an insight into where games have a benefit or negative aspect which could impact on sales data.</a:t>
            </a:r>
          </a:p>
          <a:p>
            <a:pPr marL="0" lvl="0" indent="0" algn="l" rtl="0">
              <a:spcBef>
                <a:spcPts val="0"/>
              </a:spcBef>
              <a:spcAft>
                <a:spcPts val="0"/>
              </a:spcAft>
              <a:buNone/>
            </a:pPr>
            <a:endParaRPr lang="en-GB" sz="900" dirty="0">
              <a:solidFill>
                <a:schemeClr val="tx1"/>
              </a:solidFill>
            </a:endParaRPr>
          </a:p>
          <a:p>
            <a:pPr lvl="0" algn="l" rtl="0">
              <a:spcBef>
                <a:spcPts val="0"/>
              </a:spcBef>
              <a:spcAft>
                <a:spcPts val="0"/>
              </a:spcAft>
            </a:pPr>
            <a:r>
              <a:rPr lang="en-GB" sz="900" b="1" dirty="0">
                <a:solidFill>
                  <a:schemeClr val="tx1"/>
                </a:solidFill>
                <a:latin typeface="Aptos" panose="020B0004020202020204" pitchFamily="34" charset="0"/>
              </a:rPr>
              <a:t>-- Stored Function </a:t>
            </a:r>
          </a:p>
          <a:p>
            <a:pPr lvl="0" algn="l" rtl="0">
              <a:spcBef>
                <a:spcPts val="0"/>
              </a:spcBef>
              <a:spcAft>
                <a:spcPts val="0"/>
              </a:spcAft>
            </a:pPr>
            <a:r>
              <a:rPr lang="en-GB" sz="900" dirty="0">
                <a:solidFill>
                  <a:schemeClr val="tx1"/>
                </a:solidFill>
                <a:latin typeface="Aptos" panose="020B0004020202020204" pitchFamily="34" charset="0"/>
              </a:rPr>
              <a:t>DELIMITER //</a:t>
            </a:r>
          </a:p>
          <a:p>
            <a:pPr lvl="0" algn="l" rtl="0">
              <a:spcBef>
                <a:spcPts val="0"/>
              </a:spcBef>
              <a:spcAft>
                <a:spcPts val="0"/>
              </a:spcAft>
            </a:pPr>
            <a:r>
              <a:rPr lang="en-GB" sz="900" dirty="0">
                <a:solidFill>
                  <a:schemeClr val="tx1"/>
                </a:solidFill>
                <a:latin typeface="Aptos" panose="020B0004020202020204" pitchFamily="34" charset="0"/>
              </a:rPr>
              <a:t>CREATE FUNCTION Affordability( price INT )</a:t>
            </a:r>
          </a:p>
          <a:p>
            <a:pPr lvl="0" algn="l" rtl="0">
              <a:spcBef>
                <a:spcPts val="0"/>
              </a:spcBef>
              <a:spcAft>
                <a:spcPts val="0"/>
              </a:spcAft>
            </a:pPr>
            <a:r>
              <a:rPr lang="en-GB" sz="900" dirty="0">
                <a:solidFill>
                  <a:schemeClr val="tx1"/>
                </a:solidFill>
                <a:latin typeface="Aptos" panose="020B0004020202020204" pitchFamily="34" charset="0"/>
              </a:rPr>
              <a:t>returns varchar(20)</a:t>
            </a:r>
          </a:p>
          <a:p>
            <a:pPr lvl="0" algn="l" rtl="0">
              <a:spcBef>
                <a:spcPts val="0"/>
              </a:spcBef>
              <a:spcAft>
                <a:spcPts val="0"/>
              </a:spcAft>
            </a:pPr>
            <a:r>
              <a:rPr lang="en-GB" sz="900" dirty="0">
                <a:solidFill>
                  <a:schemeClr val="tx1"/>
                </a:solidFill>
                <a:latin typeface="Aptos" panose="020B0004020202020204" pitchFamily="34" charset="0"/>
              </a:rPr>
              <a:t>DETERMINISTIC</a:t>
            </a:r>
          </a:p>
          <a:p>
            <a:pPr lvl="0" algn="l" rtl="0">
              <a:spcBef>
                <a:spcPts val="0"/>
              </a:spcBef>
              <a:spcAft>
                <a:spcPts val="0"/>
              </a:spcAft>
            </a:pPr>
            <a:r>
              <a:rPr lang="en-GB" sz="900" dirty="0">
                <a:solidFill>
                  <a:schemeClr val="tx1"/>
                </a:solidFill>
                <a:latin typeface="Aptos" panose="020B0004020202020204" pitchFamily="34" charset="0"/>
              </a:rPr>
              <a:t>BEGIN</a:t>
            </a:r>
          </a:p>
          <a:p>
            <a:pPr lvl="0" algn="l" rtl="0">
              <a:spcBef>
                <a:spcPts val="0"/>
              </a:spcBef>
              <a:spcAft>
                <a:spcPts val="0"/>
              </a:spcAft>
            </a:pPr>
            <a:r>
              <a:rPr lang="en-GB" sz="900" dirty="0">
                <a:solidFill>
                  <a:schemeClr val="tx1"/>
                </a:solidFill>
                <a:latin typeface="Aptos" panose="020B0004020202020204" pitchFamily="34" charset="0"/>
              </a:rPr>
              <a:t>DECLARE Affordability varchar(20);</a:t>
            </a:r>
          </a:p>
          <a:p>
            <a:pPr lvl="0" algn="l" rtl="0">
              <a:spcBef>
                <a:spcPts val="0"/>
              </a:spcBef>
              <a:spcAft>
                <a:spcPts val="0"/>
              </a:spcAft>
            </a:pPr>
            <a:r>
              <a:rPr lang="en-GB" sz="900" dirty="0">
                <a:solidFill>
                  <a:schemeClr val="tx1"/>
                </a:solidFill>
                <a:latin typeface="Aptos" panose="020B0004020202020204" pitchFamily="34" charset="0"/>
              </a:rPr>
              <a:t>IF price &gt; 50 then</a:t>
            </a:r>
          </a:p>
          <a:p>
            <a:pPr lvl="0" algn="l" rtl="0">
              <a:spcBef>
                <a:spcPts val="0"/>
              </a:spcBef>
              <a:spcAft>
                <a:spcPts val="0"/>
              </a:spcAft>
            </a:pPr>
            <a:r>
              <a:rPr lang="en-GB" sz="900" dirty="0">
                <a:solidFill>
                  <a:schemeClr val="tx1"/>
                </a:solidFill>
                <a:latin typeface="Aptos" panose="020B0004020202020204" pitchFamily="34" charset="0"/>
              </a:rPr>
              <a:t>    SET Affordability = 'Most Expensive';       	 </a:t>
            </a:r>
          </a:p>
          <a:p>
            <a:pPr lvl="0" algn="l" rtl="0">
              <a:spcBef>
                <a:spcPts val="0"/>
              </a:spcBef>
              <a:spcAft>
                <a:spcPts val="0"/>
              </a:spcAft>
            </a:pPr>
            <a:r>
              <a:rPr lang="en-GB" sz="900" dirty="0">
                <a:solidFill>
                  <a:schemeClr val="tx1"/>
                </a:solidFill>
                <a:latin typeface="Aptos" panose="020B0004020202020204" pitchFamily="34" charset="0"/>
              </a:rPr>
              <a:t>    ELSEIF ( price &gt;= 40 and price &lt;=50) then</a:t>
            </a:r>
          </a:p>
          <a:p>
            <a:pPr lvl="0" algn="l" rtl="0">
              <a:spcBef>
                <a:spcPts val="0"/>
              </a:spcBef>
              <a:spcAft>
                <a:spcPts val="0"/>
              </a:spcAft>
            </a:pPr>
            <a:r>
              <a:rPr lang="en-GB" sz="900" dirty="0">
                <a:solidFill>
                  <a:schemeClr val="tx1"/>
                </a:solidFill>
                <a:latin typeface="Aptos" panose="020B0004020202020204" pitchFamily="34" charset="0"/>
              </a:rPr>
              <a:t>   	 SET Affordability = 'Mid Range Price';</a:t>
            </a:r>
          </a:p>
          <a:p>
            <a:pPr lvl="0" algn="l" rtl="0">
              <a:spcBef>
                <a:spcPts val="0"/>
              </a:spcBef>
              <a:spcAft>
                <a:spcPts val="0"/>
              </a:spcAft>
            </a:pPr>
            <a:r>
              <a:rPr lang="en-GB" sz="900" dirty="0">
                <a:solidFill>
                  <a:schemeClr val="tx1"/>
                </a:solidFill>
                <a:latin typeface="Aptos" panose="020B0004020202020204" pitchFamily="34" charset="0"/>
              </a:rPr>
              <a:t> ELSEIF price &lt; 40 then</a:t>
            </a:r>
          </a:p>
          <a:p>
            <a:pPr lvl="0" algn="l" rtl="0">
              <a:spcBef>
                <a:spcPts val="0"/>
              </a:spcBef>
              <a:spcAft>
                <a:spcPts val="0"/>
              </a:spcAft>
            </a:pPr>
            <a:r>
              <a:rPr lang="en-GB" sz="900" dirty="0">
                <a:solidFill>
                  <a:schemeClr val="tx1"/>
                </a:solidFill>
                <a:latin typeface="Aptos" panose="020B0004020202020204" pitchFamily="34" charset="0"/>
              </a:rPr>
              <a:t>   	 SET Affordability = 'Most affordable';</a:t>
            </a:r>
          </a:p>
          <a:p>
            <a:pPr lvl="0" algn="l" rtl="0">
              <a:spcBef>
                <a:spcPts val="0"/>
              </a:spcBef>
              <a:spcAft>
                <a:spcPts val="0"/>
              </a:spcAft>
            </a:pPr>
            <a:r>
              <a:rPr lang="en-GB" sz="900" dirty="0">
                <a:solidFill>
                  <a:schemeClr val="tx1"/>
                </a:solidFill>
                <a:latin typeface="Aptos" panose="020B0004020202020204" pitchFamily="34" charset="0"/>
              </a:rPr>
              <a:t>END IF;</a:t>
            </a:r>
          </a:p>
          <a:p>
            <a:pPr lvl="0" algn="l" rtl="0">
              <a:spcBef>
                <a:spcPts val="0"/>
              </a:spcBef>
              <a:spcAft>
                <a:spcPts val="0"/>
              </a:spcAft>
            </a:pPr>
            <a:r>
              <a:rPr lang="en-GB" sz="900" dirty="0">
                <a:solidFill>
                  <a:schemeClr val="tx1"/>
                </a:solidFill>
                <a:latin typeface="Aptos" panose="020B0004020202020204" pitchFamily="34" charset="0"/>
              </a:rPr>
              <a:t>return (Affordability);</a:t>
            </a:r>
          </a:p>
          <a:p>
            <a:pPr lvl="0" algn="l" rtl="0">
              <a:spcBef>
                <a:spcPts val="0"/>
              </a:spcBef>
              <a:spcAft>
                <a:spcPts val="0"/>
              </a:spcAft>
            </a:pPr>
            <a:r>
              <a:rPr lang="en-GB" sz="900" dirty="0">
                <a:solidFill>
                  <a:schemeClr val="tx1"/>
                </a:solidFill>
                <a:latin typeface="Aptos" panose="020B0004020202020204" pitchFamily="34" charset="0"/>
              </a:rPr>
              <a:t>END//</a:t>
            </a:r>
          </a:p>
          <a:p>
            <a:pPr lvl="0" algn="l" rtl="0">
              <a:spcBef>
                <a:spcPts val="0"/>
              </a:spcBef>
              <a:spcAft>
                <a:spcPts val="0"/>
              </a:spcAft>
            </a:pPr>
            <a:r>
              <a:rPr lang="en-GB" sz="900" dirty="0">
                <a:solidFill>
                  <a:schemeClr val="tx1"/>
                </a:solidFill>
                <a:latin typeface="Aptos" panose="020B0004020202020204" pitchFamily="34" charset="0"/>
              </a:rPr>
              <a:t>DELIMITER ;</a:t>
            </a:r>
          </a:p>
          <a:p>
            <a:pPr lvl="0" algn="l" rtl="0">
              <a:spcBef>
                <a:spcPts val="0"/>
              </a:spcBef>
              <a:spcAft>
                <a:spcPts val="0"/>
              </a:spcAft>
            </a:pPr>
            <a:endParaRPr lang="en-GB" sz="900" dirty="0">
              <a:solidFill>
                <a:schemeClr val="tx1"/>
              </a:solidFill>
              <a:latin typeface="Aptos" panose="020B0004020202020204" pitchFamily="34" charset="0"/>
            </a:endParaRPr>
          </a:p>
          <a:p>
            <a:pPr lvl="0" algn="l" rtl="0">
              <a:spcBef>
                <a:spcPts val="0"/>
              </a:spcBef>
              <a:spcAft>
                <a:spcPts val="0"/>
              </a:spcAft>
            </a:pPr>
            <a:r>
              <a:rPr lang="en-GB" sz="900" b="1" dirty="0">
                <a:solidFill>
                  <a:schemeClr val="tx1"/>
                </a:solidFill>
                <a:latin typeface="Aptos" panose="020B0004020202020204" pitchFamily="34" charset="0"/>
              </a:rPr>
              <a:t>-- Function Test</a:t>
            </a:r>
          </a:p>
          <a:p>
            <a:pPr lvl="0" algn="l" rtl="0">
              <a:spcBef>
                <a:spcPts val="0"/>
              </a:spcBef>
              <a:spcAft>
                <a:spcPts val="0"/>
              </a:spcAft>
            </a:pPr>
            <a:r>
              <a:rPr lang="en-GB" sz="900" dirty="0">
                <a:solidFill>
                  <a:schemeClr val="tx1"/>
                </a:solidFill>
                <a:latin typeface="Aptos" panose="020B0004020202020204" pitchFamily="34" charset="0"/>
              </a:rPr>
              <a:t>SELETC </a:t>
            </a:r>
            <a:r>
              <a:rPr lang="en-GB" sz="900" dirty="0" err="1">
                <a:solidFill>
                  <a:schemeClr val="tx1"/>
                </a:solidFill>
                <a:latin typeface="Aptos" panose="020B0004020202020204" pitchFamily="34" charset="0"/>
              </a:rPr>
              <a:t>Game_name</a:t>
            </a:r>
            <a:r>
              <a:rPr lang="en-GB" sz="900" dirty="0">
                <a:solidFill>
                  <a:schemeClr val="tx1"/>
                </a:solidFill>
                <a:latin typeface="Aptos" panose="020B0004020202020204" pitchFamily="34" charset="0"/>
              </a:rPr>
              <a:t>, </a:t>
            </a:r>
            <a:r>
              <a:rPr lang="en-GB" sz="900" dirty="0" err="1">
                <a:solidFill>
                  <a:schemeClr val="tx1"/>
                </a:solidFill>
                <a:latin typeface="Aptos" panose="020B0004020202020204" pitchFamily="34" charset="0"/>
              </a:rPr>
              <a:t>genre_ID</a:t>
            </a:r>
            <a:r>
              <a:rPr lang="en-GB" sz="900" dirty="0">
                <a:solidFill>
                  <a:schemeClr val="tx1"/>
                </a:solidFill>
                <a:latin typeface="Aptos" panose="020B0004020202020204" pitchFamily="34" charset="0"/>
              </a:rPr>
              <a:t>, Affordability(PRICE)</a:t>
            </a:r>
          </a:p>
          <a:p>
            <a:pPr lvl="0" algn="l" rtl="0">
              <a:spcBef>
                <a:spcPts val="0"/>
              </a:spcBef>
              <a:spcAft>
                <a:spcPts val="0"/>
              </a:spcAft>
            </a:pPr>
            <a:r>
              <a:rPr lang="en-GB" sz="900" dirty="0">
                <a:solidFill>
                  <a:schemeClr val="tx1"/>
                </a:solidFill>
                <a:latin typeface="Aptos" panose="020B0004020202020204" pitchFamily="34" charset="0"/>
              </a:rPr>
              <a:t>FROM game</a:t>
            </a:r>
          </a:p>
          <a:p>
            <a:pPr lvl="0" algn="l" rtl="0">
              <a:spcBef>
                <a:spcPts val="0"/>
              </a:spcBef>
              <a:spcAft>
                <a:spcPts val="0"/>
              </a:spcAft>
            </a:pPr>
            <a:r>
              <a:rPr lang="en-GB" sz="900" dirty="0">
                <a:solidFill>
                  <a:schemeClr val="tx1"/>
                </a:solidFill>
                <a:latin typeface="Aptos" panose="020B0004020202020204" pitchFamily="34" charset="0"/>
              </a:rPr>
              <a:t>ORDER BY Affordability(Price);</a:t>
            </a:r>
          </a:p>
          <a:p>
            <a:pPr lvl="0" algn="l" rtl="0">
              <a:spcBef>
                <a:spcPts val="0"/>
              </a:spcBef>
              <a:spcAft>
                <a:spcPts val="0"/>
              </a:spcAft>
            </a:pPr>
            <a:endParaRPr lang="en-GB" sz="900" dirty="0">
              <a:solidFill>
                <a:schemeClr val="tx1"/>
              </a:solidFill>
              <a:latin typeface="Aptos" panose="020B0004020202020204" pitchFamily="34" charset="0"/>
            </a:endParaRPr>
          </a:p>
        </p:txBody>
      </p:sp>
      <p:pic>
        <p:nvPicPr>
          <p:cNvPr id="7" name="Picture 6">
            <a:extLst>
              <a:ext uri="{FF2B5EF4-FFF2-40B4-BE49-F238E27FC236}">
                <a16:creationId xmlns:a16="http://schemas.microsoft.com/office/drawing/2014/main" id="{A0AB64F3-F51F-BAF0-4EA1-134546EAE0A7}"/>
              </a:ext>
            </a:extLst>
          </p:cNvPr>
          <p:cNvPicPr>
            <a:picLocks noChangeAspect="1"/>
          </p:cNvPicPr>
          <p:nvPr/>
        </p:nvPicPr>
        <p:blipFill>
          <a:blip r:embed="rId2"/>
          <a:stretch>
            <a:fillRect/>
          </a:stretch>
        </p:blipFill>
        <p:spPr>
          <a:xfrm>
            <a:off x="3445200" y="1704293"/>
            <a:ext cx="2253600" cy="2658485"/>
          </a:xfrm>
          <a:prstGeom prst="rect">
            <a:avLst/>
          </a:prstGeom>
        </p:spPr>
      </p:pic>
      <p:sp>
        <p:nvSpPr>
          <p:cNvPr id="8" name="Google Shape;66;p14">
            <a:extLst>
              <a:ext uri="{FF2B5EF4-FFF2-40B4-BE49-F238E27FC236}">
                <a16:creationId xmlns:a16="http://schemas.microsoft.com/office/drawing/2014/main" id="{1D93CCB2-561B-2CF3-79CC-66F21A164D0D}"/>
              </a:ext>
            </a:extLst>
          </p:cNvPr>
          <p:cNvSpPr txBox="1">
            <a:spLocks noGrp="1"/>
          </p:cNvSpPr>
          <p:nvPr>
            <p:ph type="title"/>
          </p:nvPr>
        </p:nvSpPr>
        <p:spPr>
          <a:xfrm>
            <a:off x="254100" y="285800"/>
            <a:ext cx="4109100" cy="495762"/>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marL="0" indent="0">
              <a:lnSpc>
                <a:spcPct val="107916"/>
              </a:lnSpc>
              <a:buFont typeface="Proxima Nova"/>
              <a:buNone/>
            </a:pPr>
            <a:r>
              <a:rPr lang="en-GB" sz="2000" u="sng" dirty="0">
                <a:solidFill>
                  <a:schemeClr val="tx1"/>
                </a:solidFill>
                <a:latin typeface="Aptos" panose="020B0004020202020204" pitchFamily="34" charset="0"/>
                <a:ea typeface="Calibri"/>
                <a:cs typeface="Calibri"/>
                <a:sym typeface="Calibri"/>
              </a:rPr>
              <a:t>Completing the Core requirements</a:t>
            </a:r>
          </a:p>
        </p:txBody>
      </p:sp>
      <p:pic>
        <p:nvPicPr>
          <p:cNvPr id="13" name="Picture 12">
            <a:extLst>
              <a:ext uri="{FF2B5EF4-FFF2-40B4-BE49-F238E27FC236}">
                <a16:creationId xmlns:a16="http://schemas.microsoft.com/office/drawing/2014/main" id="{12C81846-EA56-37D9-8B74-4CAE0D9312E4}"/>
              </a:ext>
            </a:extLst>
          </p:cNvPr>
          <p:cNvPicPr>
            <a:picLocks noChangeAspect="1"/>
          </p:cNvPicPr>
          <p:nvPr/>
        </p:nvPicPr>
        <p:blipFill>
          <a:blip r:embed="rId3"/>
          <a:stretch>
            <a:fillRect/>
          </a:stretch>
        </p:blipFill>
        <p:spPr>
          <a:xfrm>
            <a:off x="5859627" y="374236"/>
            <a:ext cx="3079021" cy="4363364"/>
          </a:xfrm>
          <a:prstGeom prst="rect">
            <a:avLst/>
          </a:prstGeom>
        </p:spPr>
      </p:pic>
      <p:sp>
        <p:nvSpPr>
          <p:cNvPr id="14" name="Google Shape;66;p14">
            <a:extLst>
              <a:ext uri="{FF2B5EF4-FFF2-40B4-BE49-F238E27FC236}">
                <a16:creationId xmlns:a16="http://schemas.microsoft.com/office/drawing/2014/main" id="{C5E409DA-2894-ECD5-AFF9-51C4F2C995CC}"/>
              </a:ext>
            </a:extLst>
          </p:cNvPr>
          <p:cNvSpPr txBox="1">
            <a:spLocks/>
          </p:cNvSpPr>
          <p:nvPr/>
        </p:nvSpPr>
        <p:spPr>
          <a:xfrm>
            <a:off x="5888427" y="68236"/>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Visualisation</a:t>
            </a:r>
          </a:p>
        </p:txBody>
      </p:sp>
      <p:sp>
        <p:nvSpPr>
          <p:cNvPr id="15" name="Google Shape;66;p14">
            <a:extLst>
              <a:ext uri="{FF2B5EF4-FFF2-40B4-BE49-F238E27FC236}">
                <a16:creationId xmlns:a16="http://schemas.microsoft.com/office/drawing/2014/main" id="{CB0102DF-DEC9-82F0-3460-85654034E15C}"/>
              </a:ext>
            </a:extLst>
          </p:cNvPr>
          <p:cNvSpPr txBox="1">
            <a:spLocks/>
          </p:cNvSpPr>
          <p:nvPr/>
        </p:nvSpPr>
        <p:spPr>
          <a:xfrm>
            <a:off x="3520800" y="1385386"/>
            <a:ext cx="1368615" cy="338400"/>
          </a:xfrm>
          <a:prstGeom prst="rect">
            <a:avLst/>
          </a:prstGeom>
          <a:solidFill>
            <a:schemeClr val="tx2">
              <a:lumMod val="50000"/>
              <a:lumOff val="50000"/>
            </a:schemeClr>
          </a:solidFill>
          <a:ln w="19050">
            <a:solidFill>
              <a:schemeClr val="accent1">
                <a:shade val="15000"/>
              </a:schemeClr>
            </a:solidFill>
            <a:extLst>
              <a:ext uri="{C807C97D-BFC1-408E-A445-0C87EB9F89A2}">
                <ask:lineSketchStyleProps xmlns:ask="http://schemas.microsoft.com/office/drawing/2018/sketchyshapes" sd="1219033472">
                  <a:custGeom>
                    <a:avLst/>
                    <a:gdLst>
                      <a:gd name="connsiteX0" fmla="*/ 0 w 4045200"/>
                      <a:gd name="connsiteY0" fmla="*/ 0 h 1509600"/>
                      <a:gd name="connsiteX1" fmla="*/ 4045200 w 4045200"/>
                      <a:gd name="connsiteY1" fmla="*/ 0 h 1509600"/>
                      <a:gd name="connsiteX2" fmla="*/ 4045200 w 4045200"/>
                      <a:gd name="connsiteY2" fmla="*/ 1509600 h 1509600"/>
                      <a:gd name="connsiteX3" fmla="*/ 0 w 4045200"/>
                      <a:gd name="connsiteY3" fmla="*/ 1509600 h 1509600"/>
                      <a:gd name="connsiteX4" fmla="*/ 0 w 4045200"/>
                      <a:gd name="connsiteY4" fmla="*/ 0 h 15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5200" h="1509600" fill="none" extrusionOk="0">
                        <a:moveTo>
                          <a:pt x="0" y="0"/>
                        </a:moveTo>
                        <a:cubicBezTo>
                          <a:pt x="1822916" y="-49533"/>
                          <a:pt x="2268962" y="-14809"/>
                          <a:pt x="4045200" y="0"/>
                        </a:cubicBezTo>
                        <a:cubicBezTo>
                          <a:pt x="4004047" y="207727"/>
                          <a:pt x="4041745" y="1314698"/>
                          <a:pt x="4045200" y="1509600"/>
                        </a:cubicBezTo>
                        <a:cubicBezTo>
                          <a:pt x="2524942" y="1461369"/>
                          <a:pt x="1891730" y="1594055"/>
                          <a:pt x="0" y="1509600"/>
                        </a:cubicBezTo>
                        <a:cubicBezTo>
                          <a:pt x="45603" y="1075710"/>
                          <a:pt x="-107339" y="630491"/>
                          <a:pt x="0" y="0"/>
                        </a:cubicBezTo>
                        <a:close/>
                      </a:path>
                      <a:path w="4045200" h="1509600" stroke="0" extrusionOk="0">
                        <a:moveTo>
                          <a:pt x="0" y="0"/>
                        </a:moveTo>
                        <a:cubicBezTo>
                          <a:pt x="679451" y="118645"/>
                          <a:pt x="3583834" y="116012"/>
                          <a:pt x="4045200" y="0"/>
                        </a:cubicBezTo>
                        <a:cubicBezTo>
                          <a:pt x="4149366" y="462611"/>
                          <a:pt x="3975247" y="1261043"/>
                          <a:pt x="4045200" y="1509600"/>
                        </a:cubicBezTo>
                        <a:cubicBezTo>
                          <a:pt x="3457879" y="1644200"/>
                          <a:pt x="1796117" y="1352404"/>
                          <a:pt x="0" y="1509600"/>
                        </a:cubicBezTo>
                        <a:cubicBezTo>
                          <a:pt x="-43443" y="1005696"/>
                          <a:pt x="87832" y="293337"/>
                          <a:pt x="0" y="0"/>
                        </a:cubicBezTo>
                        <a:close/>
                      </a:path>
                    </a:pathLst>
                  </a:custGeom>
                  <ask:type>
                    <ask:lineSketchNone/>
                  </ask:type>
                </ask:lineSketchStyleProps>
              </a:ext>
            </a:extLst>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200"/>
              <a:buFont typeface="Proxima Nova"/>
              <a:buNone/>
              <a:defRPr sz="4200" b="0" i="0" u="none" strike="noStrike" cap="none">
                <a:solidFill>
                  <a:schemeClr val="dk1"/>
                </a:solidFill>
                <a:latin typeface="Proxima Nova"/>
                <a:ea typeface="Proxima Nova"/>
                <a:cs typeface="Proxima Nova"/>
                <a:sym typeface="Proxima Nova"/>
              </a:defRPr>
            </a:lvl9pPr>
          </a:lstStyle>
          <a:p>
            <a:pPr>
              <a:lnSpc>
                <a:spcPct val="107916"/>
              </a:lnSpc>
            </a:pPr>
            <a:r>
              <a:rPr lang="en-GB" sz="1400" u="sng" dirty="0">
                <a:solidFill>
                  <a:schemeClr val="tx1"/>
                </a:solidFill>
                <a:latin typeface="Aptos" panose="020B0004020202020204" pitchFamily="34" charset="0"/>
                <a:ea typeface="Calibri"/>
                <a:cs typeface="Calibri"/>
                <a:sym typeface="Calibri"/>
              </a:rPr>
              <a:t>SQL Result Set</a:t>
            </a:r>
          </a:p>
        </p:txBody>
      </p:sp>
    </p:spTree>
    <p:extLst>
      <p:ext uri="{BB962C8B-B14F-4D97-AF65-F5344CB8AC3E}">
        <p14:creationId xmlns:p14="http://schemas.microsoft.com/office/powerpoint/2010/main" val="774767026"/>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8870</TotalTime>
  <Words>2775</Words>
  <Application>Microsoft Office PowerPoint</Application>
  <PresentationFormat>On-screen Show (16:9)</PresentationFormat>
  <Paragraphs>314</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Proxima Nova</vt:lpstr>
      <vt:lpstr>Calibri</vt:lpstr>
      <vt:lpstr>Arial</vt:lpstr>
      <vt:lpstr>Aptos</vt:lpstr>
      <vt:lpstr>Wingdings</vt:lpstr>
      <vt:lpstr>Spearmint</vt:lpstr>
      <vt:lpstr>Project Gaming Brief</vt:lpstr>
      <vt:lpstr>PowerPoint Presentation</vt:lpstr>
      <vt:lpstr>Completing the Core requirements</vt:lpstr>
      <vt:lpstr>PowerPoint Presentation</vt:lpstr>
      <vt:lpstr>Completing the Core requirements</vt:lpstr>
      <vt:lpstr>Completing the Advanced requirements</vt:lpstr>
      <vt:lpstr>Completing the Core requirements</vt:lpstr>
      <vt:lpstr>Completing the Core requirements</vt:lpstr>
      <vt:lpstr>Completing the Core requirements</vt:lpstr>
      <vt:lpstr>Completing the Advanced requirements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Gaming Brief</dc:title>
  <cp:lastModifiedBy>Danielle Flynn</cp:lastModifiedBy>
  <cp:revision>1</cp:revision>
  <dcterms:modified xsi:type="dcterms:W3CDTF">2024-06-11T20:56:07Z</dcterms:modified>
</cp:coreProperties>
</file>