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embeddedFontLst>
    <p:embeddedFont>
      <p:font typeface="Proxima Nova"/>
      <p:regular r:id="rId11"/>
      <p:bold r:id="rId12"/>
      <p:italic r:id="rId13"/>
      <p:boldItalic r:id="rId1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ProximaNova-regular.fntdata"/><Relationship Id="rId10" Type="http://schemas.openxmlformats.org/officeDocument/2006/relationships/slide" Target="slides/slide5.xml"/><Relationship Id="rId13" Type="http://schemas.openxmlformats.org/officeDocument/2006/relationships/font" Target="fonts/ProximaNova-italic.fntdata"/><Relationship Id="rId12" Type="http://schemas.openxmlformats.org/officeDocument/2006/relationships/font" Target="fonts/ProximaNova-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font" Target="fonts/ProximaNova-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a642175a4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a642175a4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a6f912712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a6f912712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a6f912712f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a6f912712f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a6f912712f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a6f912712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spd="med">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Project Gaming</a:t>
            </a:r>
            <a:endParaRPr/>
          </a:p>
        </p:txBody>
      </p:sp>
      <p:sp>
        <p:nvSpPr>
          <p:cNvPr id="60" name="Google Shape;60;p13"/>
          <p:cNvSpPr txBox="1"/>
          <p:nvPr>
            <p:ph idx="1" type="subTitle"/>
          </p:nvPr>
        </p:nvSpPr>
        <p:spPr>
          <a:xfrm>
            <a:off x="510450" y="3182313"/>
            <a:ext cx="8123100" cy="630000"/>
          </a:xfrm>
          <a:prstGeom prst="rect">
            <a:avLst/>
          </a:prstGeom>
        </p:spPr>
        <p:txBody>
          <a:bodyPr anchorCtr="0" anchor="t" bIns="91425" lIns="91425" spcFirstLastPara="1" rIns="91425" wrap="square" tIns="91425">
            <a:noAutofit/>
          </a:bodyPr>
          <a:lstStyle/>
          <a:p>
            <a:pPr indent="0" lvl="0" marL="0" rtl="0" algn="l">
              <a:lnSpc>
                <a:spcPct val="87916"/>
              </a:lnSpc>
              <a:spcBef>
                <a:spcPts val="0"/>
              </a:spcBef>
              <a:spcAft>
                <a:spcPts val="0"/>
              </a:spcAft>
              <a:buClr>
                <a:schemeClr val="dk1"/>
              </a:buClr>
              <a:buSzPts val="770"/>
              <a:buFont typeface="Arial"/>
              <a:buNone/>
            </a:pPr>
            <a:r>
              <a:rPr lang="en-GB" sz="1510">
                <a:latin typeface="Calibri"/>
                <a:ea typeface="Calibri"/>
                <a:cs typeface="Calibri"/>
                <a:sym typeface="Calibri"/>
              </a:rPr>
              <a:t>Our project is for a gaming company, CFGGaming, whose aim is to break into the video game market and become a serious competitor.</a:t>
            </a:r>
            <a:endParaRPr sz="1510">
              <a:latin typeface="Calibri"/>
              <a:ea typeface="Calibri"/>
              <a:cs typeface="Calibri"/>
              <a:sym typeface="Calibri"/>
            </a:endParaRPr>
          </a:p>
          <a:p>
            <a:pPr indent="0" lvl="0" marL="0" rtl="0" algn="l">
              <a:lnSpc>
                <a:spcPct val="80000"/>
              </a:lnSpc>
              <a:spcBef>
                <a:spcPts val="800"/>
              </a:spcBef>
              <a:spcAft>
                <a:spcPts val="0"/>
              </a:spcAft>
              <a:buSzPts val="770"/>
              <a:buNone/>
            </a:pPr>
            <a:r>
              <a:t/>
            </a:r>
            <a:endParaRPr sz="1679"/>
          </a:p>
        </p:txBody>
      </p:sp>
      <p:pic>
        <p:nvPicPr>
          <p:cNvPr id="61" name="Google Shape;61;p13"/>
          <p:cNvPicPr preferRelativeResize="0"/>
          <p:nvPr/>
        </p:nvPicPr>
        <p:blipFill rotWithShape="1">
          <a:blip r:embed="rId3">
            <a:alphaModFix/>
          </a:blip>
          <a:srcRect b="9022" l="23719" r="24434" t="14711"/>
          <a:stretch/>
        </p:blipFill>
        <p:spPr>
          <a:xfrm>
            <a:off x="597475" y="0"/>
            <a:ext cx="7832150" cy="5143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61"/>
                                        </p:tgtEl>
                                        <p:attrNameLst>
                                          <p:attrName>style.visibility</p:attrName>
                                        </p:attrNameLst>
                                      </p:cBhvr>
                                      <p:to>
                                        <p:strVal val="visible"/>
                                      </p:to>
                                    </p:set>
                                    <p:anim calcmode="lin" valueType="num">
                                      <p:cBhvr additive="base">
                                        <p:cTn dur="1000"/>
                                        <p:tgtEl>
                                          <p:spTgt spid="61"/>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4"/>
          <p:cNvSpPr txBox="1"/>
          <p:nvPr>
            <p:ph type="title"/>
          </p:nvPr>
        </p:nvSpPr>
        <p:spPr>
          <a:xfrm>
            <a:off x="265500" y="174050"/>
            <a:ext cx="4045200" cy="1509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Project Gaming Brief</a:t>
            </a:r>
            <a:endParaRPr/>
          </a:p>
        </p:txBody>
      </p:sp>
      <p:sp>
        <p:nvSpPr>
          <p:cNvPr id="67" name="Google Shape;67;p14"/>
          <p:cNvSpPr txBox="1"/>
          <p:nvPr>
            <p:ph idx="2" type="body"/>
          </p:nvPr>
        </p:nvSpPr>
        <p:spPr>
          <a:xfrm>
            <a:off x="4908700" y="174050"/>
            <a:ext cx="3837000" cy="4245600"/>
          </a:xfrm>
          <a:prstGeom prst="rect">
            <a:avLst/>
          </a:prstGeom>
        </p:spPr>
        <p:txBody>
          <a:bodyPr anchorCtr="0" anchor="ctr" bIns="91425" lIns="91425" spcFirstLastPara="1" rIns="91425" wrap="square" tIns="91425">
            <a:normAutofit/>
          </a:bodyPr>
          <a:lstStyle/>
          <a:p>
            <a:pPr indent="0" lvl="0" marL="0" rtl="0" algn="l">
              <a:lnSpc>
                <a:spcPct val="107916"/>
              </a:lnSpc>
              <a:spcBef>
                <a:spcPts val="0"/>
              </a:spcBef>
              <a:spcAft>
                <a:spcPts val="0"/>
              </a:spcAft>
              <a:buNone/>
            </a:pPr>
            <a:r>
              <a:rPr lang="en-GB" sz="1400">
                <a:latin typeface="Calibri"/>
                <a:ea typeface="Calibri"/>
                <a:cs typeface="Calibri"/>
                <a:sym typeface="Calibri"/>
              </a:rPr>
              <a:t>We have been hired to collect data on game sales, different types of game genres, which platforms games are produced for, price of the products, amount sold and region of sales. This is collected from various sources which only include quantitative data.</a:t>
            </a:r>
            <a:endParaRPr sz="1400">
              <a:latin typeface="Calibri"/>
              <a:ea typeface="Calibri"/>
              <a:cs typeface="Calibri"/>
              <a:sym typeface="Calibri"/>
            </a:endParaRPr>
          </a:p>
          <a:p>
            <a:pPr indent="0" lvl="0" marL="0" rtl="0" algn="l">
              <a:spcBef>
                <a:spcPts val="800"/>
              </a:spcBef>
              <a:spcAft>
                <a:spcPts val="1200"/>
              </a:spcAft>
              <a:buNone/>
            </a:pPr>
            <a:r>
              <a:t/>
            </a:r>
            <a:endParaRPr/>
          </a:p>
        </p:txBody>
      </p:sp>
      <p:pic>
        <p:nvPicPr>
          <p:cNvPr id="68" name="Google Shape;68;p14"/>
          <p:cNvPicPr preferRelativeResize="0"/>
          <p:nvPr/>
        </p:nvPicPr>
        <p:blipFill rotWithShape="1">
          <a:blip r:embed="rId3">
            <a:alphaModFix/>
          </a:blip>
          <a:srcRect b="9023" l="23719" r="24434" t="15783"/>
          <a:stretch/>
        </p:blipFill>
        <p:spPr>
          <a:xfrm>
            <a:off x="0" y="1770000"/>
            <a:ext cx="4572000" cy="3373499"/>
          </a:xfrm>
          <a:prstGeom prst="rect">
            <a:avLst/>
          </a:prstGeom>
          <a:noFill/>
          <a:ln>
            <a:noFill/>
          </a:ln>
        </p:spPr>
      </p:pic>
    </p:spTree>
  </p:cSld>
  <p:clrMapOvr>
    <a:masterClrMapping/>
  </p:clrMapOvr>
  <p:transition spd="med">
    <p:fade/>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68"/>
                                        </p:tgtEl>
                                        <p:attrNameLst>
                                          <p:attrName>style.visibility</p:attrName>
                                        </p:attrNameLst>
                                      </p:cBhvr>
                                      <p:to>
                                        <p:strVal val="visible"/>
                                      </p:to>
                                    </p:set>
                                    <p:anim calcmode="lin" valueType="num">
                                      <p:cBhvr additive="base">
                                        <p:cTn dur="1000"/>
                                        <p:tgtEl>
                                          <p:spTgt spid="68"/>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5"/>
          <p:cNvSpPr txBox="1"/>
          <p:nvPr>
            <p:ph idx="2" type="body"/>
          </p:nvPr>
        </p:nvSpPr>
        <p:spPr>
          <a:xfrm>
            <a:off x="254100" y="847400"/>
            <a:ext cx="3837000" cy="3695100"/>
          </a:xfrm>
          <a:prstGeom prst="rect">
            <a:avLst/>
          </a:prstGeom>
        </p:spPr>
        <p:txBody>
          <a:bodyPr anchorCtr="0" anchor="ctr" bIns="91425" lIns="91425" spcFirstLastPara="1" rIns="91425" wrap="square" tIns="91425">
            <a:normAutofit lnSpcReduction="20000"/>
          </a:bodyPr>
          <a:lstStyle/>
          <a:p>
            <a:pPr indent="0" lvl="0" marL="0" rtl="0" algn="l">
              <a:spcBef>
                <a:spcPts val="0"/>
              </a:spcBef>
              <a:spcAft>
                <a:spcPts val="0"/>
              </a:spcAft>
              <a:buNone/>
            </a:pPr>
            <a:r>
              <a:rPr lang="en-GB">
                <a:solidFill>
                  <a:schemeClr val="dk1"/>
                </a:solidFill>
              </a:rPr>
              <a:t>-- Stored Function - shows us which genres are most expensive, mid range and most afford</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0"/>
              </a:spcAft>
              <a:buNone/>
            </a:pPr>
            <a:r>
              <a:rPr lang="en-GB">
                <a:solidFill>
                  <a:schemeClr val="dk1"/>
                </a:solidFill>
              </a:rPr>
              <a:t>-- Group by and Having - counting number of games sold in each region.</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0"/>
              </a:spcAft>
              <a:buNone/>
            </a:pPr>
            <a:r>
              <a:rPr lang="en-GB">
                <a:solidFill>
                  <a:schemeClr val="dk1"/>
                </a:solidFill>
              </a:rPr>
              <a:t>-- View </a:t>
            </a:r>
            <a:r>
              <a:rPr lang="en-GB">
                <a:solidFill>
                  <a:schemeClr val="dk1"/>
                </a:solidFill>
              </a:rPr>
              <a:t>explanation</a:t>
            </a:r>
            <a:endParaRPr>
              <a:solidFill>
                <a:schemeClr val="dk1"/>
              </a:solidFill>
            </a:endParaRPr>
          </a:p>
          <a:p>
            <a:pPr indent="0" lvl="0" marL="0" rtl="0" algn="l">
              <a:spcBef>
                <a:spcPts val="1200"/>
              </a:spcBef>
              <a:spcAft>
                <a:spcPts val="1200"/>
              </a:spcAft>
              <a:buNone/>
            </a:pPr>
            <a:r>
              <a:rPr lang="en-GB"/>
              <a:t>able</a:t>
            </a:r>
            <a:endParaRPr/>
          </a:p>
        </p:txBody>
      </p:sp>
      <p:sp>
        <p:nvSpPr>
          <p:cNvPr id="74" name="Google Shape;74;p15"/>
          <p:cNvSpPr txBox="1"/>
          <p:nvPr>
            <p:ph idx="1" type="subTitle"/>
          </p:nvPr>
        </p:nvSpPr>
        <p:spPr>
          <a:xfrm>
            <a:off x="150000" y="220350"/>
            <a:ext cx="4045200" cy="6729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Sophie</a:t>
            </a:r>
            <a:endParaRPr/>
          </a:p>
        </p:txBody>
      </p:sp>
    </p:spTree>
  </p:cSld>
  <p:clrMapOvr>
    <a:masterClrMapping/>
  </p:clrMapOvr>
  <p:transition spd="slow">
    <p:fade/>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ph idx="1" type="subTitle"/>
          </p:nvPr>
        </p:nvSpPr>
        <p:spPr>
          <a:xfrm>
            <a:off x="203900" y="197250"/>
            <a:ext cx="4045200" cy="6639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Dani</a:t>
            </a:r>
            <a:endParaRPr/>
          </a:p>
        </p:txBody>
      </p:sp>
      <p:sp>
        <p:nvSpPr>
          <p:cNvPr id="80" name="Google Shape;80;p16"/>
          <p:cNvSpPr txBox="1"/>
          <p:nvPr>
            <p:ph idx="2" type="body"/>
          </p:nvPr>
        </p:nvSpPr>
        <p:spPr>
          <a:xfrm>
            <a:off x="308000" y="861200"/>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a:solidFill>
                  <a:schemeClr val="dk1"/>
                </a:solidFill>
              </a:rPr>
              <a:t>--- Add avg rating for each game to game table from ratings table</a:t>
            </a:r>
            <a:endParaRPr>
              <a:solidFill>
                <a:schemeClr val="dk1"/>
              </a:solidFill>
            </a:endParaRPr>
          </a:p>
          <a:p>
            <a:pPr indent="0" lvl="0" marL="0" rtl="0" algn="l">
              <a:spcBef>
                <a:spcPts val="1200"/>
              </a:spcBef>
              <a:spcAft>
                <a:spcPts val="0"/>
              </a:spcAft>
              <a:buNone/>
            </a:pPr>
            <a:r>
              <a:rPr lang="en-GB">
                <a:solidFill>
                  <a:schemeClr val="dk1"/>
                </a:solidFill>
              </a:rPr>
              <a:t>---</a:t>
            </a:r>
            <a:r>
              <a:rPr lang="en-GB">
                <a:solidFill>
                  <a:schemeClr val="dk1"/>
                </a:solidFill>
              </a:rPr>
              <a:t> Trigger - Update overall_rating when a new rating is added</a:t>
            </a:r>
            <a:endParaRPr>
              <a:solidFill>
                <a:schemeClr val="dk1"/>
              </a:solidFill>
            </a:endParaRPr>
          </a:p>
          <a:p>
            <a:pPr indent="0" lvl="0" marL="0" rtl="0" algn="l">
              <a:spcBef>
                <a:spcPts val="1200"/>
              </a:spcBef>
              <a:spcAft>
                <a:spcPts val="0"/>
              </a:spcAft>
              <a:buNone/>
            </a:pPr>
            <a:r>
              <a:rPr lang="en-GB">
                <a:solidFill>
                  <a:schemeClr val="dk1"/>
                </a:solidFill>
              </a:rPr>
              <a:t>---</a:t>
            </a:r>
            <a:r>
              <a:rPr lang="en-GB">
                <a:solidFill>
                  <a:schemeClr val="dk1"/>
                </a:solidFill>
              </a:rPr>
              <a:t> Subquery - Select sales by genre and their region</a:t>
            </a:r>
            <a:endParaRPr>
              <a:solidFill>
                <a:schemeClr val="dk1"/>
              </a:solidFill>
            </a:endParaRPr>
          </a:p>
          <a:p>
            <a:pPr indent="0" lvl="0" marL="0" rtl="0" algn="l">
              <a:spcBef>
                <a:spcPts val="1200"/>
              </a:spcBef>
              <a:spcAft>
                <a:spcPts val="0"/>
              </a:spcAft>
              <a:buNone/>
            </a:pPr>
            <a:r>
              <a:rPr lang="en-GB">
                <a:solidFill>
                  <a:schemeClr val="dk1"/>
                </a:solidFill>
              </a:rPr>
              <a:t>---</a:t>
            </a:r>
            <a:r>
              <a:rPr lang="en-GB">
                <a:solidFill>
                  <a:schemeClr val="dk1"/>
                </a:solidFill>
              </a:rPr>
              <a:t> Event </a:t>
            </a:r>
            <a:r>
              <a:rPr lang="en-GB">
                <a:solidFill>
                  <a:schemeClr val="dk1"/>
                </a:solidFill>
              </a:rPr>
              <a:t>explanation</a:t>
            </a:r>
            <a:endParaRPr>
              <a:solidFill>
                <a:schemeClr val="dk1"/>
              </a:solidFill>
            </a:endParaRPr>
          </a:p>
          <a:p>
            <a:pPr indent="0" lvl="0" marL="0" rtl="0" algn="l">
              <a:spcBef>
                <a:spcPts val="1200"/>
              </a:spcBef>
              <a:spcAft>
                <a:spcPts val="1200"/>
              </a:spcAft>
              <a:buNone/>
            </a:pPr>
            <a:r>
              <a:t/>
            </a:r>
            <a:endParaRPr/>
          </a:p>
        </p:txBody>
      </p:sp>
    </p:spTree>
  </p:cSld>
  <p:clrMapOvr>
    <a:masterClrMapping/>
  </p:clrMapOvr>
  <p:transition spd="med">
    <p:fade/>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ph idx="1" type="subTitle"/>
          </p:nvPr>
        </p:nvSpPr>
        <p:spPr>
          <a:xfrm>
            <a:off x="173100" y="151051"/>
            <a:ext cx="4045200" cy="611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Helen</a:t>
            </a:r>
            <a:endParaRPr/>
          </a:p>
        </p:txBody>
      </p:sp>
      <p:sp>
        <p:nvSpPr>
          <p:cNvPr id="86" name="Google Shape;86;p17"/>
          <p:cNvSpPr txBox="1"/>
          <p:nvPr>
            <p:ph idx="2" type="body"/>
          </p:nvPr>
        </p:nvSpPr>
        <p:spPr>
          <a:xfrm>
            <a:off x="381300" y="724200"/>
            <a:ext cx="3837000" cy="3302700"/>
          </a:xfrm>
          <a:prstGeom prst="rect">
            <a:avLst/>
          </a:prstGeom>
        </p:spPr>
        <p:txBody>
          <a:bodyPr anchorCtr="0" anchor="ctr" bIns="91425" lIns="91425" spcFirstLastPara="1" rIns="91425" wrap="square" tIns="91425">
            <a:normAutofit fontScale="92500" lnSpcReduction="20000"/>
          </a:bodyPr>
          <a:lstStyle/>
          <a:p>
            <a:pPr indent="0" lvl="0" marL="0" rtl="0" algn="l">
              <a:spcBef>
                <a:spcPts val="0"/>
              </a:spcBef>
              <a:spcAft>
                <a:spcPts val="0"/>
              </a:spcAft>
              <a:buNone/>
            </a:pPr>
            <a:r>
              <a:rPr lang="en-GB">
                <a:solidFill>
                  <a:schemeClr val="dk1"/>
                </a:solidFill>
              </a:rPr>
              <a:t>—</a:t>
            </a:r>
            <a:r>
              <a:rPr lang="en-GB">
                <a:solidFill>
                  <a:schemeClr val="dk1"/>
                </a:solidFill>
              </a:rPr>
              <a:t> </a:t>
            </a:r>
            <a:r>
              <a:rPr lang="en-GB">
                <a:solidFill>
                  <a:srgbClr val="000000"/>
                </a:solidFill>
              </a:rPr>
              <a:t>Stored Procedure - Adding a new sales record</a:t>
            </a:r>
            <a:endParaRPr>
              <a:solidFill>
                <a:srgbClr val="000000"/>
              </a:solidFill>
            </a:endParaRPr>
          </a:p>
          <a:p>
            <a:pPr indent="0" lvl="0" marL="0" rtl="0" algn="l">
              <a:spcBef>
                <a:spcPts val="1200"/>
              </a:spcBef>
              <a:spcAft>
                <a:spcPts val="0"/>
              </a:spcAft>
              <a:buNone/>
            </a:pPr>
            <a:r>
              <a:t/>
            </a:r>
            <a:endParaRPr>
              <a:solidFill>
                <a:srgbClr val="000000"/>
              </a:solidFill>
            </a:endParaRPr>
          </a:p>
          <a:p>
            <a:pPr indent="0" lvl="0" marL="0" rtl="0" algn="l">
              <a:spcBef>
                <a:spcPts val="1200"/>
              </a:spcBef>
              <a:spcAft>
                <a:spcPts val="0"/>
              </a:spcAft>
              <a:buNone/>
            </a:pPr>
            <a:r>
              <a:rPr lang="en-GB">
                <a:solidFill>
                  <a:schemeClr val="dk1"/>
                </a:solidFill>
              </a:rPr>
              <a:t>—</a:t>
            </a:r>
            <a:r>
              <a:rPr lang="en-GB">
                <a:solidFill>
                  <a:schemeClr val="dk1"/>
                </a:solidFill>
              </a:rPr>
              <a:t> </a:t>
            </a:r>
            <a:r>
              <a:rPr lang="en-GB">
                <a:solidFill>
                  <a:srgbClr val="000000"/>
                </a:solidFill>
              </a:rPr>
              <a:t>Join - most sales by region</a:t>
            </a:r>
            <a:endParaRPr>
              <a:solidFill>
                <a:srgbClr val="000000"/>
              </a:solidFill>
            </a:endParaRPr>
          </a:p>
          <a:p>
            <a:pPr indent="0" lvl="0" marL="0" rtl="0" algn="l">
              <a:spcBef>
                <a:spcPts val="1200"/>
              </a:spcBef>
              <a:spcAft>
                <a:spcPts val="0"/>
              </a:spcAft>
              <a:buNone/>
            </a:pPr>
            <a:r>
              <a:t/>
            </a:r>
            <a:endParaRPr>
              <a:solidFill>
                <a:srgbClr val="000000"/>
              </a:solidFill>
            </a:endParaRPr>
          </a:p>
          <a:p>
            <a:pPr indent="0" lvl="0" marL="0" rtl="0" algn="l">
              <a:spcBef>
                <a:spcPts val="1200"/>
              </a:spcBef>
              <a:spcAft>
                <a:spcPts val="0"/>
              </a:spcAft>
              <a:buNone/>
            </a:pPr>
            <a:r>
              <a:rPr lang="en-GB">
                <a:solidFill>
                  <a:schemeClr val="dk1"/>
                </a:solidFill>
              </a:rPr>
              <a:t>—</a:t>
            </a:r>
            <a:r>
              <a:rPr lang="en-GB">
                <a:solidFill>
                  <a:schemeClr val="dk1"/>
                </a:solidFill>
              </a:rPr>
              <a:t> </a:t>
            </a:r>
            <a:r>
              <a:rPr lang="en-GB">
                <a:solidFill>
                  <a:srgbClr val="000000"/>
                </a:solidFill>
              </a:rPr>
              <a:t>Explain stored data from sales, games and ratings</a:t>
            </a:r>
            <a:endParaRPr>
              <a:solidFill>
                <a:srgbClr val="000000"/>
              </a:solidFill>
            </a:endParaRPr>
          </a:p>
          <a:p>
            <a:pPr indent="0" lvl="0" marL="0" rtl="0" algn="l">
              <a:spcBef>
                <a:spcPts val="1200"/>
              </a:spcBef>
              <a:spcAft>
                <a:spcPts val="0"/>
              </a:spcAft>
              <a:buNone/>
            </a:pPr>
            <a:r>
              <a:t/>
            </a:r>
            <a:endParaRPr>
              <a:solidFill>
                <a:srgbClr val="000000"/>
              </a:solidFill>
            </a:endParaRPr>
          </a:p>
          <a:p>
            <a:pPr indent="0" lvl="0" marL="0" rtl="0" algn="l">
              <a:spcBef>
                <a:spcPts val="1200"/>
              </a:spcBef>
              <a:spcAft>
                <a:spcPts val="1200"/>
              </a:spcAft>
              <a:buNone/>
            </a:pPr>
            <a:r>
              <a:t/>
            </a:r>
            <a:endParaRPr>
              <a:solidFill>
                <a:srgbClr val="000000"/>
              </a:solidFill>
            </a:endParaRPr>
          </a:p>
        </p:txBody>
      </p:sp>
    </p:spTree>
  </p:cSld>
  <p:clrMapOvr>
    <a:masterClrMapping/>
  </p:clrMapOvr>
  <p:transition spd="med">
    <p:fade/>
  </p:transition>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