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notesMasterIdLst>
    <p:notesMasterId r:id="rId5"/>
  </p:notesMasterIdLst>
  <p:sldIdLst>
    <p:sldId id="272" r:id="rId2"/>
    <p:sldId id="273" r:id="rId3"/>
    <p:sldId id="27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660"/>
  </p:normalViewPr>
  <p:slideViewPr>
    <p:cSldViewPr snapToObjects="1">
      <p:cViewPr varScale="1">
        <p:scale>
          <a:sx n="81" d="100"/>
          <a:sy n="81" d="100"/>
        </p:scale>
        <p:origin x="1378" y="48"/>
      </p:cViewPr>
      <p:guideLst>
        <p:guide orient="horz" pos="2151"/>
        <p:guide pos="28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8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2019-12-27</a:t>
            </a:fld>
            <a:endParaRPr lang="ko-KR" altLang="en-US" sz="1200"/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589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6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3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8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1EE4-CD2B-4088-9615-9CDDA1773BA3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36B0-F3F2-466F-8968-79D13CE48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411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관리자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5" name="도형 66"/>
          <p:cNvSpPr/>
          <p:nvPr/>
        </p:nvSpPr>
        <p:spPr>
          <a:xfrm>
            <a:off x="682625" y="179514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관리자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7" name="도형 68"/>
          <p:cNvSpPr/>
          <p:nvPr/>
        </p:nvSpPr>
        <p:spPr>
          <a:xfrm>
            <a:off x="4791710" y="177419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260921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/>
          <p:nvPr/>
        </p:nvSpPr>
        <p:spPr>
          <a:xfrm>
            <a:off x="560006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비로그인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sp>
        <p:nvSpPr>
          <p:cNvPr id="189" name="도형 76">
            <a:extLst>
              <a:ext uri="{FF2B5EF4-FFF2-40B4-BE49-F238E27FC236}">
                <a16:creationId xmlns:a16="http://schemas.microsoft.com/office/drawing/2014/main" id="{03F5CF4F-A715-45A1-A4ED-E2D3DB60AE7C}"/>
              </a:ext>
            </a:extLst>
          </p:cNvPr>
          <p:cNvSpPr/>
          <p:nvPr/>
        </p:nvSpPr>
        <p:spPr>
          <a:xfrm>
            <a:off x="18473" y="2299451"/>
            <a:ext cx="765724" cy="212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회원관리</a:t>
            </a:r>
          </a:p>
        </p:txBody>
      </p:sp>
      <p:sp>
        <p:nvSpPr>
          <p:cNvPr id="191" name="도형 124">
            <a:extLst>
              <a:ext uri="{FF2B5EF4-FFF2-40B4-BE49-F238E27FC236}">
                <a16:creationId xmlns:a16="http://schemas.microsoft.com/office/drawing/2014/main" id="{A27E774C-2037-484A-BE4A-9EBA61D3AA8C}"/>
              </a:ext>
            </a:extLst>
          </p:cNvPr>
          <p:cNvSpPr/>
          <p:nvPr/>
        </p:nvSpPr>
        <p:spPr>
          <a:xfrm>
            <a:off x="141116" y="3004185"/>
            <a:ext cx="661670" cy="2863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 상세정보조회</a:t>
            </a:r>
          </a:p>
        </p:txBody>
      </p:sp>
      <p:sp>
        <p:nvSpPr>
          <p:cNvPr id="192" name="도형 124">
            <a:extLst>
              <a:ext uri="{FF2B5EF4-FFF2-40B4-BE49-F238E27FC236}">
                <a16:creationId xmlns:a16="http://schemas.microsoft.com/office/drawing/2014/main" id="{C5DE90F4-5698-4BAE-871E-B99B71A44958}"/>
              </a:ext>
            </a:extLst>
          </p:cNvPr>
          <p:cNvSpPr/>
          <p:nvPr/>
        </p:nvSpPr>
        <p:spPr>
          <a:xfrm>
            <a:off x="148737" y="3422015"/>
            <a:ext cx="65405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활동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B916CDB5-E23F-4412-A4B9-5336849BDDE1}"/>
              </a:ext>
            </a:extLst>
          </p:cNvPr>
          <p:cNvCxnSpPr>
            <a:cxnSpLocks/>
          </p:cNvCxnSpPr>
          <p:nvPr/>
        </p:nvCxnSpPr>
        <p:spPr>
          <a:xfrm>
            <a:off x="1155702" y="21532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9C9CB071-CEC3-41F4-A64D-BF43E4CA7382}"/>
              </a:ext>
            </a:extLst>
          </p:cNvPr>
          <p:cNvCxnSpPr>
            <a:cxnSpLocks/>
          </p:cNvCxnSpPr>
          <p:nvPr/>
        </p:nvCxnSpPr>
        <p:spPr>
          <a:xfrm flipH="1">
            <a:off x="470681" y="2888615"/>
            <a:ext cx="635" cy="1041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FBFD655C-4E70-4DE2-82A8-D609EE6F1880}"/>
              </a:ext>
            </a:extLst>
          </p:cNvPr>
          <p:cNvCxnSpPr>
            <a:cxnSpLocks/>
          </p:cNvCxnSpPr>
          <p:nvPr/>
        </p:nvCxnSpPr>
        <p:spPr>
          <a:xfrm>
            <a:off x="470681" y="329247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F980559A-F877-4076-B65E-6A5207208AD5}"/>
              </a:ext>
            </a:extLst>
          </p:cNvPr>
          <p:cNvCxnSpPr>
            <a:cxnSpLocks/>
          </p:cNvCxnSpPr>
          <p:nvPr/>
        </p:nvCxnSpPr>
        <p:spPr>
          <a:xfrm>
            <a:off x="386715" y="2160270"/>
            <a:ext cx="0" cy="13589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87E3CC1F-8DDD-487B-94E2-0D866FCB0991}"/>
              </a:ext>
            </a:extLst>
          </p:cNvPr>
          <p:cNvCxnSpPr>
            <a:cxnSpLocks/>
          </p:cNvCxnSpPr>
          <p:nvPr/>
        </p:nvCxnSpPr>
        <p:spPr>
          <a:xfrm>
            <a:off x="395951" y="2158365"/>
            <a:ext cx="820801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FA6524A-5637-4BF2-BF30-FA4F221AE342}"/>
              </a:ext>
            </a:extLst>
          </p:cNvPr>
          <p:cNvCxnSpPr>
            <a:cxnSpLocks/>
          </p:cNvCxnSpPr>
          <p:nvPr/>
        </p:nvCxnSpPr>
        <p:spPr>
          <a:xfrm>
            <a:off x="1049020" y="2037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B43F00-D21E-4C7D-9524-E0C3112F843E}"/>
              </a:ext>
            </a:extLst>
          </p:cNvPr>
          <p:cNvCxnSpPr>
            <a:cxnSpLocks/>
          </p:cNvCxnSpPr>
          <p:nvPr/>
        </p:nvCxnSpPr>
        <p:spPr>
          <a:xfrm flipH="1">
            <a:off x="1049020" y="1659255"/>
            <a:ext cx="41116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A6CEC84-70F9-4925-80D0-6C8B0B6B9985}"/>
              </a:ext>
            </a:extLst>
          </p:cNvPr>
          <p:cNvCxnSpPr>
            <a:cxnSpLocks/>
          </p:cNvCxnSpPr>
          <p:nvPr/>
        </p:nvCxnSpPr>
        <p:spPr>
          <a:xfrm>
            <a:off x="1043305" y="16592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D3064A3F-6B8F-4EB9-8748-4D9A0F642EC1}"/>
              </a:ext>
            </a:extLst>
          </p:cNvPr>
          <p:cNvCxnSpPr>
            <a:cxnSpLocks/>
          </p:cNvCxnSpPr>
          <p:nvPr/>
        </p:nvCxnSpPr>
        <p:spPr>
          <a:xfrm>
            <a:off x="2997835" y="1139825"/>
            <a:ext cx="554545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23289DAB-4A56-456D-8C2F-947D063A8B35}"/>
              </a:ext>
            </a:extLst>
          </p:cNvPr>
          <p:cNvCxnSpPr>
            <a:cxnSpLocks/>
          </p:cNvCxnSpPr>
          <p:nvPr/>
        </p:nvCxnSpPr>
        <p:spPr>
          <a:xfrm>
            <a:off x="5960110" y="11410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299783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5D31FCD-9DF1-4B1A-A5B1-8D9294392CFD}"/>
              </a:ext>
            </a:extLst>
          </p:cNvPr>
          <p:cNvCxnSpPr>
            <a:cxnSpLocks/>
          </p:cNvCxnSpPr>
          <p:nvPr/>
        </p:nvCxnSpPr>
        <p:spPr>
          <a:xfrm>
            <a:off x="5161915" y="166116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EBB84A-49ED-4F7A-8F95-561D2CD3FCD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969895" y="1520825"/>
            <a:ext cx="0" cy="14414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124">
            <a:extLst>
              <a:ext uri="{FF2B5EF4-FFF2-40B4-BE49-F238E27FC236}">
                <a16:creationId xmlns:a16="http://schemas.microsoft.com/office/drawing/2014/main" id="{22392731-93CD-430D-A843-B2214DD62547}"/>
              </a:ext>
            </a:extLst>
          </p:cNvPr>
          <p:cNvSpPr/>
          <p:nvPr/>
        </p:nvSpPr>
        <p:spPr>
          <a:xfrm>
            <a:off x="156356" y="2633980"/>
            <a:ext cx="623571" cy="2622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회원목록조회 </a:t>
            </a:r>
          </a:p>
        </p:txBody>
      </p:sp>
      <p:sp>
        <p:nvSpPr>
          <p:cNvPr id="65" name="도형 81">
            <a:extLst>
              <a:ext uri="{FF2B5EF4-FFF2-40B4-BE49-F238E27FC236}">
                <a16:creationId xmlns:a16="http://schemas.microsoft.com/office/drawing/2014/main" id="{7E99F499-F907-4339-8716-9860F861427B}"/>
              </a:ext>
            </a:extLst>
          </p:cNvPr>
          <p:cNvSpPr/>
          <p:nvPr/>
        </p:nvSpPr>
        <p:spPr>
          <a:xfrm>
            <a:off x="864060" y="2288540"/>
            <a:ext cx="621665" cy="2565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" name="도형 81">
            <a:extLst>
              <a:ext uri="{FF2B5EF4-FFF2-40B4-BE49-F238E27FC236}">
                <a16:creationId xmlns:a16="http://schemas.microsoft.com/office/drawing/2014/main" id="{EDA62F05-C03F-43F3-A68C-A5F20C624C0A}"/>
              </a:ext>
            </a:extLst>
          </p:cNvPr>
          <p:cNvSpPr/>
          <p:nvPr/>
        </p:nvSpPr>
        <p:spPr>
          <a:xfrm>
            <a:off x="980265" y="3316605"/>
            <a:ext cx="73977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54A1C6B-0A63-443F-9E6E-D22DEDD244E6}"/>
              </a:ext>
            </a:extLst>
          </p:cNvPr>
          <p:cNvCxnSpPr>
            <a:cxnSpLocks/>
          </p:cNvCxnSpPr>
          <p:nvPr/>
        </p:nvCxnSpPr>
        <p:spPr>
          <a:xfrm>
            <a:off x="873585" y="2545080"/>
            <a:ext cx="0" cy="92583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124">
            <a:extLst>
              <a:ext uri="{FF2B5EF4-FFF2-40B4-BE49-F238E27FC236}">
                <a16:creationId xmlns:a16="http://schemas.microsoft.com/office/drawing/2014/main" id="{D5F6A395-5765-41CC-A4B5-DB77C0448268}"/>
              </a:ext>
            </a:extLst>
          </p:cNvPr>
          <p:cNvSpPr/>
          <p:nvPr/>
        </p:nvSpPr>
        <p:spPr>
          <a:xfrm>
            <a:off x="992965" y="3726180"/>
            <a:ext cx="65849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0C677AC-7C01-41BB-8FD8-BDCD26DD8070}"/>
              </a:ext>
            </a:extLst>
          </p:cNvPr>
          <p:cNvCxnSpPr>
            <a:cxnSpLocks/>
          </p:cNvCxnSpPr>
          <p:nvPr/>
        </p:nvCxnSpPr>
        <p:spPr>
          <a:xfrm>
            <a:off x="2194674" y="21539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도형 81">
            <a:extLst>
              <a:ext uri="{FF2B5EF4-FFF2-40B4-BE49-F238E27FC236}">
                <a16:creationId xmlns:a16="http://schemas.microsoft.com/office/drawing/2014/main" id="{CAADC3F8-53A8-4D63-AABE-557DD49F0853}"/>
              </a:ext>
            </a:extLst>
          </p:cNvPr>
          <p:cNvSpPr/>
          <p:nvPr/>
        </p:nvSpPr>
        <p:spPr>
          <a:xfrm>
            <a:off x="1773669" y="2289810"/>
            <a:ext cx="76771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81">
            <a:extLst>
              <a:ext uri="{FF2B5EF4-FFF2-40B4-BE49-F238E27FC236}">
                <a16:creationId xmlns:a16="http://schemas.microsoft.com/office/drawing/2014/main" id="{F955AAF4-F589-4CFB-9D61-F8346B1B8091}"/>
              </a:ext>
            </a:extLst>
          </p:cNvPr>
          <p:cNvSpPr/>
          <p:nvPr/>
        </p:nvSpPr>
        <p:spPr>
          <a:xfrm>
            <a:off x="1886699" y="3249930"/>
            <a:ext cx="854710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알림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0" name="도형 124">
            <a:extLst>
              <a:ext uri="{FF2B5EF4-FFF2-40B4-BE49-F238E27FC236}">
                <a16:creationId xmlns:a16="http://schemas.microsoft.com/office/drawing/2014/main" id="{693544A8-E01E-4AA6-9336-5B53B5A9A752}"/>
              </a:ext>
            </a:extLst>
          </p:cNvPr>
          <p:cNvSpPr/>
          <p:nvPr/>
        </p:nvSpPr>
        <p:spPr>
          <a:xfrm>
            <a:off x="1825739" y="3818255"/>
            <a:ext cx="95631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DE94985-2AFE-47FE-88F5-B3374FC29E79}"/>
              </a:ext>
            </a:extLst>
          </p:cNvPr>
          <p:cNvCxnSpPr>
            <a:cxnSpLocks/>
          </p:cNvCxnSpPr>
          <p:nvPr/>
        </p:nvCxnSpPr>
        <p:spPr>
          <a:xfrm>
            <a:off x="1323165" y="41268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도형 124">
            <a:extLst>
              <a:ext uri="{FF2B5EF4-FFF2-40B4-BE49-F238E27FC236}">
                <a16:creationId xmlns:a16="http://schemas.microsoft.com/office/drawing/2014/main" id="{FC526892-BF62-4DEF-888B-5C7225C8CA96}"/>
              </a:ext>
            </a:extLst>
          </p:cNvPr>
          <p:cNvSpPr/>
          <p:nvPr/>
        </p:nvSpPr>
        <p:spPr>
          <a:xfrm>
            <a:off x="956770" y="4237355"/>
            <a:ext cx="714375" cy="415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99" name="도형 124">
            <a:extLst>
              <a:ext uri="{FF2B5EF4-FFF2-40B4-BE49-F238E27FC236}">
                <a16:creationId xmlns:a16="http://schemas.microsoft.com/office/drawing/2014/main" id="{0CB1D0DA-2F90-432C-9002-A1D61805FAF2}"/>
              </a:ext>
            </a:extLst>
          </p:cNvPr>
          <p:cNvSpPr/>
          <p:nvPr/>
        </p:nvSpPr>
        <p:spPr>
          <a:xfrm>
            <a:off x="986615" y="2642235"/>
            <a:ext cx="658495" cy="39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공지사항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 등록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91ABAED-3E54-494B-AE79-133E115C9AC4}"/>
              </a:ext>
            </a:extLst>
          </p:cNvPr>
          <p:cNvCxnSpPr>
            <a:cxnSpLocks/>
          </p:cNvCxnSpPr>
          <p:nvPr/>
        </p:nvCxnSpPr>
        <p:spPr>
          <a:xfrm>
            <a:off x="873585" y="347345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04EB72-268D-41B1-83BC-7ABE0A1ADFCF}"/>
              </a:ext>
            </a:extLst>
          </p:cNvPr>
          <p:cNvCxnSpPr>
            <a:cxnSpLocks/>
          </p:cNvCxnSpPr>
          <p:nvPr/>
        </p:nvCxnSpPr>
        <p:spPr>
          <a:xfrm>
            <a:off x="2251189" y="41116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24">
            <a:extLst>
              <a:ext uri="{FF2B5EF4-FFF2-40B4-BE49-F238E27FC236}">
                <a16:creationId xmlns:a16="http://schemas.microsoft.com/office/drawing/2014/main" id="{8166DA2C-2ED6-40E9-9FD8-8DF4BDBED3A1}"/>
              </a:ext>
            </a:extLst>
          </p:cNvPr>
          <p:cNvSpPr/>
          <p:nvPr/>
        </p:nvSpPr>
        <p:spPr>
          <a:xfrm>
            <a:off x="1832089" y="4222115"/>
            <a:ext cx="936625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07" name="도형 124">
            <a:extLst>
              <a:ext uri="{FF2B5EF4-FFF2-40B4-BE49-F238E27FC236}">
                <a16:creationId xmlns:a16="http://schemas.microsoft.com/office/drawing/2014/main" id="{C8B7579C-C4D0-42E3-BB6C-0F8A08489067}"/>
              </a:ext>
            </a:extLst>
          </p:cNvPr>
          <p:cNvSpPr/>
          <p:nvPr/>
        </p:nvSpPr>
        <p:spPr>
          <a:xfrm>
            <a:off x="1862569" y="2712720"/>
            <a:ext cx="88138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분실물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알림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AF3505E-8516-4F24-A112-D5498C0573EE}"/>
              </a:ext>
            </a:extLst>
          </p:cNvPr>
          <p:cNvCxnSpPr>
            <a:cxnSpLocks/>
          </p:cNvCxnSpPr>
          <p:nvPr/>
        </p:nvCxnSpPr>
        <p:spPr>
          <a:xfrm>
            <a:off x="1773669" y="2436495"/>
            <a:ext cx="0" cy="10852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B895AC8-A264-4157-9507-1D030F4815E1}"/>
              </a:ext>
            </a:extLst>
          </p:cNvPr>
          <p:cNvCxnSpPr>
            <a:cxnSpLocks/>
          </p:cNvCxnSpPr>
          <p:nvPr/>
        </p:nvCxnSpPr>
        <p:spPr>
          <a:xfrm>
            <a:off x="1773669" y="3521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645AE2E-6A32-465D-BEAB-1D8F738E78DF}"/>
              </a:ext>
            </a:extLst>
          </p:cNvPr>
          <p:cNvCxnSpPr>
            <a:cxnSpLocks/>
          </p:cNvCxnSpPr>
          <p:nvPr/>
        </p:nvCxnSpPr>
        <p:spPr>
          <a:xfrm>
            <a:off x="3130550" y="216027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81">
            <a:extLst>
              <a:ext uri="{FF2B5EF4-FFF2-40B4-BE49-F238E27FC236}">
                <a16:creationId xmlns:a16="http://schemas.microsoft.com/office/drawing/2014/main" id="{002C78F6-1813-4381-8F02-4A1F7CE4E10F}"/>
              </a:ext>
            </a:extLst>
          </p:cNvPr>
          <p:cNvSpPr/>
          <p:nvPr/>
        </p:nvSpPr>
        <p:spPr>
          <a:xfrm>
            <a:off x="2768600" y="2295525"/>
            <a:ext cx="723265" cy="4006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이벤트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81">
            <a:extLst>
              <a:ext uri="{FF2B5EF4-FFF2-40B4-BE49-F238E27FC236}">
                <a16:creationId xmlns:a16="http://schemas.microsoft.com/office/drawing/2014/main" id="{E3D7CFB2-F422-46F3-97E5-76D8002F1BB9}"/>
              </a:ext>
            </a:extLst>
          </p:cNvPr>
          <p:cNvSpPr/>
          <p:nvPr/>
        </p:nvSpPr>
        <p:spPr>
          <a:xfrm>
            <a:off x="2912110" y="3439795"/>
            <a:ext cx="640715" cy="4127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목록조회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124">
            <a:extLst>
              <a:ext uri="{FF2B5EF4-FFF2-40B4-BE49-F238E27FC236}">
                <a16:creationId xmlns:a16="http://schemas.microsoft.com/office/drawing/2014/main" id="{E60E2BE8-D6B1-4134-9A7A-DB575AB14D0C}"/>
              </a:ext>
            </a:extLst>
          </p:cNvPr>
          <p:cNvSpPr/>
          <p:nvPr/>
        </p:nvSpPr>
        <p:spPr>
          <a:xfrm>
            <a:off x="2927985" y="3968115"/>
            <a:ext cx="636270" cy="3746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60" name="도형 124">
            <a:extLst>
              <a:ext uri="{FF2B5EF4-FFF2-40B4-BE49-F238E27FC236}">
                <a16:creationId xmlns:a16="http://schemas.microsoft.com/office/drawing/2014/main" id="{C0EFFD97-113D-46CA-8EE3-D9C6122AC8CC}"/>
              </a:ext>
            </a:extLst>
          </p:cNvPr>
          <p:cNvSpPr/>
          <p:nvPr/>
        </p:nvSpPr>
        <p:spPr>
          <a:xfrm>
            <a:off x="3089593" y="4469130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수정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" name="도형 124">
            <a:extLst>
              <a:ext uri="{FF2B5EF4-FFF2-40B4-BE49-F238E27FC236}">
                <a16:creationId xmlns:a16="http://schemas.microsoft.com/office/drawing/2014/main" id="{D412273A-754B-44F9-B6D8-563061EDF7C4}"/>
              </a:ext>
            </a:extLst>
          </p:cNvPr>
          <p:cNvSpPr/>
          <p:nvPr/>
        </p:nvSpPr>
        <p:spPr>
          <a:xfrm>
            <a:off x="2916555" y="2765425"/>
            <a:ext cx="610870" cy="3841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998B46B-841A-4E73-ADB0-51F821F10404}"/>
              </a:ext>
            </a:extLst>
          </p:cNvPr>
          <p:cNvCxnSpPr>
            <a:cxnSpLocks/>
          </p:cNvCxnSpPr>
          <p:nvPr/>
        </p:nvCxnSpPr>
        <p:spPr>
          <a:xfrm>
            <a:off x="2814955" y="2677795"/>
            <a:ext cx="0" cy="99822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0F3369D-8A17-4F1C-89FD-92838FFB5BAD}"/>
              </a:ext>
            </a:extLst>
          </p:cNvPr>
          <p:cNvCxnSpPr>
            <a:cxnSpLocks/>
          </p:cNvCxnSpPr>
          <p:nvPr/>
        </p:nvCxnSpPr>
        <p:spPr>
          <a:xfrm>
            <a:off x="2818130" y="2910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81">
            <a:extLst>
              <a:ext uri="{FF2B5EF4-FFF2-40B4-BE49-F238E27FC236}">
                <a16:creationId xmlns:a16="http://schemas.microsoft.com/office/drawing/2014/main" id="{21085AE3-20B3-4E85-9587-9A5026D6A8DD}"/>
              </a:ext>
            </a:extLst>
          </p:cNvPr>
          <p:cNvSpPr/>
          <p:nvPr/>
        </p:nvSpPr>
        <p:spPr>
          <a:xfrm>
            <a:off x="3563620" y="2285365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후기 게시판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81">
            <a:extLst>
              <a:ext uri="{FF2B5EF4-FFF2-40B4-BE49-F238E27FC236}">
                <a16:creationId xmlns:a16="http://schemas.microsoft.com/office/drawing/2014/main" id="{D2610AA6-7572-40BD-973D-41B879E2E026}"/>
              </a:ext>
            </a:extLst>
          </p:cNvPr>
          <p:cNvSpPr/>
          <p:nvPr/>
        </p:nvSpPr>
        <p:spPr>
          <a:xfrm>
            <a:off x="3756660" y="3002915"/>
            <a:ext cx="81915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게시글 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124">
            <a:extLst>
              <a:ext uri="{FF2B5EF4-FFF2-40B4-BE49-F238E27FC236}">
                <a16:creationId xmlns:a16="http://schemas.microsoft.com/office/drawing/2014/main" id="{EA817A59-9977-4459-84EC-FB4343BE3207}"/>
              </a:ext>
            </a:extLst>
          </p:cNvPr>
          <p:cNvSpPr/>
          <p:nvPr/>
        </p:nvSpPr>
        <p:spPr>
          <a:xfrm>
            <a:off x="3759200" y="342201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 조회</a:t>
            </a:r>
          </a:p>
        </p:txBody>
      </p:sp>
      <p:sp>
        <p:nvSpPr>
          <p:cNvPr id="74" name="도형 124">
            <a:extLst>
              <a:ext uri="{FF2B5EF4-FFF2-40B4-BE49-F238E27FC236}">
                <a16:creationId xmlns:a16="http://schemas.microsoft.com/office/drawing/2014/main" id="{27D1A168-1A1F-474F-ACDD-B43362A5A145}"/>
              </a:ext>
            </a:extLst>
          </p:cNvPr>
          <p:cNvSpPr/>
          <p:nvPr/>
        </p:nvSpPr>
        <p:spPr>
          <a:xfrm>
            <a:off x="3961765" y="4374515"/>
            <a:ext cx="906780" cy="16700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sp>
        <p:nvSpPr>
          <p:cNvPr id="75" name="도형 124">
            <a:extLst>
              <a:ext uri="{FF2B5EF4-FFF2-40B4-BE49-F238E27FC236}">
                <a16:creationId xmlns:a16="http://schemas.microsoft.com/office/drawing/2014/main" id="{228AAE53-3866-4477-A42A-1383BA7C42B0}"/>
              </a:ext>
            </a:extLst>
          </p:cNvPr>
          <p:cNvSpPr/>
          <p:nvPr/>
        </p:nvSpPr>
        <p:spPr>
          <a:xfrm>
            <a:off x="3765550" y="2637155"/>
            <a:ext cx="839470" cy="2965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후기 게시글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F7DC59D-307C-4A71-A154-51D4F5684095}"/>
              </a:ext>
            </a:extLst>
          </p:cNvPr>
          <p:cNvCxnSpPr>
            <a:cxnSpLocks/>
          </p:cNvCxnSpPr>
          <p:nvPr/>
        </p:nvCxnSpPr>
        <p:spPr>
          <a:xfrm>
            <a:off x="3644265" y="2582545"/>
            <a:ext cx="0" cy="56134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60D7445-6084-4F53-B6EB-37A09F7A34E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646170" y="2782570"/>
            <a:ext cx="119380" cy="31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E07757F3-863A-4DA1-8486-61ABC6816213}"/>
              </a:ext>
            </a:extLst>
          </p:cNvPr>
          <p:cNvCxnSpPr>
            <a:cxnSpLocks/>
          </p:cNvCxnSpPr>
          <p:nvPr/>
        </p:nvCxnSpPr>
        <p:spPr>
          <a:xfrm>
            <a:off x="3653155" y="314071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3934926-BCD7-4CF5-82E9-B41CF3951E1F}"/>
              </a:ext>
            </a:extLst>
          </p:cNvPr>
          <p:cNvCxnSpPr>
            <a:cxnSpLocks/>
          </p:cNvCxnSpPr>
          <p:nvPr/>
        </p:nvCxnSpPr>
        <p:spPr>
          <a:xfrm>
            <a:off x="3975735" y="215773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F580779-C6F1-4DFA-9C6D-BC2EDB88A8C0}"/>
              </a:ext>
            </a:extLst>
          </p:cNvPr>
          <p:cNvCxnSpPr>
            <a:cxnSpLocks/>
          </p:cNvCxnSpPr>
          <p:nvPr/>
        </p:nvCxnSpPr>
        <p:spPr>
          <a:xfrm>
            <a:off x="3855720" y="3717925"/>
            <a:ext cx="0" cy="73406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도형 124">
            <a:extLst>
              <a:ext uri="{FF2B5EF4-FFF2-40B4-BE49-F238E27FC236}">
                <a16:creationId xmlns:a16="http://schemas.microsoft.com/office/drawing/2014/main" id="{DD2902CD-5C36-48FA-8DEF-DAC304B7F18F}"/>
              </a:ext>
            </a:extLst>
          </p:cNvPr>
          <p:cNvSpPr/>
          <p:nvPr/>
        </p:nvSpPr>
        <p:spPr>
          <a:xfrm>
            <a:off x="3973830" y="4613910"/>
            <a:ext cx="866140" cy="1549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B23839-0555-4884-A118-E6D32FA62437}"/>
              </a:ext>
            </a:extLst>
          </p:cNvPr>
          <p:cNvCxnSpPr>
            <a:cxnSpLocks/>
          </p:cNvCxnSpPr>
          <p:nvPr/>
        </p:nvCxnSpPr>
        <p:spPr>
          <a:xfrm>
            <a:off x="4348480" y="4549775"/>
            <a:ext cx="0" cy="6858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EA18BD3-C6B9-410E-8A94-B6F80310E82E}"/>
              </a:ext>
            </a:extLst>
          </p:cNvPr>
          <p:cNvCxnSpPr>
            <a:cxnSpLocks/>
          </p:cNvCxnSpPr>
          <p:nvPr/>
        </p:nvCxnSpPr>
        <p:spPr>
          <a:xfrm>
            <a:off x="4391025" y="4770755"/>
            <a:ext cx="0" cy="9271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124">
            <a:extLst>
              <a:ext uri="{FF2B5EF4-FFF2-40B4-BE49-F238E27FC236}">
                <a16:creationId xmlns:a16="http://schemas.microsoft.com/office/drawing/2014/main" id="{0011D9E1-A05B-4E1C-8172-4A3288A6A464}"/>
              </a:ext>
            </a:extLst>
          </p:cNvPr>
          <p:cNvSpPr/>
          <p:nvPr/>
        </p:nvSpPr>
        <p:spPr>
          <a:xfrm>
            <a:off x="4068445" y="4845050"/>
            <a:ext cx="659130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댓글 수정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</a:p>
        </p:txBody>
      </p:sp>
      <p:sp>
        <p:nvSpPr>
          <p:cNvPr id="102" name="도형 81">
            <a:extLst>
              <a:ext uri="{FF2B5EF4-FFF2-40B4-BE49-F238E27FC236}">
                <a16:creationId xmlns:a16="http://schemas.microsoft.com/office/drawing/2014/main" id="{BBDCCE0A-8215-4774-9306-2A9D4FD7E205}"/>
              </a:ext>
            </a:extLst>
          </p:cNvPr>
          <p:cNvSpPr/>
          <p:nvPr/>
        </p:nvSpPr>
        <p:spPr>
          <a:xfrm>
            <a:off x="7304405" y="2274570"/>
            <a:ext cx="85217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관리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E6785CD-42AF-4562-89FA-DA7C7193F236}"/>
              </a:ext>
            </a:extLst>
          </p:cNvPr>
          <p:cNvCxnSpPr>
            <a:cxnSpLocks/>
          </p:cNvCxnSpPr>
          <p:nvPr/>
        </p:nvCxnSpPr>
        <p:spPr>
          <a:xfrm>
            <a:off x="502412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도형 81">
            <a:extLst>
              <a:ext uri="{FF2B5EF4-FFF2-40B4-BE49-F238E27FC236}">
                <a16:creationId xmlns:a16="http://schemas.microsoft.com/office/drawing/2014/main" id="{2720A1C8-F573-40F9-AC1F-32CBCC54C03B}"/>
              </a:ext>
            </a:extLst>
          </p:cNvPr>
          <p:cNvSpPr/>
          <p:nvPr/>
        </p:nvSpPr>
        <p:spPr>
          <a:xfrm>
            <a:off x="4762500" y="2286635"/>
            <a:ext cx="530860" cy="3816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BDDAF1B-D930-415A-AF0C-BECA87FE49D6}"/>
              </a:ext>
            </a:extLst>
          </p:cNvPr>
          <p:cNvCxnSpPr>
            <a:cxnSpLocks/>
          </p:cNvCxnSpPr>
          <p:nvPr/>
        </p:nvCxnSpPr>
        <p:spPr>
          <a:xfrm>
            <a:off x="5024120" y="2675890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도형 81">
            <a:extLst>
              <a:ext uri="{FF2B5EF4-FFF2-40B4-BE49-F238E27FC236}">
                <a16:creationId xmlns:a16="http://schemas.microsoft.com/office/drawing/2014/main" id="{8041FA15-A13B-4180-B71E-97EC9BB8FB07}"/>
              </a:ext>
            </a:extLst>
          </p:cNvPr>
          <p:cNvSpPr/>
          <p:nvPr/>
        </p:nvSpPr>
        <p:spPr>
          <a:xfrm>
            <a:off x="4649470" y="2739390"/>
            <a:ext cx="689610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목록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777703F-76C8-4BB3-9478-7820FC792AA5}"/>
              </a:ext>
            </a:extLst>
          </p:cNvPr>
          <p:cNvCxnSpPr>
            <a:cxnSpLocks/>
          </p:cNvCxnSpPr>
          <p:nvPr/>
        </p:nvCxnSpPr>
        <p:spPr>
          <a:xfrm>
            <a:off x="5017770" y="300926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8EE7AC98-95DF-4F0C-B26B-5B955ED42391}"/>
              </a:ext>
            </a:extLst>
          </p:cNvPr>
          <p:cNvSpPr/>
          <p:nvPr/>
        </p:nvSpPr>
        <p:spPr>
          <a:xfrm>
            <a:off x="4685665" y="307848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D9DC489B-4AC1-4F59-AFF9-59DF2A3B632B}"/>
              </a:ext>
            </a:extLst>
          </p:cNvPr>
          <p:cNvCxnSpPr>
            <a:cxnSpLocks/>
          </p:cNvCxnSpPr>
          <p:nvPr/>
        </p:nvCxnSpPr>
        <p:spPr>
          <a:xfrm>
            <a:off x="5024120" y="33712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도형 81">
            <a:extLst>
              <a:ext uri="{FF2B5EF4-FFF2-40B4-BE49-F238E27FC236}">
                <a16:creationId xmlns:a16="http://schemas.microsoft.com/office/drawing/2014/main" id="{59783FCF-B0DC-4B48-AAA3-D6EE5BE2861D}"/>
              </a:ext>
            </a:extLst>
          </p:cNvPr>
          <p:cNvSpPr/>
          <p:nvPr/>
        </p:nvSpPr>
        <p:spPr>
          <a:xfrm>
            <a:off x="4641215" y="3440430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답변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삭제하기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5" name="도형 124">
            <a:extLst>
              <a:ext uri="{FF2B5EF4-FFF2-40B4-BE49-F238E27FC236}">
                <a16:creationId xmlns:a16="http://schemas.microsoft.com/office/drawing/2014/main" id="{533F72A0-B9D1-4FE3-A434-981997C8C15E}"/>
              </a:ext>
            </a:extLst>
          </p:cNvPr>
          <p:cNvSpPr/>
          <p:nvPr/>
        </p:nvSpPr>
        <p:spPr>
          <a:xfrm>
            <a:off x="3956050" y="408686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댓글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등록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4A062F99-A06B-4BE8-BF02-2E3185B670D6}"/>
              </a:ext>
            </a:extLst>
          </p:cNvPr>
          <p:cNvCxnSpPr>
            <a:cxnSpLocks/>
          </p:cNvCxnSpPr>
          <p:nvPr/>
        </p:nvCxnSpPr>
        <p:spPr>
          <a:xfrm>
            <a:off x="3855720" y="4172585"/>
            <a:ext cx="10858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5CA7B75-7399-4AEB-8AD8-34FE6A1D3E27}"/>
              </a:ext>
            </a:extLst>
          </p:cNvPr>
          <p:cNvCxnSpPr>
            <a:cxnSpLocks/>
          </p:cNvCxnSpPr>
          <p:nvPr/>
        </p:nvCxnSpPr>
        <p:spPr>
          <a:xfrm>
            <a:off x="3857625" y="44526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962C491-DE20-498D-8394-BCFD19E94D7A}"/>
              </a:ext>
            </a:extLst>
          </p:cNvPr>
          <p:cNvCxnSpPr>
            <a:cxnSpLocks/>
          </p:cNvCxnSpPr>
          <p:nvPr/>
        </p:nvCxnSpPr>
        <p:spPr>
          <a:xfrm>
            <a:off x="5847080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도형 81">
            <a:extLst>
              <a:ext uri="{FF2B5EF4-FFF2-40B4-BE49-F238E27FC236}">
                <a16:creationId xmlns:a16="http://schemas.microsoft.com/office/drawing/2014/main" id="{4583F7CA-0E24-4658-B526-66386A97FFF8}"/>
              </a:ext>
            </a:extLst>
          </p:cNvPr>
          <p:cNvSpPr/>
          <p:nvPr/>
        </p:nvSpPr>
        <p:spPr>
          <a:xfrm>
            <a:off x="5505450" y="228663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관리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</a:t>
            </a:r>
            <a:r>
              <a:rPr lang="en-US" altLang="ko-KR" sz="8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6" name="도형 81">
            <a:extLst>
              <a:ext uri="{FF2B5EF4-FFF2-40B4-BE49-F238E27FC236}">
                <a16:creationId xmlns:a16="http://schemas.microsoft.com/office/drawing/2014/main" id="{13CFDB53-8B80-4D74-8880-B6057173E37B}"/>
              </a:ext>
            </a:extLst>
          </p:cNvPr>
          <p:cNvSpPr/>
          <p:nvPr/>
        </p:nvSpPr>
        <p:spPr>
          <a:xfrm>
            <a:off x="5537200" y="385508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7173425-F586-44BA-BF26-7FD545E34CB8}"/>
              </a:ext>
            </a:extLst>
          </p:cNvPr>
          <p:cNvCxnSpPr>
            <a:cxnSpLocks/>
          </p:cNvCxnSpPr>
          <p:nvPr/>
        </p:nvCxnSpPr>
        <p:spPr>
          <a:xfrm flipH="1">
            <a:off x="5979160" y="4146550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EAD5B184-334E-4C75-8324-1129524A1034}"/>
              </a:ext>
            </a:extLst>
          </p:cNvPr>
          <p:cNvSpPr/>
          <p:nvPr/>
        </p:nvSpPr>
        <p:spPr>
          <a:xfrm>
            <a:off x="5652135" y="4227830"/>
            <a:ext cx="78867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예약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9CA27772-3249-43F7-8C4F-BDBE52D9DB94}"/>
              </a:ext>
            </a:extLst>
          </p:cNvPr>
          <p:cNvCxnSpPr>
            <a:cxnSpLocks/>
          </p:cNvCxnSpPr>
          <p:nvPr/>
        </p:nvCxnSpPr>
        <p:spPr>
          <a:xfrm>
            <a:off x="5993130" y="460438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도형 81">
            <a:extLst>
              <a:ext uri="{FF2B5EF4-FFF2-40B4-BE49-F238E27FC236}">
                <a16:creationId xmlns:a16="http://schemas.microsoft.com/office/drawing/2014/main" id="{812A43D4-F2AC-4029-A75D-BC861BC68844}"/>
              </a:ext>
            </a:extLst>
          </p:cNvPr>
          <p:cNvSpPr/>
          <p:nvPr/>
        </p:nvSpPr>
        <p:spPr>
          <a:xfrm>
            <a:off x="5680075" y="468757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B3E9FC29-9672-40C8-A289-F1750CE6A40D}"/>
              </a:ext>
            </a:extLst>
          </p:cNvPr>
          <p:cNvCxnSpPr>
            <a:cxnSpLocks/>
          </p:cNvCxnSpPr>
          <p:nvPr/>
        </p:nvCxnSpPr>
        <p:spPr>
          <a:xfrm>
            <a:off x="5565775" y="2564130"/>
            <a:ext cx="0" cy="102171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도형 81">
            <a:extLst>
              <a:ext uri="{FF2B5EF4-FFF2-40B4-BE49-F238E27FC236}">
                <a16:creationId xmlns:a16="http://schemas.microsoft.com/office/drawing/2014/main" id="{E8C7E4C2-A794-4B35-959D-AAE25B51D58D}"/>
              </a:ext>
            </a:extLst>
          </p:cNvPr>
          <p:cNvSpPr/>
          <p:nvPr/>
        </p:nvSpPr>
        <p:spPr>
          <a:xfrm>
            <a:off x="5662930" y="2642235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객실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524DC4A-61DA-4915-99D4-DA4C75A10F56}"/>
              </a:ext>
            </a:extLst>
          </p:cNvPr>
          <p:cNvCxnSpPr>
            <a:cxnSpLocks/>
          </p:cNvCxnSpPr>
          <p:nvPr/>
        </p:nvCxnSpPr>
        <p:spPr>
          <a:xfrm>
            <a:off x="557593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도형 81">
            <a:extLst>
              <a:ext uri="{FF2B5EF4-FFF2-40B4-BE49-F238E27FC236}">
                <a16:creationId xmlns:a16="http://schemas.microsoft.com/office/drawing/2014/main" id="{03E32138-C54D-42A6-85D5-4311C23E151A}"/>
              </a:ext>
            </a:extLst>
          </p:cNvPr>
          <p:cNvSpPr/>
          <p:nvPr/>
        </p:nvSpPr>
        <p:spPr>
          <a:xfrm>
            <a:off x="5655310" y="3439160"/>
            <a:ext cx="66992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콘도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6455E55-4FC5-44E8-A795-B39F14AC7D56}"/>
              </a:ext>
            </a:extLst>
          </p:cNvPr>
          <p:cNvCxnSpPr>
            <a:cxnSpLocks/>
          </p:cNvCxnSpPr>
          <p:nvPr/>
        </p:nvCxnSpPr>
        <p:spPr>
          <a:xfrm>
            <a:off x="5567680" y="35858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59B3F3CB-151A-4E97-AE54-91EFFDBD8563}"/>
              </a:ext>
            </a:extLst>
          </p:cNvPr>
          <p:cNvCxnSpPr>
            <a:cxnSpLocks/>
          </p:cNvCxnSpPr>
          <p:nvPr/>
        </p:nvCxnSpPr>
        <p:spPr>
          <a:xfrm>
            <a:off x="5977890" y="290639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도형 81">
            <a:extLst>
              <a:ext uri="{FF2B5EF4-FFF2-40B4-BE49-F238E27FC236}">
                <a16:creationId xmlns:a16="http://schemas.microsoft.com/office/drawing/2014/main" id="{FB1F4CA1-A25C-482D-B0F9-953459DD93CE}"/>
              </a:ext>
            </a:extLst>
          </p:cNvPr>
          <p:cNvSpPr/>
          <p:nvPr/>
        </p:nvSpPr>
        <p:spPr>
          <a:xfrm>
            <a:off x="5645785" y="2975610"/>
            <a:ext cx="6953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콘도 객실 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B3BA244-A754-41AE-BBEF-769C17B3754F}"/>
              </a:ext>
            </a:extLst>
          </p:cNvPr>
          <p:cNvCxnSpPr>
            <a:cxnSpLocks/>
          </p:cNvCxnSpPr>
          <p:nvPr/>
        </p:nvCxnSpPr>
        <p:spPr>
          <a:xfrm>
            <a:off x="5977890" y="371919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7A65861-3540-4C16-B622-172E73B8FD77}"/>
              </a:ext>
            </a:extLst>
          </p:cNvPr>
          <p:cNvCxnSpPr>
            <a:cxnSpLocks/>
          </p:cNvCxnSpPr>
          <p:nvPr/>
        </p:nvCxnSpPr>
        <p:spPr>
          <a:xfrm>
            <a:off x="6854825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도형 81">
            <a:extLst>
              <a:ext uri="{FF2B5EF4-FFF2-40B4-BE49-F238E27FC236}">
                <a16:creationId xmlns:a16="http://schemas.microsoft.com/office/drawing/2014/main" id="{8D4240A8-522D-4F20-99C5-1A62F5C853E1}"/>
              </a:ext>
            </a:extLst>
          </p:cNvPr>
          <p:cNvSpPr/>
          <p:nvPr/>
        </p:nvSpPr>
        <p:spPr>
          <a:xfrm>
            <a:off x="6513830" y="228536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리프트권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4" name="도형 81">
            <a:extLst>
              <a:ext uri="{FF2B5EF4-FFF2-40B4-BE49-F238E27FC236}">
                <a16:creationId xmlns:a16="http://schemas.microsoft.com/office/drawing/2014/main" id="{06CDED00-F2DA-4DDB-BDB3-7B8A3A8EAD3D}"/>
              </a:ext>
            </a:extLst>
          </p:cNvPr>
          <p:cNvSpPr/>
          <p:nvPr/>
        </p:nvSpPr>
        <p:spPr>
          <a:xfrm>
            <a:off x="6396990" y="2708275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179063F-93CE-4188-B3C0-BE13FA73BF58}"/>
              </a:ext>
            </a:extLst>
          </p:cNvPr>
          <p:cNvCxnSpPr>
            <a:cxnSpLocks/>
          </p:cNvCxnSpPr>
          <p:nvPr/>
        </p:nvCxnSpPr>
        <p:spPr>
          <a:xfrm flipH="1">
            <a:off x="6836410" y="3000375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도형 81">
            <a:extLst>
              <a:ext uri="{FF2B5EF4-FFF2-40B4-BE49-F238E27FC236}">
                <a16:creationId xmlns:a16="http://schemas.microsoft.com/office/drawing/2014/main" id="{175D6F2C-8ADB-4ED0-BEBD-0F8B1E055FDD}"/>
              </a:ext>
            </a:extLst>
          </p:cNvPr>
          <p:cNvSpPr/>
          <p:nvPr/>
        </p:nvSpPr>
        <p:spPr>
          <a:xfrm>
            <a:off x="6423660" y="3081020"/>
            <a:ext cx="90551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리프트권 구매 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000C7EB-7A17-4795-BE14-D13F789477FF}"/>
              </a:ext>
            </a:extLst>
          </p:cNvPr>
          <p:cNvCxnSpPr>
            <a:cxnSpLocks/>
          </p:cNvCxnSpPr>
          <p:nvPr/>
        </p:nvCxnSpPr>
        <p:spPr>
          <a:xfrm>
            <a:off x="6832600" y="345757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도형 81">
            <a:extLst>
              <a:ext uri="{FF2B5EF4-FFF2-40B4-BE49-F238E27FC236}">
                <a16:creationId xmlns:a16="http://schemas.microsoft.com/office/drawing/2014/main" id="{D7995999-B945-4416-BB07-1ABE7F81A6E1}"/>
              </a:ext>
            </a:extLst>
          </p:cNvPr>
          <p:cNvSpPr/>
          <p:nvPr/>
        </p:nvSpPr>
        <p:spPr>
          <a:xfrm>
            <a:off x="6518910" y="3540760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구매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37A6ED2F-1747-4B30-8E42-3166A4D616C5}"/>
              </a:ext>
            </a:extLst>
          </p:cNvPr>
          <p:cNvCxnSpPr>
            <a:cxnSpLocks/>
          </p:cNvCxnSpPr>
          <p:nvPr/>
        </p:nvCxnSpPr>
        <p:spPr>
          <a:xfrm>
            <a:off x="6837045" y="2573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09515584-D939-42B6-A281-C1C15A849432}"/>
              </a:ext>
            </a:extLst>
          </p:cNvPr>
          <p:cNvCxnSpPr>
            <a:cxnSpLocks/>
          </p:cNvCxnSpPr>
          <p:nvPr/>
        </p:nvCxnSpPr>
        <p:spPr>
          <a:xfrm>
            <a:off x="7708900" y="21513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도형 81">
            <a:extLst>
              <a:ext uri="{FF2B5EF4-FFF2-40B4-BE49-F238E27FC236}">
                <a16:creationId xmlns:a16="http://schemas.microsoft.com/office/drawing/2014/main" id="{F9676CC1-0B36-447E-A88B-5CC4145E9C8A}"/>
              </a:ext>
            </a:extLst>
          </p:cNvPr>
          <p:cNvSpPr/>
          <p:nvPr/>
        </p:nvSpPr>
        <p:spPr>
          <a:xfrm>
            <a:off x="7229475" y="4060949"/>
            <a:ext cx="972820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20AF472-2968-4BB0-95A5-1AF4777DDA47}"/>
              </a:ext>
            </a:extLst>
          </p:cNvPr>
          <p:cNvCxnSpPr>
            <a:cxnSpLocks/>
          </p:cNvCxnSpPr>
          <p:nvPr/>
        </p:nvCxnSpPr>
        <p:spPr>
          <a:xfrm flipH="1">
            <a:off x="7680960" y="4352414"/>
            <a:ext cx="635" cy="8255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도형 81">
            <a:extLst>
              <a:ext uri="{FF2B5EF4-FFF2-40B4-BE49-F238E27FC236}">
                <a16:creationId xmlns:a16="http://schemas.microsoft.com/office/drawing/2014/main" id="{F841FA16-7BDF-4E78-B3E0-85EEF9788D03}"/>
              </a:ext>
            </a:extLst>
          </p:cNvPr>
          <p:cNvSpPr/>
          <p:nvPr/>
        </p:nvSpPr>
        <p:spPr>
          <a:xfrm>
            <a:off x="7229475" y="4433694"/>
            <a:ext cx="972820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픽업서비스 예약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회원리스트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상세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4CAE79BF-682B-4658-A98C-6826CC023B02}"/>
              </a:ext>
            </a:extLst>
          </p:cNvPr>
          <p:cNvCxnSpPr>
            <a:cxnSpLocks/>
          </p:cNvCxnSpPr>
          <p:nvPr/>
        </p:nvCxnSpPr>
        <p:spPr>
          <a:xfrm>
            <a:off x="7689215" y="4810249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도형 81">
            <a:extLst>
              <a:ext uri="{FF2B5EF4-FFF2-40B4-BE49-F238E27FC236}">
                <a16:creationId xmlns:a16="http://schemas.microsoft.com/office/drawing/2014/main" id="{BBF662CD-6C04-4336-914D-592C76970AC6}"/>
              </a:ext>
            </a:extLst>
          </p:cNvPr>
          <p:cNvSpPr/>
          <p:nvPr/>
        </p:nvSpPr>
        <p:spPr>
          <a:xfrm>
            <a:off x="7364095" y="4893434"/>
            <a:ext cx="669925" cy="1720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예약 취소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A62EC682-DE80-4F33-A333-2964D9FD0247}"/>
              </a:ext>
            </a:extLst>
          </p:cNvPr>
          <p:cNvCxnSpPr>
            <a:cxnSpLocks/>
          </p:cNvCxnSpPr>
          <p:nvPr/>
        </p:nvCxnSpPr>
        <p:spPr>
          <a:xfrm>
            <a:off x="7416165" y="2564130"/>
            <a:ext cx="0" cy="122757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도형 81">
            <a:extLst>
              <a:ext uri="{FF2B5EF4-FFF2-40B4-BE49-F238E27FC236}">
                <a16:creationId xmlns:a16="http://schemas.microsoft.com/office/drawing/2014/main" id="{725CF397-7C56-416F-B52A-814A63441F96}"/>
              </a:ext>
            </a:extLst>
          </p:cNvPr>
          <p:cNvSpPr/>
          <p:nvPr/>
        </p:nvSpPr>
        <p:spPr>
          <a:xfrm>
            <a:off x="7507605" y="2642235"/>
            <a:ext cx="693420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픽업서비스 차량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304C5B3-3633-489B-97B6-87D810F12099}"/>
              </a:ext>
            </a:extLst>
          </p:cNvPr>
          <p:cNvCxnSpPr>
            <a:cxnSpLocks/>
          </p:cNvCxnSpPr>
          <p:nvPr/>
        </p:nvCxnSpPr>
        <p:spPr>
          <a:xfrm>
            <a:off x="7419975" y="278828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도형 81">
            <a:extLst>
              <a:ext uri="{FF2B5EF4-FFF2-40B4-BE49-F238E27FC236}">
                <a16:creationId xmlns:a16="http://schemas.microsoft.com/office/drawing/2014/main" id="{D6FFDDD6-3EB8-4DC3-97DE-5F70CE31202E}"/>
              </a:ext>
            </a:extLst>
          </p:cNvPr>
          <p:cNvSpPr/>
          <p:nvPr/>
        </p:nvSpPr>
        <p:spPr>
          <a:xfrm>
            <a:off x="7499350" y="3645024"/>
            <a:ext cx="729615" cy="277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픽업서비스 예약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3B30FF50-BC81-40D3-AA5F-729AAC11A574}"/>
              </a:ext>
            </a:extLst>
          </p:cNvPr>
          <p:cNvCxnSpPr>
            <a:cxnSpLocks/>
          </p:cNvCxnSpPr>
          <p:nvPr/>
        </p:nvCxnSpPr>
        <p:spPr>
          <a:xfrm>
            <a:off x="7412355" y="3791709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E9BE5B33-0552-4317-9CDA-9E48294CA5B1}"/>
              </a:ext>
            </a:extLst>
          </p:cNvPr>
          <p:cNvCxnSpPr>
            <a:cxnSpLocks/>
          </p:cNvCxnSpPr>
          <p:nvPr/>
        </p:nvCxnSpPr>
        <p:spPr>
          <a:xfrm>
            <a:off x="7844790" y="29140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도형 81">
            <a:extLst>
              <a:ext uri="{FF2B5EF4-FFF2-40B4-BE49-F238E27FC236}">
                <a16:creationId xmlns:a16="http://schemas.microsoft.com/office/drawing/2014/main" id="{7D6246BC-657F-4C72-A663-617228450AE9}"/>
              </a:ext>
            </a:extLst>
          </p:cNvPr>
          <p:cNvSpPr/>
          <p:nvPr/>
        </p:nvSpPr>
        <p:spPr>
          <a:xfrm>
            <a:off x="7489825" y="2975610"/>
            <a:ext cx="717550" cy="5379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ea typeface="맑은 고딕"/>
              </a:rPr>
              <a:t>차량별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 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운행가능여부</a:t>
            </a: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이용가격 수정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C79EACE-066E-4DAA-8FB7-143F53820A33}"/>
              </a:ext>
            </a:extLst>
          </p:cNvPr>
          <p:cNvCxnSpPr>
            <a:cxnSpLocks/>
          </p:cNvCxnSpPr>
          <p:nvPr/>
        </p:nvCxnSpPr>
        <p:spPr>
          <a:xfrm>
            <a:off x="7740650" y="3939029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도형 81">
            <a:extLst>
              <a:ext uri="{FF2B5EF4-FFF2-40B4-BE49-F238E27FC236}">
                <a16:creationId xmlns:a16="http://schemas.microsoft.com/office/drawing/2014/main" id="{E7EFB6EB-7F94-4AFF-A552-BC1D8B78ED81}"/>
              </a:ext>
            </a:extLst>
          </p:cNvPr>
          <p:cNvSpPr/>
          <p:nvPr/>
        </p:nvSpPr>
        <p:spPr>
          <a:xfrm>
            <a:off x="8260080" y="2270125"/>
            <a:ext cx="66992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인재채용 관리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87674892-D079-45AE-B55C-887C2B039376}"/>
              </a:ext>
            </a:extLst>
          </p:cNvPr>
          <p:cNvCxnSpPr>
            <a:cxnSpLocks/>
          </p:cNvCxnSpPr>
          <p:nvPr/>
        </p:nvCxnSpPr>
        <p:spPr>
          <a:xfrm>
            <a:off x="8276590" y="2556510"/>
            <a:ext cx="0" cy="260032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도형 81">
            <a:extLst>
              <a:ext uri="{FF2B5EF4-FFF2-40B4-BE49-F238E27FC236}">
                <a16:creationId xmlns:a16="http://schemas.microsoft.com/office/drawing/2014/main" id="{94F95B7A-0EEE-4219-9260-8F748451713E}"/>
              </a:ext>
            </a:extLst>
          </p:cNvPr>
          <p:cNvSpPr/>
          <p:nvPr/>
        </p:nvSpPr>
        <p:spPr>
          <a:xfrm>
            <a:off x="8399145" y="2634615"/>
            <a:ext cx="693420" cy="365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모집공고 게시판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3781AA57-B8BD-4588-A586-06CBF8A8888E}"/>
              </a:ext>
            </a:extLst>
          </p:cNvPr>
          <p:cNvCxnSpPr>
            <a:cxnSpLocks/>
          </p:cNvCxnSpPr>
          <p:nvPr/>
        </p:nvCxnSpPr>
        <p:spPr>
          <a:xfrm>
            <a:off x="8284845" y="2800350"/>
            <a:ext cx="12509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81">
            <a:extLst>
              <a:ext uri="{FF2B5EF4-FFF2-40B4-BE49-F238E27FC236}">
                <a16:creationId xmlns:a16="http://schemas.microsoft.com/office/drawing/2014/main" id="{36AEC1B4-0A0D-4703-9FAB-8F457FF1A497}"/>
              </a:ext>
            </a:extLst>
          </p:cNvPr>
          <p:cNvSpPr/>
          <p:nvPr/>
        </p:nvSpPr>
        <p:spPr>
          <a:xfrm>
            <a:off x="8336280" y="4543425"/>
            <a:ext cx="729615" cy="4038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dirty="0">
                <a:solidFill>
                  <a:schemeClr val="tx1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2" name="도형 81">
            <a:extLst>
              <a:ext uri="{FF2B5EF4-FFF2-40B4-BE49-F238E27FC236}">
                <a16:creationId xmlns:a16="http://schemas.microsoft.com/office/drawing/2014/main" id="{9CEAC631-295A-4209-97C9-2C27E8439601}"/>
              </a:ext>
            </a:extLst>
          </p:cNvPr>
          <p:cNvSpPr/>
          <p:nvPr/>
        </p:nvSpPr>
        <p:spPr>
          <a:xfrm>
            <a:off x="8386445" y="3569970"/>
            <a:ext cx="581025" cy="40449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게시글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목록조회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83" name="도형 124">
            <a:extLst>
              <a:ext uri="{FF2B5EF4-FFF2-40B4-BE49-F238E27FC236}">
                <a16:creationId xmlns:a16="http://schemas.microsoft.com/office/drawing/2014/main" id="{C659A302-125F-4873-B7BD-8A0086691EF2}"/>
              </a:ext>
            </a:extLst>
          </p:cNvPr>
          <p:cNvSpPr/>
          <p:nvPr/>
        </p:nvSpPr>
        <p:spPr>
          <a:xfrm>
            <a:off x="8392160" y="4092575"/>
            <a:ext cx="629285" cy="3822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</a:p>
        </p:txBody>
      </p:sp>
      <p:sp>
        <p:nvSpPr>
          <p:cNvPr id="284" name="도형 124">
            <a:extLst>
              <a:ext uri="{FF2B5EF4-FFF2-40B4-BE49-F238E27FC236}">
                <a16:creationId xmlns:a16="http://schemas.microsoft.com/office/drawing/2014/main" id="{8EEF6558-1AA1-43E3-A7CD-88BDE5C129E3}"/>
              </a:ext>
            </a:extLst>
          </p:cNvPr>
          <p:cNvSpPr/>
          <p:nvPr/>
        </p:nvSpPr>
        <p:spPr>
          <a:xfrm>
            <a:off x="8376285" y="3084830"/>
            <a:ext cx="604520" cy="411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모집공고 </a:t>
            </a:r>
            <a:endParaRPr lang="en-US" altLang="ko-KR" sz="7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/>
                <a:ea typeface="맑은 고딕"/>
              </a:rPr>
              <a:t>게시글 등록</a:t>
            </a:r>
          </a:p>
        </p:txBody>
      </p:sp>
      <p:sp>
        <p:nvSpPr>
          <p:cNvPr id="291" name="도형 124">
            <a:extLst>
              <a:ext uri="{FF2B5EF4-FFF2-40B4-BE49-F238E27FC236}">
                <a16:creationId xmlns:a16="http://schemas.microsoft.com/office/drawing/2014/main" id="{8AE130E5-DB43-4C18-94D1-5815FD34CF23}"/>
              </a:ext>
            </a:extLst>
          </p:cNvPr>
          <p:cNvSpPr/>
          <p:nvPr/>
        </p:nvSpPr>
        <p:spPr>
          <a:xfrm>
            <a:off x="3949065" y="3811270"/>
            <a:ext cx="788035" cy="18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게시글 삭제</a:t>
            </a:r>
            <a:endParaRPr lang="ko-KR" altLang="en-US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5C57A905-FD5B-460A-A08A-8B0B4B8B48B6}"/>
              </a:ext>
            </a:extLst>
          </p:cNvPr>
          <p:cNvCxnSpPr>
            <a:cxnSpLocks/>
          </p:cNvCxnSpPr>
          <p:nvPr/>
        </p:nvCxnSpPr>
        <p:spPr>
          <a:xfrm>
            <a:off x="3855720" y="3897630"/>
            <a:ext cx="101600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20B352C2-6BF2-43C6-9A08-42CFADA9873F}"/>
              </a:ext>
            </a:extLst>
          </p:cNvPr>
          <p:cNvCxnSpPr>
            <a:cxnSpLocks/>
          </p:cNvCxnSpPr>
          <p:nvPr/>
        </p:nvCxnSpPr>
        <p:spPr>
          <a:xfrm>
            <a:off x="8694420" y="4476115"/>
            <a:ext cx="0" cy="6413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A23FA017-DD31-4510-995C-31DF7CF22ED2}"/>
              </a:ext>
            </a:extLst>
          </p:cNvPr>
          <p:cNvCxnSpPr>
            <a:cxnSpLocks/>
          </p:cNvCxnSpPr>
          <p:nvPr/>
        </p:nvCxnSpPr>
        <p:spPr>
          <a:xfrm>
            <a:off x="8594725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도형 81">
            <a:extLst>
              <a:ext uri="{FF2B5EF4-FFF2-40B4-BE49-F238E27FC236}">
                <a16:creationId xmlns:a16="http://schemas.microsoft.com/office/drawing/2014/main" id="{47C7CAE7-95D6-48E2-983F-5265F2E26460}"/>
              </a:ext>
            </a:extLst>
          </p:cNvPr>
          <p:cNvSpPr/>
          <p:nvPr/>
        </p:nvSpPr>
        <p:spPr>
          <a:xfrm>
            <a:off x="7914005" y="5158740"/>
            <a:ext cx="729615" cy="206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지원자 관리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85E936D4-A0AF-4115-9C83-B587F7558173}"/>
              </a:ext>
            </a:extLst>
          </p:cNvPr>
          <p:cNvCxnSpPr>
            <a:cxnSpLocks/>
          </p:cNvCxnSpPr>
          <p:nvPr/>
        </p:nvCxnSpPr>
        <p:spPr>
          <a:xfrm>
            <a:off x="8287385" y="5371465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도형 81">
            <a:extLst>
              <a:ext uri="{FF2B5EF4-FFF2-40B4-BE49-F238E27FC236}">
                <a16:creationId xmlns:a16="http://schemas.microsoft.com/office/drawing/2014/main" id="{75399FAD-7401-4AFC-A3AD-FE4A1CA81391}"/>
              </a:ext>
            </a:extLst>
          </p:cNvPr>
          <p:cNvSpPr/>
          <p:nvPr/>
        </p:nvSpPr>
        <p:spPr>
          <a:xfrm>
            <a:off x="7893685" y="5454650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>
                <a:solidFill>
                  <a:schemeClr val="tx1"/>
                </a:solidFill>
                <a:latin typeface="맑은 고딕"/>
                <a:ea typeface="맑은 고딕"/>
              </a:rPr>
              <a:t>지원자목록 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888792E-816D-48FE-AF86-BA9651940E82}"/>
              </a:ext>
            </a:extLst>
          </p:cNvPr>
          <p:cNvCxnSpPr>
            <a:cxnSpLocks/>
          </p:cNvCxnSpPr>
          <p:nvPr/>
        </p:nvCxnSpPr>
        <p:spPr>
          <a:xfrm>
            <a:off x="8287385" y="5732780"/>
            <a:ext cx="1905" cy="8445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도형 81">
            <a:extLst>
              <a:ext uri="{FF2B5EF4-FFF2-40B4-BE49-F238E27FC236}">
                <a16:creationId xmlns:a16="http://schemas.microsoft.com/office/drawing/2014/main" id="{332FD83D-C0D1-4200-B44D-F940DAFED21F}"/>
              </a:ext>
            </a:extLst>
          </p:cNvPr>
          <p:cNvSpPr/>
          <p:nvPr/>
        </p:nvSpPr>
        <p:spPr>
          <a:xfrm>
            <a:off x="7893685" y="5815965"/>
            <a:ext cx="782320" cy="2717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지원자 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9" name="도형 71">
            <a:extLst>
              <a:ext uri="{FF2B5EF4-FFF2-40B4-BE49-F238E27FC236}">
                <a16:creationId xmlns:a16="http://schemas.microsoft.com/office/drawing/2014/main" id="{1C3E85BA-FE1E-4238-B113-2F07E456D415}"/>
              </a:ext>
            </a:extLst>
          </p:cNvPr>
          <p:cNvSpPr/>
          <p:nvPr/>
        </p:nvSpPr>
        <p:spPr>
          <a:xfrm>
            <a:off x="6781800" y="1279525"/>
            <a:ext cx="786130" cy="2870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비밀번호 찾기</a:t>
            </a:r>
            <a:endParaRPr lang="ko-KR" altLang="en-US" sz="1600" dirty="0">
              <a:solidFill>
                <a:schemeClr val="tx1"/>
              </a:solidFill>
              <a:ea typeface="Arial"/>
            </a:endParaRPr>
          </a:p>
        </p:txBody>
      </p: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98B64A9-71E3-4606-8A59-F6B5FB3F020F}"/>
              </a:ext>
            </a:extLst>
          </p:cNvPr>
          <p:cNvCxnSpPr>
            <a:cxnSpLocks/>
          </p:cNvCxnSpPr>
          <p:nvPr/>
        </p:nvCxnSpPr>
        <p:spPr>
          <a:xfrm>
            <a:off x="881840" y="283210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8256440A-15ED-4FD8-B4E7-67A47737F95D}"/>
              </a:ext>
            </a:extLst>
          </p:cNvPr>
          <p:cNvCxnSpPr>
            <a:cxnSpLocks/>
          </p:cNvCxnSpPr>
          <p:nvPr/>
        </p:nvCxnSpPr>
        <p:spPr>
          <a:xfrm>
            <a:off x="1322530" y="360934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2A43091-8C35-48B8-B683-3A2D6E56EBE2}"/>
              </a:ext>
            </a:extLst>
          </p:cNvPr>
          <p:cNvCxnSpPr>
            <a:cxnSpLocks/>
          </p:cNvCxnSpPr>
          <p:nvPr/>
        </p:nvCxnSpPr>
        <p:spPr>
          <a:xfrm>
            <a:off x="2304529" y="3678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B5E1CC8-84CB-46E6-8208-4CC862AAC87D}"/>
              </a:ext>
            </a:extLst>
          </p:cNvPr>
          <p:cNvCxnSpPr>
            <a:cxnSpLocks/>
          </p:cNvCxnSpPr>
          <p:nvPr/>
        </p:nvCxnSpPr>
        <p:spPr>
          <a:xfrm>
            <a:off x="1770494" y="285623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C371A65-47B1-403F-8374-6188E2E3BE51}"/>
              </a:ext>
            </a:extLst>
          </p:cNvPr>
          <p:cNvCxnSpPr>
            <a:cxnSpLocks/>
          </p:cNvCxnSpPr>
          <p:nvPr/>
        </p:nvCxnSpPr>
        <p:spPr>
          <a:xfrm>
            <a:off x="2815590" y="367284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B5D81D13-A5A6-4179-B228-2ED909E8AECF}"/>
              </a:ext>
            </a:extLst>
          </p:cNvPr>
          <p:cNvCxnSpPr>
            <a:cxnSpLocks/>
          </p:cNvCxnSpPr>
          <p:nvPr/>
        </p:nvCxnSpPr>
        <p:spPr>
          <a:xfrm>
            <a:off x="3250565" y="385508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07A2108B-02D3-4440-9612-672E1505E348}"/>
              </a:ext>
            </a:extLst>
          </p:cNvPr>
          <p:cNvCxnSpPr>
            <a:cxnSpLocks/>
          </p:cNvCxnSpPr>
          <p:nvPr/>
        </p:nvCxnSpPr>
        <p:spPr>
          <a:xfrm>
            <a:off x="4174490" y="3295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도형 81">
            <a:extLst>
              <a:ext uri="{FF2B5EF4-FFF2-40B4-BE49-F238E27FC236}">
                <a16:creationId xmlns:a16="http://schemas.microsoft.com/office/drawing/2014/main" id="{40956EBD-C6E8-4A47-8F3B-8975E87BD602}"/>
              </a:ext>
            </a:extLst>
          </p:cNvPr>
          <p:cNvSpPr/>
          <p:nvPr/>
        </p:nvSpPr>
        <p:spPr>
          <a:xfrm>
            <a:off x="1509395" y="1843405"/>
            <a:ext cx="621665" cy="168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76E2DCB-A52A-48D0-9E1F-FC65C947BC17}"/>
              </a:ext>
            </a:extLst>
          </p:cNvPr>
          <p:cNvCxnSpPr>
            <a:cxnSpLocks/>
          </p:cNvCxnSpPr>
          <p:nvPr/>
        </p:nvCxnSpPr>
        <p:spPr>
          <a:xfrm>
            <a:off x="1786255" y="202311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205CAF7C-4902-489B-8BE7-699A13FB832C}"/>
              </a:ext>
            </a:extLst>
          </p:cNvPr>
          <p:cNvCxnSpPr>
            <a:cxnSpLocks/>
          </p:cNvCxnSpPr>
          <p:nvPr/>
        </p:nvCxnSpPr>
        <p:spPr>
          <a:xfrm>
            <a:off x="9067800" y="2978150"/>
            <a:ext cx="0" cy="790575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7A94723-3819-4D56-9F77-C8B63876DC2A}"/>
              </a:ext>
            </a:extLst>
          </p:cNvPr>
          <p:cNvCxnSpPr>
            <a:cxnSpLocks/>
          </p:cNvCxnSpPr>
          <p:nvPr/>
        </p:nvCxnSpPr>
        <p:spPr>
          <a:xfrm>
            <a:off x="8969375" y="3284220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F0A2762-5E35-481C-AB5B-4AF89DAE8693}"/>
              </a:ext>
            </a:extLst>
          </p:cNvPr>
          <p:cNvCxnSpPr>
            <a:cxnSpLocks/>
          </p:cNvCxnSpPr>
          <p:nvPr/>
        </p:nvCxnSpPr>
        <p:spPr>
          <a:xfrm>
            <a:off x="8971915" y="376872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2AD5320A-3B06-4626-994F-696FF7857267}"/>
              </a:ext>
            </a:extLst>
          </p:cNvPr>
          <p:cNvCxnSpPr>
            <a:cxnSpLocks/>
          </p:cNvCxnSpPr>
          <p:nvPr/>
        </p:nvCxnSpPr>
        <p:spPr>
          <a:xfrm>
            <a:off x="8694420" y="397002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도형 320"/>
          <p:cNvSpPr>
            <a:spLocks/>
          </p:cNvSpPr>
          <p:nvPr/>
        </p:nvSpPr>
        <p:spPr>
          <a:xfrm>
            <a:off x="157019" y="4047721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목록 조회</a:t>
            </a: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148764" y="4458566"/>
            <a:ext cx="685165" cy="2755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정지회원 정지해제</a:t>
            </a:r>
          </a:p>
        </p:txBody>
      </p:sp>
      <p:cxnSp>
        <p:nvCxnSpPr>
          <p:cNvPr id="324" name="직선 연결선 323"/>
          <p:cNvCxnSpPr/>
          <p:nvPr/>
        </p:nvCxnSpPr>
        <p:spPr>
          <a:xfrm>
            <a:off x="488489" y="4337916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AD8A2B65-5449-4B99-A5DF-A7B715DDA44D}"/>
              </a:ext>
            </a:extLst>
          </p:cNvPr>
          <p:cNvCxnSpPr>
            <a:cxnSpLocks/>
          </p:cNvCxnSpPr>
          <p:nvPr/>
        </p:nvCxnSpPr>
        <p:spPr>
          <a:xfrm>
            <a:off x="54124" y="2511368"/>
            <a:ext cx="0" cy="166121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476A1AD-AC28-4ED0-9D6A-DA633BFCA21D}"/>
              </a:ext>
            </a:extLst>
          </p:cNvPr>
          <p:cNvCxnSpPr>
            <a:cxnSpLocks/>
          </p:cNvCxnSpPr>
          <p:nvPr/>
        </p:nvCxnSpPr>
        <p:spPr>
          <a:xfrm>
            <a:off x="58652" y="2785745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E22EA76-FDD3-4D72-9FB7-52B15287AAFA}"/>
              </a:ext>
            </a:extLst>
          </p:cNvPr>
          <p:cNvCxnSpPr>
            <a:cxnSpLocks/>
          </p:cNvCxnSpPr>
          <p:nvPr/>
        </p:nvCxnSpPr>
        <p:spPr>
          <a:xfrm>
            <a:off x="51927" y="4178184"/>
            <a:ext cx="98425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740A3837-2926-4CAB-8322-386B4358F4A5}"/>
              </a:ext>
            </a:extLst>
          </p:cNvPr>
          <p:cNvCxnSpPr>
            <a:cxnSpLocks/>
          </p:cNvCxnSpPr>
          <p:nvPr/>
        </p:nvCxnSpPr>
        <p:spPr>
          <a:xfrm>
            <a:off x="2977226" y="4321299"/>
            <a:ext cx="0" cy="845869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도형 124">
            <a:extLst>
              <a:ext uri="{FF2B5EF4-FFF2-40B4-BE49-F238E27FC236}">
                <a16:creationId xmlns:a16="http://schemas.microsoft.com/office/drawing/2014/main" id="{78C6CBAE-525E-4D07-BBE1-A90FCC373FB3}"/>
              </a:ext>
            </a:extLst>
          </p:cNvPr>
          <p:cNvSpPr/>
          <p:nvPr/>
        </p:nvSpPr>
        <p:spPr>
          <a:xfrm>
            <a:off x="3089593" y="4967143"/>
            <a:ext cx="714375" cy="4000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이벤트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당첨자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추첨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E62BBDBB-319A-4DD8-A46B-D44A010CB1D6}"/>
              </a:ext>
            </a:extLst>
          </p:cNvPr>
          <p:cNvCxnSpPr>
            <a:cxnSpLocks/>
          </p:cNvCxnSpPr>
          <p:nvPr/>
        </p:nvCxnSpPr>
        <p:spPr>
          <a:xfrm>
            <a:off x="2977226" y="5167168"/>
            <a:ext cx="119034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67CBCCEC-64AA-43E0-A76F-140BE1ED9ABF}"/>
              </a:ext>
            </a:extLst>
          </p:cNvPr>
          <p:cNvCxnSpPr>
            <a:cxnSpLocks/>
          </p:cNvCxnSpPr>
          <p:nvPr/>
        </p:nvCxnSpPr>
        <p:spPr>
          <a:xfrm>
            <a:off x="2977226" y="4682432"/>
            <a:ext cx="119034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도형 61"/>
          <p:cNvCxnSpPr>
            <a:cxnSpLocks/>
          </p:cNvCxnSpPr>
          <p:nvPr/>
        </p:nvCxnSpPr>
        <p:spPr>
          <a:xfrm flipH="1">
            <a:off x="2584224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>
            <a:cxnSpLocks/>
          </p:cNvCxnSpPr>
          <p:nvPr/>
        </p:nvCxnSpPr>
        <p:spPr>
          <a:xfrm>
            <a:off x="4658143" y="3421193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도형 198"/>
          <p:cNvCxnSpPr>
            <a:cxnSpLocks/>
          </p:cNvCxnSpPr>
          <p:nvPr/>
        </p:nvCxnSpPr>
        <p:spPr>
          <a:xfrm>
            <a:off x="1851559" y="2483802"/>
            <a:ext cx="0" cy="115900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도형 281"/>
          <p:cNvCxnSpPr>
            <a:cxnSpLocks/>
          </p:cNvCxnSpPr>
          <p:nvPr/>
        </p:nvCxnSpPr>
        <p:spPr>
          <a:xfrm>
            <a:off x="8051436" y="4338182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도형 247"/>
          <p:cNvCxnSpPr>
            <a:cxnSpLocks/>
          </p:cNvCxnSpPr>
          <p:nvPr/>
        </p:nvCxnSpPr>
        <p:spPr>
          <a:xfrm>
            <a:off x="6855791" y="2775274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도형 241"/>
          <p:cNvCxnSpPr>
            <a:cxnSpLocks/>
          </p:cNvCxnSpPr>
          <p:nvPr/>
        </p:nvCxnSpPr>
        <p:spPr>
          <a:xfrm flipH="1">
            <a:off x="5708128" y="4092049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도형 77"/>
          <p:cNvCxnSpPr>
            <a:cxnSpLocks/>
          </p:cNvCxnSpPr>
          <p:nvPr/>
        </p:nvCxnSpPr>
        <p:spPr>
          <a:xfrm>
            <a:off x="5049264" y="266192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도형 39"/>
          <p:cNvSpPr>
            <a:spLocks/>
          </p:cNvSpPr>
          <p:nvPr/>
        </p:nvSpPr>
        <p:spPr>
          <a:xfrm flipV="1">
            <a:off x="0" y="6551930"/>
            <a:ext cx="9145270" cy="358140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0" y="-1905"/>
            <a:ext cx="9145270" cy="624205"/>
          </a:xfrm>
          <a:prstGeom prst="rect">
            <a:avLst/>
          </a:prstGeom>
          <a:solidFill>
            <a:srgbClr val="31313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00">
              <a:solidFill>
                <a:srgbClr val="000000"/>
              </a:solidFill>
              <a:latin typeface="맑은 고딕" charset="0"/>
              <a:ea typeface="Arial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 flipH="1">
            <a:off x="0" y="668020"/>
            <a:ext cx="9145270" cy="1270"/>
          </a:xfrm>
          <a:prstGeom prst="line">
            <a:avLst/>
          </a:prstGeom>
          <a:ln w="9525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flipH="1">
            <a:off x="0" y="6491605"/>
            <a:ext cx="9145270" cy="1270"/>
          </a:xfrm>
          <a:prstGeom prst="line">
            <a:avLst/>
          </a:prstGeom>
          <a:ln w="9525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도형 44"/>
          <p:cNvSpPr>
            <a:spLocks/>
          </p:cNvSpPr>
          <p:nvPr/>
        </p:nvSpPr>
        <p:spPr>
          <a:xfrm>
            <a:off x="899592" y="179514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관리자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3895725" y="764540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공통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>
            <a:off x="2609215" y="1268095"/>
            <a:ext cx="721995" cy="254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9" name="도형 188"/>
          <p:cNvSpPr>
            <a:spLocks/>
          </p:cNvSpPr>
          <p:nvPr/>
        </p:nvSpPr>
        <p:spPr>
          <a:xfrm>
            <a:off x="1333057" y="2314575"/>
            <a:ext cx="71374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1" name="도형 200"/>
          <p:cNvCxnSpPr>
            <a:cxnSpLocks/>
          </p:cNvCxnSpPr>
          <p:nvPr/>
        </p:nvCxnSpPr>
        <p:spPr>
          <a:xfrm>
            <a:off x="544350" y="2152015"/>
            <a:ext cx="802037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cxnSpLocks/>
          </p:cNvCxnSpPr>
          <p:nvPr/>
        </p:nvCxnSpPr>
        <p:spPr>
          <a:xfrm flipH="1">
            <a:off x="1261542" y="1660525"/>
            <a:ext cx="4462586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도형 202"/>
          <p:cNvCxnSpPr/>
          <p:nvPr/>
        </p:nvCxnSpPr>
        <p:spPr>
          <a:xfrm>
            <a:off x="1260272" y="16592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도형 212"/>
          <p:cNvCxnSpPr/>
          <p:nvPr/>
        </p:nvCxnSpPr>
        <p:spPr>
          <a:xfrm>
            <a:off x="2997835" y="1139825"/>
            <a:ext cx="127254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도형 214"/>
          <p:cNvCxnSpPr/>
          <p:nvPr/>
        </p:nvCxnSpPr>
        <p:spPr>
          <a:xfrm>
            <a:off x="2997835" y="114808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도형 215"/>
          <p:cNvCxnSpPr/>
          <p:nvPr/>
        </p:nvCxnSpPr>
        <p:spPr>
          <a:xfrm>
            <a:off x="4265295" y="101155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도형 216"/>
          <p:cNvCxnSpPr/>
          <p:nvPr/>
        </p:nvCxnSpPr>
        <p:spPr>
          <a:xfrm>
            <a:off x="5724128" y="1661160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도형 220"/>
          <p:cNvCxnSpPr>
            <a:stCxn id="48" idx="2"/>
          </p:cNvCxnSpPr>
          <p:nvPr/>
        </p:nvCxnSpPr>
        <p:spPr>
          <a:xfrm>
            <a:off x="2969895" y="1520825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도형 228"/>
          <p:cNvSpPr>
            <a:spLocks/>
          </p:cNvSpPr>
          <p:nvPr/>
        </p:nvSpPr>
        <p:spPr>
          <a:xfrm>
            <a:off x="833072" y="2550383"/>
            <a:ext cx="778239" cy="27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내정보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2267458" y="2302125"/>
            <a:ext cx="650908" cy="270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게시판 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158971" y="2737604"/>
            <a:ext cx="867291" cy="3267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158792" y="3213736"/>
            <a:ext cx="858536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4566634" y="2297430"/>
            <a:ext cx="754782" cy="1689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게시판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>
            <a:cxnSpLocks/>
          </p:cNvCxnSpPr>
          <p:nvPr/>
        </p:nvCxnSpPr>
        <p:spPr>
          <a:xfrm>
            <a:off x="5177402" y="2468562"/>
            <a:ext cx="0" cy="81413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4269563" y="3158854"/>
            <a:ext cx="779701" cy="27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269563" y="3593529"/>
            <a:ext cx="775891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306934" y="4030732"/>
            <a:ext cx="700008" cy="26236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5" name="도형 74"/>
          <p:cNvSpPr>
            <a:spLocks/>
          </p:cNvSpPr>
          <p:nvPr/>
        </p:nvSpPr>
        <p:spPr>
          <a:xfrm>
            <a:off x="4300078" y="2537079"/>
            <a:ext cx="754781" cy="2722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게시물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0" name="도형 79"/>
          <p:cNvCxnSpPr>
            <a:cxnSpLocks/>
          </p:cNvCxnSpPr>
          <p:nvPr/>
        </p:nvCxnSpPr>
        <p:spPr>
          <a:xfrm>
            <a:off x="4953910" y="2145030"/>
            <a:ext cx="3175" cy="14605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도형 92"/>
          <p:cNvSpPr>
            <a:spLocks/>
          </p:cNvSpPr>
          <p:nvPr/>
        </p:nvSpPr>
        <p:spPr>
          <a:xfrm>
            <a:off x="179512" y="5852123"/>
            <a:ext cx="651946" cy="24117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5708706" y="2298665"/>
            <a:ext cx="734685" cy="1765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cxnSpLocks/>
          </p:cNvCxnSpPr>
          <p:nvPr/>
        </p:nvCxnSpPr>
        <p:spPr>
          <a:xfrm>
            <a:off x="6290288" y="2488565"/>
            <a:ext cx="0" cy="140678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5401053" y="2552319"/>
            <a:ext cx="750807" cy="2749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예약하기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7" name="도형 126"/>
          <p:cNvCxnSpPr>
            <a:cxnSpLocks/>
          </p:cNvCxnSpPr>
          <p:nvPr/>
        </p:nvCxnSpPr>
        <p:spPr>
          <a:xfrm flipV="1">
            <a:off x="6163669" y="2686050"/>
            <a:ext cx="132715" cy="2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>
            <a:cxnSpLocks/>
          </p:cNvCxnSpPr>
          <p:nvPr/>
        </p:nvCxnSpPr>
        <p:spPr>
          <a:xfrm>
            <a:off x="6049702" y="2153249"/>
            <a:ext cx="1270" cy="14541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도형 127"/>
          <p:cNvSpPr>
            <a:spLocks/>
          </p:cNvSpPr>
          <p:nvPr/>
        </p:nvSpPr>
        <p:spPr>
          <a:xfrm>
            <a:off x="5301881" y="3682410"/>
            <a:ext cx="843746" cy="4026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31" name="도형 230"/>
          <p:cNvCxnSpPr/>
          <p:nvPr/>
        </p:nvCxnSpPr>
        <p:spPr>
          <a:xfrm>
            <a:off x="5724128" y="2028825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도형 234"/>
          <p:cNvSpPr>
            <a:spLocks/>
          </p:cNvSpPr>
          <p:nvPr/>
        </p:nvSpPr>
        <p:spPr>
          <a:xfrm>
            <a:off x="2194234" y="3667552"/>
            <a:ext cx="814320" cy="197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이벤트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응모</a:t>
            </a:r>
          </a:p>
        </p:txBody>
      </p:sp>
      <p:cxnSp>
        <p:nvCxnSpPr>
          <p:cNvPr id="241" name="도형 240"/>
          <p:cNvCxnSpPr>
            <a:cxnSpLocks/>
          </p:cNvCxnSpPr>
          <p:nvPr/>
        </p:nvCxnSpPr>
        <p:spPr>
          <a:xfrm>
            <a:off x="6145627" y="3889833"/>
            <a:ext cx="144661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도형 242"/>
          <p:cNvSpPr>
            <a:spLocks/>
          </p:cNvSpPr>
          <p:nvPr/>
        </p:nvSpPr>
        <p:spPr>
          <a:xfrm>
            <a:off x="5283010" y="4185131"/>
            <a:ext cx="883171" cy="2684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상세보기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5" name="도형 244"/>
          <p:cNvSpPr>
            <a:spLocks/>
          </p:cNvSpPr>
          <p:nvPr/>
        </p:nvSpPr>
        <p:spPr>
          <a:xfrm>
            <a:off x="5367959" y="4542025"/>
            <a:ext cx="723511" cy="2801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 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7" name="도형 246"/>
          <p:cNvSpPr>
            <a:spLocks/>
          </p:cNvSpPr>
          <p:nvPr/>
        </p:nvSpPr>
        <p:spPr>
          <a:xfrm>
            <a:off x="6959567" y="2307337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9" name="도형 248"/>
          <p:cNvSpPr>
            <a:spLocks/>
          </p:cNvSpPr>
          <p:nvPr/>
        </p:nvSpPr>
        <p:spPr>
          <a:xfrm>
            <a:off x="6513526" y="2534920"/>
            <a:ext cx="693420" cy="25464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6501847" y="3262947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4" name="도형 253"/>
          <p:cNvCxnSpPr>
            <a:cxnSpLocks/>
          </p:cNvCxnSpPr>
          <p:nvPr/>
        </p:nvCxnSpPr>
        <p:spPr>
          <a:xfrm>
            <a:off x="7500008" y="2483802"/>
            <a:ext cx="0" cy="1521262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도형 254"/>
          <p:cNvCxnSpPr/>
          <p:nvPr/>
        </p:nvCxnSpPr>
        <p:spPr>
          <a:xfrm>
            <a:off x="7251513" y="2152650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도형 256"/>
          <p:cNvSpPr>
            <a:spLocks/>
          </p:cNvSpPr>
          <p:nvPr/>
        </p:nvSpPr>
        <p:spPr>
          <a:xfrm>
            <a:off x="6517267" y="2878220"/>
            <a:ext cx="693420" cy="274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0" name="도형 259"/>
          <p:cNvCxnSpPr>
            <a:cxnSpLocks/>
          </p:cNvCxnSpPr>
          <p:nvPr/>
        </p:nvCxnSpPr>
        <p:spPr>
          <a:xfrm>
            <a:off x="8561141" y="2556510"/>
            <a:ext cx="0" cy="164705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도형 260"/>
          <p:cNvCxnSpPr>
            <a:cxnSpLocks/>
          </p:cNvCxnSpPr>
          <p:nvPr/>
        </p:nvCxnSpPr>
        <p:spPr>
          <a:xfrm>
            <a:off x="8562920" y="2145030"/>
            <a:ext cx="0" cy="17335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도형 261"/>
          <p:cNvSpPr>
            <a:spLocks/>
          </p:cNvSpPr>
          <p:nvPr/>
        </p:nvSpPr>
        <p:spPr>
          <a:xfrm>
            <a:off x="8199060" y="2293620"/>
            <a:ext cx="693420" cy="27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3" name="도형 262"/>
          <p:cNvSpPr>
            <a:spLocks/>
          </p:cNvSpPr>
          <p:nvPr/>
        </p:nvSpPr>
        <p:spPr>
          <a:xfrm>
            <a:off x="7682809" y="3011113"/>
            <a:ext cx="694055" cy="42175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4" name="도형 263"/>
          <p:cNvSpPr>
            <a:spLocks/>
          </p:cNvSpPr>
          <p:nvPr/>
        </p:nvSpPr>
        <p:spPr>
          <a:xfrm>
            <a:off x="7682809" y="3537528"/>
            <a:ext cx="693420" cy="165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65" name="도형 264"/>
          <p:cNvCxnSpPr/>
          <p:nvPr/>
        </p:nvCxnSpPr>
        <p:spPr>
          <a:xfrm>
            <a:off x="8392231" y="2728722"/>
            <a:ext cx="169545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도형 277"/>
          <p:cNvCxnSpPr/>
          <p:nvPr/>
        </p:nvCxnSpPr>
        <p:spPr>
          <a:xfrm flipH="1" flipV="1">
            <a:off x="7213041" y="2669870"/>
            <a:ext cx="294640" cy="1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도형 278"/>
          <p:cNvSpPr>
            <a:spLocks/>
          </p:cNvSpPr>
          <p:nvPr/>
        </p:nvSpPr>
        <p:spPr>
          <a:xfrm>
            <a:off x="6504009" y="3862184"/>
            <a:ext cx="847420" cy="28909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0" name="도형 279"/>
          <p:cNvCxnSpPr>
            <a:cxnSpLocks/>
          </p:cNvCxnSpPr>
          <p:nvPr/>
        </p:nvCxnSpPr>
        <p:spPr>
          <a:xfrm>
            <a:off x="6914241" y="4159225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도형 280"/>
          <p:cNvSpPr>
            <a:spLocks/>
          </p:cNvSpPr>
          <p:nvPr/>
        </p:nvSpPr>
        <p:spPr>
          <a:xfrm>
            <a:off x="7703138" y="4439011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내역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상세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4" name="도형 283"/>
          <p:cNvSpPr>
            <a:spLocks/>
          </p:cNvSpPr>
          <p:nvPr/>
        </p:nvSpPr>
        <p:spPr>
          <a:xfrm>
            <a:off x="7713386" y="4851327"/>
            <a:ext cx="694055" cy="2854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 구매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6" name="도형 285"/>
          <p:cNvSpPr>
            <a:spLocks/>
          </p:cNvSpPr>
          <p:nvPr/>
        </p:nvSpPr>
        <p:spPr>
          <a:xfrm>
            <a:off x="7698811" y="2605792"/>
            <a:ext cx="693420" cy="27431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리프트권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8" name="도형 287"/>
          <p:cNvCxnSpPr/>
          <p:nvPr/>
        </p:nvCxnSpPr>
        <p:spPr>
          <a:xfrm>
            <a:off x="8394543" y="4203564"/>
            <a:ext cx="17018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도형 288"/>
          <p:cNvSpPr>
            <a:spLocks/>
          </p:cNvSpPr>
          <p:nvPr/>
        </p:nvSpPr>
        <p:spPr>
          <a:xfrm>
            <a:off x="7693677" y="4077072"/>
            <a:ext cx="693420" cy="2616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 내역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8" name="도형 297"/>
          <p:cNvSpPr>
            <a:spLocks/>
          </p:cNvSpPr>
          <p:nvPr/>
        </p:nvSpPr>
        <p:spPr>
          <a:xfrm>
            <a:off x="5394820" y="2932813"/>
            <a:ext cx="750807" cy="3050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픽업서비스예약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결제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0" name="도형 299"/>
          <p:cNvSpPr>
            <a:spLocks/>
          </p:cNvSpPr>
          <p:nvPr/>
        </p:nvSpPr>
        <p:spPr>
          <a:xfrm>
            <a:off x="5412850" y="3341370"/>
            <a:ext cx="678620" cy="187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2" name="TextBox 321"/>
          <p:cNvSpPr txBox="1">
            <a:spLocks/>
          </p:cNvSpPr>
          <p:nvPr/>
        </p:nvSpPr>
        <p:spPr>
          <a:xfrm>
            <a:off x="486410" y="71755"/>
            <a:ext cx="40144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회원</a:t>
            </a:r>
            <a:endParaRPr lang="ko-KR" altLang="en-US" sz="250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23" name="도형 322"/>
          <p:cNvSpPr>
            <a:spLocks/>
          </p:cNvSpPr>
          <p:nvPr/>
        </p:nvSpPr>
        <p:spPr>
          <a:xfrm>
            <a:off x="5347568" y="1795780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</a:t>
            </a:r>
          </a:p>
        </p:txBody>
      </p:sp>
      <p:sp>
        <p:nvSpPr>
          <p:cNvPr id="324" name="도형 323"/>
          <p:cNvSpPr>
            <a:spLocks/>
          </p:cNvSpPr>
          <p:nvPr/>
        </p:nvSpPr>
        <p:spPr>
          <a:xfrm>
            <a:off x="6488442" y="4271993"/>
            <a:ext cx="843746" cy="28543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콘도예약내역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6" name="도형 325"/>
          <p:cNvSpPr>
            <a:spLocks/>
          </p:cNvSpPr>
          <p:nvPr/>
        </p:nvSpPr>
        <p:spPr>
          <a:xfrm>
            <a:off x="6488442" y="4683313"/>
            <a:ext cx="886981" cy="1858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콘도예약 취소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27" name="도형 326"/>
          <p:cNvCxnSpPr>
            <a:cxnSpLocks/>
          </p:cNvCxnSpPr>
          <p:nvPr/>
        </p:nvCxnSpPr>
        <p:spPr>
          <a:xfrm>
            <a:off x="1611500" y="2682250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도형 328"/>
          <p:cNvSpPr>
            <a:spLocks/>
          </p:cNvSpPr>
          <p:nvPr/>
        </p:nvSpPr>
        <p:spPr>
          <a:xfrm>
            <a:off x="799046" y="3462774"/>
            <a:ext cx="819131" cy="395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쓴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후기게시판</a:t>
            </a:r>
            <a:r>
              <a:rPr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sz="8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목록조회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1" name="도형 330"/>
          <p:cNvSpPr>
            <a:spLocks/>
          </p:cNvSpPr>
          <p:nvPr/>
        </p:nvSpPr>
        <p:spPr>
          <a:xfrm>
            <a:off x="816519" y="4032079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 게시물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2" name="도형 331"/>
          <p:cNvSpPr>
            <a:spLocks/>
          </p:cNvSpPr>
          <p:nvPr/>
        </p:nvSpPr>
        <p:spPr>
          <a:xfrm>
            <a:off x="539766" y="4384076"/>
            <a:ext cx="767002" cy="2619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후기게시물 수정/삭제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4" name="도형 333"/>
          <p:cNvSpPr>
            <a:spLocks/>
          </p:cNvSpPr>
          <p:nvPr/>
        </p:nvSpPr>
        <p:spPr>
          <a:xfrm>
            <a:off x="596283" y="4847365"/>
            <a:ext cx="699072" cy="26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목록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5" name="도형 334"/>
          <p:cNvSpPr>
            <a:spLocks/>
          </p:cNvSpPr>
          <p:nvPr/>
        </p:nvSpPr>
        <p:spPr>
          <a:xfrm>
            <a:off x="609117" y="5295731"/>
            <a:ext cx="673404" cy="25216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상세 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9" name="도형 338"/>
          <p:cNvSpPr>
            <a:spLocks/>
          </p:cNvSpPr>
          <p:nvPr/>
        </p:nvSpPr>
        <p:spPr>
          <a:xfrm>
            <a:off x="1072800" y="5842941"/>
            <a:ext cx="657758" cy="2410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삭제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1" name="도형 216">
            <a:extLst>
              <a:ext uri="{FF2B5EF4-FFF2-40B4-BE49-F238E27FC236}">
                <a16:creationId xmlns:a16="http://schemas.microsoft.com/office/drawing/2014/main" id="{DA4B9257-D31D-48C3-9AA1-57A7029C1375}"/>
              </a:ext>
            </a:extLst>
          </p:cNvPr>
          <p:cNvCxnSpPr>
            <a:cxnSpLocks/>
            <a:endCxn id="263" idx="0"/>
          </p:cNvCxnSpPr>
          <p:nvPr/>
        </p:nvCxnSpPr>
        <p:spPr>
          <a:xfrm flipH="1">
            <a:off x="8029837" y="2886710"/>
            <a:ext cx="444" cy="12440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216">
            <a:extLst>
              <a:ext uri="{FF2B5EF4-FFF2-40B4-BE49-F238E27FC236}">
                <a16:creationId xmlns:a16="http://schemas.microsoft.com/office/drawing/2014/main" id="{AC603C6D-174F-442E-91E3-5331AD768C3F}"/>
              </a:ext>
            </a:extLst>
          </p:cNvPr>
          <p:cNvCxnSpPr>
            <a:cxnSpLocks/>
          </p:cNvCxnSpPr>
          <p:nvPr/>
        </p:nvCxnSpPr>
        <p:spPr>
          <a:xfrm>
            <a:off x="8048896" y="3417506"/>
            <a:ext cx="1270" cy="1295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281">
            <a:extLst>
              <a:ext uri="{FF2B5EF4-FFF2-40B4-BE49-F238E27FC236}">
                <a16:creationId xmlns:a16="http://schemas.microsoft.com/office/drawing/2014/main" id="{EB8A04EB-3DC9-467D-9C3E-D37CBDF25B8B}"/>
              </a:ext>
            </a:extLst>
          </p:cNvPr>
          <p:cNvCxnSpPr>
            <a:cxnSpLocks/>
          </p:cNvCxnSpPr>
          <p:nvPr/>
        </p:nvCxnSpPr>
        <p:spPr>
          <a:xfrm>
            <a:off x="8061321" y="4724444"/>
            <a:ext cx="0" cy="11627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도형 279">
            <a:extLst>
              <a:ext uri="{FF2B5EF4-FFF2-40B4-BE49-F238E27FC236}">
                <a16:creationId xmlns:a16="http://schemas.microsoft.com/office/drawing/2014/main" id="{A8FFC554-B2A8-4F45-B24E-8A27F4321147}"/>
              </a:ext>
            </a:extLst>
          </p:cNvPr>
          <p:cNvCxnSpPr>
            <a:cxnSpLocks/>
          </p:cNvCxnSpPr>
          <p:nvPr/>
        </p:nvCxnSpPr>
        <p:spPr>
          <a:xfrm>
            <a:off x="6908881" y="4557427"/>
            <a:ext cx="0" cy="125886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도형 247">
            <a:extLst>
              <a:ext uri="{FF2B5EF4-FFF2-40B4-BE49-F238E27FC236}">
                <a16:creationId xmlns:a16="http://schemas.microsoft.com/office/drawing/2014/main" id="{6106DFE6-CB81-4CBA-BC59-7F512986D45F}"/>
              </a:ext>
            </a:extLst>
          </p:cNvPr>
          <p:cNvCxnSpPr>
            <a:cxnSpLocks/>
          </p:cNvCxnSpPr>
          <p:nvPr/>
        </p:nvCxnSpPr>
        <p:spPr>
          <a:xfrm>
            <a:off x="6855791" y="3152860"/>
            <a:ext cx="1270" cy="10414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277">
            <a:extLst>
              <a:ext uri="{FF2B5EF4-FFF2-40B4-BE49-F238E27FC236}">
                <a16:creationId xmlns:a16="http://schemas.microsoft.com/office/drawing/2014/main" id="{6B91B094-D229-4900-892E-9BD9459E62C2}"/>
              </a:ext>
            </a:extLst>
          </p:cNvPr>
          <p:cNvCxnSpPr>
            <a:cxnSpLocks/>
          </p:cNvCxnSpPr>
          <p:nvPr/>
        </p:nvCxnSpPr>
        <p:spPr>
          <a:xfrm flipH="1">
            <a:off x="7360361" y="4005063"/>
            <a:ext cx="139647" cy="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도형 254">
            <a:extLst>
              <a:ext uri="{FF2B5EF4-FFF2-40B4-BE49-F238E27FC236}">
                <a16:creationId xmlns:a16="http://schemas.microsoft.com/office/drawing/2014/main" id="{E61306AC-D108-4036-AF71-384E674619D8}"/>
              </a:ext>
            </a:extLst>
          </p:cNvPr>
          <p:cNvCxnSpPr>
            <a:cxnSpLocks/>
          </p:cNvCxnSpPr>
          <p:nvPr/>
        </p:nvCxnSpPr>
        <p:spPr>
          <a:xfrm>
            <a:off x="5757816" y="2824607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도형 254">
            <a:extLst>
              <a:ext uri="{FF2B5EF4-FFF2-40B4-BE49-F238E27FC236}">
                <a16:creationId xmlns:a16="http://schemas.microsoft.com/office/drawing/2014/main" id="{3A312D3E-A4E8-47FA-8270-B6B36247E934}"/>
              </a:ext>
            </a:extLst>
          </p:cNvPr>
          <p:cNvCxnSpPr>
            <a:cxnSpLocks/>
          </p:cNvCxnSpPr>
          <p:nvPr/>
        </p:nvCxnSpPr>
        <p:spPr>
          <a:xfrm>
            <a:off x="5763296" y="3239135"/>
            <a:ext cx="0" cy="10801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도형 241">
            <a:extLst>
              <a:ext uri="{FF2B5EF4-FFF2-40B4-BE49-F238E27FC236}">
                <a16:creationId xmlns:a16="http://schemas.microsoft.com/office/drawing/2014/main" id="{A91C07A5-0A8B-49D1-B21E-BF345D73242A}"/>
              </a:ext>
            </a:extLst>
          </p:cNvPr>
          <p:cNvCxnSpPr>
            <a:cxnSpLocks/>
          </p:cNvCxnSpPr>
          <p:nvPr/>
        </p:nvCxnSpPr>
        <p:spPr>
          <a:xfrm flipH="1">
            <a:off x="5721849" y="4451331"/>
            <a:ext cx="1905" cy="977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77">
            <a:extLst>
              <a:ext uri="{FF2B5EF4-FFF2-40B4-BE49-F238E27FC236}">
                <a16:creationId xmlns:a16="http://schemas.microsoft.com/office/drawing/2014/main" id="{A13831C2-B4E2-4F86-AE66-3C3B43D7C38D}"/>
              </a:ext>
            </a:extLst>
          </p:cNvPr>
          <p:cNvCxnSpPr>
            <a:cxnSpLocks/>
          </p:cNvCxnSpPr>
          <p:nvPr/>
        </p:nvCxnSpPr>
        <p:spPr>
          <a:xfrm>
            <a:off x="5054859" y="3283460"/>
            <a:ext cx="129420" cy="1524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78">
            <a:extLst>
              <a:ext uri="{FF2B5EF4-FFF2-40B4-BE49-F238E27FC236}">
                <a16:creationId xmlns:a16="http://schemas.microsoft.com/office/drawing/2014/main" id="{2E104289-57DB-491F-B051-BFA3F5818B48}"/>
              </a:ext>
            </a:extLst>
          </p:cNvPr>
          <p:cNvCxnSpPr>
            <a:cxnSpLocks/>
          </p:cNvCxnSpPr>
          <p:nvPr/>
        </p:nvCxnSpPr>
        <p:spPr>
          <a:xfrm>
            <a:off x="4653063" y="3858435"/>
            <a:ext cx="0" cy="17099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61">
            <a:extLst>
              <a:ext uri="{FF2B5EF4-FFF2-40B4-BE49-F238E27FC236}">
                <a16:creationId xmlns:a16="http://schemas.microsoft.com/office/drawing/2014/main" id="{90CE713F-E5EC-4557-A05F-83FA87A88DD6}"/>
              </a:ext>
            </a:extLst>
          </p:cNvPr>
          <p:cNvCxnSpPr>
            <a:cxnSpLocks/>
          </p:cNvCxnSpPr>
          <p:nvPr/>
        </p:nvCxnSpPr>
        <p:spPr>
          <a:xfrm flipH="1">
            <a:off x="2584224" y="2571526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61">
            <a:extLst>
              <a:ext uri="{FF2B5EF4-FFF2-40B4-BE49-F238E27FC236}">
                <a16:creationId xmlns:a16="http://schemas.microsoft.com/office/drawing/2014/main" id="{28F43957-10F1-4241-9CFD-FCB0F36CB189}"/>
              </a:ext>
            </a:extLst>
          </p:cNvPr>
          <p:cNvCxnSpPr>
            <a:cxnSpLocks/>
          </p:cNvCxnSpPr>
          <p:nvPr/>
        </p:nvCxnSpPr>
        <p:spPr>
          <a:xfrm flipH="1">
            <a:off x="2592616" y="304768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61">
            <a:extLst>
              <a:ext uri="{FF2B5EF4-FFF2-40B4-BE49-F238E27FC236}">
                <a16:creationId xmlns:a16="http://schemas.microsoft.com/office/drawing/2014/main" id="{478B5552-6F04-47A7-86E8-261A8CE0D6C0}"/>
              </a:ext>
            </a:extLst>
          </p:cNvPr>
          <p:cNvCxnSpPr>
            <a:cxnSpLocks/>
          </p:cNvCxnSpPr>
          <p:nvPr/>
        </p:nvCxnSpPr>
        <p:spPr>
          <a:xfrm flipH="1">
            <a:off x="2597178" y="350013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61">
            <a:extLst>
              <a:ext uri="{FF2B5EF4-FFF2-40B4-BE49-F238E27FC236}">
                <a16:creationId xmlns:a16="http://schemas.microsoft.com/office/drawing/2014/main" id="{DC129B25-493E-42B4-B5E6-C51EC66639BC}"/>
              </a:ext>
            </a:extLst>
          </p:cNvPr>
          <p:cNvCxnSpPr>
            <a:cxnSpLocks/>
          </p:cNvCxnSpPr>
          <p:nvPr/>
        </p:nvCxnSpPr>
        <p:spPr>
          <a:xfrm flipH="1">
            <a:off x="1665490" y="2149157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도형 326">
            <a:extLst>
              <a:ext uri="{FF2B5EF4-FFF2-40B4-BE49-F238E27FC236}">
                <a16:creationId xmlns:a16="http://schemas.microsoft.com/office/drawing/2014/main" id="{A1102E95-B9EB-431A-8B93-F24C36600B2F}"/>
              </a:ext>
            </a:extLst>
          </p:cNvPr>
          <p:cNvCxnSpPr>
            <a:cxnSpLocks/>
          </p:cNvCxnSpPr>
          <p:nvPr/>
        </p:nvCxnSpPr>
        <p:spPr>
          <a:xfrm>
            <a:off x="1609557" y="3642806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61">
            <a:extLst>
              <a:ext uri="{FF2B5EF4-FFF2-40B4-BE49-F238E27FC236}">
                <a16:creationId xmlns:a16="http://schemas.microsoft.com/office/drawing/2014/main" id="{ABA368FD-F345-44E5-A06A-CD45DAA4BC1B}"/>
              </a:ext>
            </a:extLst>
          </p:cNvPr>
          <p:cNvCxnSpPr>
            <a:cxnSpLocks/>
          </p:cNvCxnSpPr>
          <p:nvPr/>
        </p:nvCxnSpPr>
        <p:spPr>
          <a:xfrm flipH="1">
            <a:off x="1222190" y="3859388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329">
            <a:extLst>
              <a:ext uri="{FF2B5EF4-FFF2-40B4-BE49-F238E27FC236}">
                <a16:creationId xmlns:a16="http://schemas.microsoft.com/office/drawing/2014/main" id="{9515B6AB-8D8F-4C51-A795-1B323C7D2D26}"/>
              </a:ext>
            </a:extLst>
          </p:cNvPr>
          <p:cNvCxnSpPr>
            <a:cxnSpLocks/>
          </p:cNvCxnSpPr>
          <p:nvPr/>
        </p:nvCxnSpPr>
        <p:spPr>
          <a:xfrm>
            <a:off x="1461649" y="4314690"/>
            <a:ext cx="0" cy="660473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도형 326">
            <a:extLst>
              <a:ext uri="{FF2B5EF4-FFF2-40B4-BE49-F238E27FC236}">
                <a16:creationId xmlns:a16="http://schemas.microsoft.com/office/drawing/2014/main" id="{43249A32-B659-487A-A41A-CB3A9F2FADB6}"/>
              </a:ext>
            </a:extLst>
          </p:cNvPr>
          <p:cNvCxnSpPr>
            <a:cxnSpLocks/>
            <a:stCxn id="332" idx="3"/>
          </p:cNvCxnSpPr>
          <p:nvPr/>
        </p:nvCxnSpPr>
        <p:spPr>
          <a:xfrm>
            <a:off x="1306768" y="4515032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도형 326">
            <a:extLst>
              <a:ext uri="{FF2B5EF4-FFF2-40B4-BE49-F238E27FC236}">
                <a16:creationId xmlns:a16="http://schemas.microsoft.com/office/drawing/2014/main" id="{98B66E95-8EC8-4B92-8B12-BB44FA0D016E}"/>
              </a:ext>
            </a:extLst>
          </p:cNvPr>
          <p:cNvCxnSpPr>
            <a:cxnSpLocks/>
          </p:cNvCxnSpPr>
          <p:nvPr/>
        </p:nvCxnSpPr>
        <p:spPr>
          <a:xfrm>
            <a:off x="1298128" y="4975163"/>
            <a:ext cx="157425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도형 61">
            <a:extLst>
              <a:ext uri="{FF2B5EF4-FFF2-40B4-BE49-F238E27FC236}">
                <a16:creationId xmlns:a16="http://schemas.microsoft.com/office/drawing/2014/main" id="{F4134ACC-4505-45E5-9D9B-E1552355702D}"/>
              </a:ext>
            </a:extLst>
          </p:cNvPr>
          <p:cNvCxnSpPr>
            <a:cxnSpLocks/>
          </p:cNvCxnSpPr>
          <p:nvPr/>
        </p:nvCxnSpPr>
        <p:spPr>
          <a:xfrm flipH="1">
            <a:off x="948329" y="5124564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도형 61">
            <a:extLst>
              <a:ext uri="{FF2B5EF4-FFF2-40B4-BE49-F238E27FC236}">
                <a16:creationId xmlns:a16="http://schemas.microsoft.com/office/drawing/2014/main" id="{0D8D3D9A-7846-406B-A970-45D19EE0745E}"/>
              </a:ext>
            </a:extLst>
          </p:cNvPr>
          <p:cNvCxnSpPr>
            <a:cxnSpLocks/>
          </p:cNvCxnSpPr>
          <p:nvPr/>
        </p:nvCxnSpPr>
        <p:spPr>
          <a:xfrm flipH="1">
            <a:off x="948330" y="5540443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도형 327">
            <a:extLst>
              <a:ext uri="{FF2B5EF4-FFF2-40B4-BE49-F238E27FC236}">
                <a16:creationId xmlns:a16="http://schemas.microsoft.com/office/drawing/2014/main" id="{C59CBCA3-0E77-4569-A0AA-0C11732EE244}"/>
              </a:ext>
            </a:extLst>
          </p:cNvPr>
          <p:cNvCxnSpPr>
            <a:cxnSpLocks/>
          </p:cNvCxnSpPr>
          <p:nvPr/>
        </p:nvCxnSpPr>
        <p:spPr>
          <a:xfrm>
            <a:off x="505485" y="5711833"/>
            <a:ext cx="879963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도형 61">
            <a:extLst>
              <a:ext uri="{FF2B5EF4-FFF2-40B4-BE49-F238E27FC236}">
                <a16:creationId xmlns:a16="http://schemas.microsoft.com/office/drawing/2014/main" id="{D307AA00-E75A-4372-9C96-A75C4A331176}"/>
              </a:ext>
            </a:extLst>
          </p:cNvPr>
          <p:cNvCxnSpPr>
            <a:cxnSpLocks/>
          </p:cNvCxnSpPr>
          <p:nvPr/>
        </p:nvCxnSpPr>
        <p:spPr>
          <a:xfrm flipH="1">
            <a:off x="505484" y="5714055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도형 61">
            <a:extLst>
              <a:ext uri="{FF2B5EF4-FFF2-40B4-BE49-F238E27FC236}">
                <a16:creationId xmlns:a16="http://schemas.microsoft.com/office/drawing/2014/main" id="{306A056A-8246-4EC0-94D5-5BE7D6986EDB}"/>
              </a:ext>
            </a:extLst>
          </p:cNvPr>
          <p:cNvCxnSpPr>
            <a:cxnSpLocks/>
          </p:cNvCxnSpPr>
          <p:nvPr/>
        </p:nvCxnSpPr>
        <p:spPr>
          <a:xfrm flipH="1">
            <a:off x="1385448" y="5713759"/>
            <a:ext cx="1" cy="13096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도형 246">
            <a:extLst>
              <a:ext uri="{FF2B5EF4-FFF2-40B4-BE49-F238E27FC236}">
                <a16:creationId xmlns:a16="http://schemas.microsoft.com/office/drawing/2014/main" id="{CF6364D2-2042-499F-9954-193ADC810827}"/>
              </a:ext>
            </a:extLst>
          </p:cNvPr>
          <p:cNvSpPr>
            <a:spLocks/>
          </p:cNvSpPr>
          <p:nvPr/>
        </p:nvSpPr>
        <p:spPr>
          <a:xfrm>
            <a:off x="252404" y="2291739"/>
            <a:ext cx="613410" cy="1790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로그아웃</a:t>
            </a:r>
            <a:endParaRPr lang="en-US" altLang="ko-KR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8" name="도형 254">
            <a:extLst>
              <a:ext uri="{FF2B5EF4-FFF2-40B4-BE49-F238E27FC236}">
                <a16:creationId xmlns:a16="http://schemas.microsoft.com/office/drawing/2014/main" id="{C1DC7A67-E949-4C2F-87B4-5DEE52530B91}"/>
              </a:ext>
            </a:extLst>
          </p:cNvPr>
          <p:cNvCxnSpPr/>
          <p:nvPr/>
        </p:nvCxnSpPr>
        <p:spPr>
          <a:xfrm>
            <a:off x="544350" y="2152292"/>
            <a:ext cx="1905" cy="16129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도형 330">
            <a:extLst>
              <a:ext uri="{FF2B5EF4-FFF2-40B4-BE49-F238E27FC236}">
                <a16:creationId xmlns:a16="http://schemas.microsoft.com/office/drawing/2014/main" id="{44E9DB60-E3F9-4692-BBDD-10B3411340E7}"/>
              </a:ext>
            </a:extLst>
          </p:cNvPr>
          <p:cNvSpPr>
            <a:spLocks/>
          </p:cNvSpPr>
          <p:nvPr/>
        </p:nvSpPr>
        <p:spPr>
          <a:xfrm>
            <a:off x="811858" y="2992933"/>
            <a:ext cx="812723" cy="2915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 정보 수정</a:t>
            </a:r>
            <a:r>
              <a:rPr lang="en-US" alt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탈퇴</a:t>
            </a:r>
          </a:p>
        </p:txBody>
      </p:sp>
      <p:cxnSp>
        <p:nvCxnSpPr>
          <p:cNvPr id="116" name="도형 61">
            <a:extLst>
              <a:ext uri="{FF2B5EF4-FFF2-40B4-BE49-F238E27FC236}">
                <a16:creationId xmlns:a16="http://schemas.microsoft.com/office/drawing/2014/main" id="{FB455DCC-7BB7-4A47-8C4B-47FC3E0651AA}"/>
              </a:ext>
            </a:extLst>
          </p:cNvPr>
          <p:cNvCxnSpPr>
            <a:cxnSpLocks/>
          </p:cNvCxnSpPr>
          <p:nvPr/>
        </p:nvCxnSpPr>
        <p:spPr>
          <a:xfrm flipH="1">
            <a:off x="1217529" y="2820242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4B70C48-95D8-4D0A-A650-454D1535732F}"/>
              </a:ext>
            </a:extLst>
          </p:cNvPr>
          <p:cNvCxnSpPr>
            <a:cxnSpLocks/>
          </p:cNvCxnSpPr>
          <p:nvPr/>
        </p:nvCxnSpPr>
        <p:spPr>
          <a:xfrm>
            <a:off x="3656608" y="215265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도형 81">
            <a:extLst>
              <a:ext uri="{FF2B5EF4-FFF2-40B4-BE49-F238E27FC236}">
                <a16:creationId xmlns:a16="http://schemas.microsoft.com/office/drawing/2014/main" id="{AAFD7207-E294-4437-9EFC-625B3980B500}"/>
              </a:ext>
            </a:extLst>
          </p:cNvPr>
          <p:cNvSpPr/>
          <p:nvPr/>
        </p:nvSpPr>
        <p:spPr>
          <a:xfrm>
            <a:off x="3131840" y="2286636"/>
            <a:ext cx="1088856" cy="2504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800" dirty="0">
                <a:solidFill>
                  <a:schemeClr val="tx1"/>
                </a:solidFill>
                <a:latin typeface="맑은 고딕"/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문의게시판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6" name="도형 81">
            <a:extLst>
              <a:ext uri="{FF2B5EF4-FFF2-40B4-BE49-F238E27FC236}">
                <a16:creationId xmlns:a16="http://schemas.microsoft.com/office/drawing/2014/main" id="{ECA18FD3-FA3F-498D-A822-75E2F51A379F}"/>
              </a:ext>
            </a:extLst>
          </p:cNvPr>
          <p:cNvSpPr/>
          <p:nvPr/>
        </p:nvSpPr>
        <p:spPr>
          <a:xfrm>
            <a:off x="3129092" y="2660539"/>
            <a:ext cx="884057" cy="27241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문의하기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0" name="도형 81">
            <a:extLst>
              <a:ext uri="{FF2B5EF4-FFF2-40B4-BE49-F238E27FC236}">
                <a16:creationId xmlns:a16="http://schemas.microsoft.com/office/drawing/2014/main" id="{6083D0D1-89B8-48A3-9DF9-C104976DB5E6}"/>
              </a:ext>
            </a:extLst>
          </p:cNvPr>
          <p:cNvSpPr/>
          <p:nvPr/>
        </p:nvSpPr>
        <p:spPr>
          <a:xfrm>
            <a:off x="3230533" y="3064257"/>
            <a:ext cx="695325" cy="42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</a:p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맑은 고딕"/>
                <a:ea typeface="맑은 고딕"/>
              </a:rPr>
              <a:t>문의내역 목록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2" name="도형 81">
            <a:extLst>
              <a:ext uri="{FF2B5EF4-FFF2-40B4-BE49-F238E27FC236}">
                <a16:creationId xmlns:a16="http://schemas.microsoft.com/office/drawing/2014/main" id="{7AFC3BAC-07BC-49CB-84BB-B7DAA590F06A}"/>
              </a:ext>
            </a:extLst>
          </p:cNvPr>
          <p:cNvSpPr/>
          <p:nvPr/>
        </p:nvSpPr>
        <p:spPr>
          <a:xfrm>
            <a:off x="3136501" y="3665465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문의내역 상세조회</a:t>
            </a:r>
            <a:endParaRPr lang="en-US" altLang="ko-KR" sz="8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43" name="도형 61">
            <a:extLst>
              <a:ext uri="{FF2B5EF4-FFF2-40B4-BE49-F238E27FC236}">
                <a16:creationId xmlns:a16="http://schemas.microsoft.com/office/drawing/2014/main" id="{972F4659-3B29-4625-8499-6BEF6113A309}"/>
              </a:ext>
            </a:extLst>
          </p:cNvPr>
          <p:cNvCxnSpPr>
            <a:cxnSpLocks/>
          </p:cNvCxnSpPr>
          <p:nvPr/>
        </p:nvCxnSpPr>
        <p:spPr>
          <a:xfrm flipH="1">
            <a:off x="4168405" y="2552319"/>
            <a:ext cx="1" cy="669671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도형 61">
            <a:extLst>
              <a:ext uri="{FF2B5EF4-FFF2-40B4-BE49-F238E27FC236}">
                <a16:creationId xmlns:a16="http://schemas.microsoft.com/office/drawing/2014/main" id="{C3AF40D6-30DD-457A-9F74-E014D4A5637F}"/>
              </a:ext>
            </a:extLst>
          </p:cNvPr>
          <p:cNvCxnSpPr>
            <a:cxnSpLocks/>
          </p:cNvCxnSpPr>
          <p:nvPr/>
        </p:nvCxnSpPr>
        <p:spPr>
          <a:xfrm flipH="1">
            <a:off x="3554437" y="3489245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도형 326">
            <a:extLst>
              <a:ext uri="{FF2B5EF4-FFF2-40B4-BE49-F238E27FC236}">
                <a16:creationId xmlns:a16="http://schemas.microsoft.com/office/drawing/2014/main" id="{28680362-9530-479C-BC2D-3EB764DEE0F1}"/>
              </a:ext>
            </a:extLst>
          </p:cNvPr>
          <p:cNvCxnSpPr>
            <a:cxnSpLocks/>
          </p:cNvCxnSpPr>
          <p:nvPr/>
        </p:nvCxnSpPr>
        <p:spPr>
          <a:xfrm>
            <a:off x="3925858" y="3216458"/>
            <a:ext cx="242002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도형 326">
            <a:extLst>
              <a:ext uri="{FF2B5EF4-FFF2-40B4-BE49-F238E27FC236}">
                <a16:creationId xmlns:a16="http://schemas.microsoft.com/office/drawing/2014/main" id="{5A390ED3-E4B3-4F3D-9851-F893BDF20E1B}"/>
              </a:ext>
            </a:extLst>
          </p:cNvPr>
          <p:cNvCxnSpPr>
            <a:cxnSpLocks/>
          </p:cNvCxnSpPr>
          <p:nvPr/>
        </p:nvCxnSpPr>
        <p:spPr>
          <a:xfrm>
            <a:off x="4013149" y="2793098"/>
            <a:ext cx="155257" cy="0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도형 81">
            <a:extLst>
              <a:ext uri="{FF2B5EF4-FFF2-40B4-BE49-F238E27FC236}">
                <a16:creationId xmlns:a16="http://schemas.microsoft.com/office/drawing/2014/main" id="{68132996-21F1-4826-A1D4-939B33C32BFA}"/>
              </a:ext>
            </a:extLst>
          </p:cNvPr>
          <p:cNvSpPr/>
          <p:nvPr/>
        </p:nvSpPr>
        <p:spPr>
          <a:xfrm>
            <a:off x="3141906" y="4122811"/>
            <a:ext cx="865505" cy="29273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en-US" altLang="ko-KR" sz="800" dirty="0">
                <a:solidFill>
                  <a:schemeClr val="tx1"/>
                </a:solidFill>
                <a:ea typeface="맑은 고딕"/>
              </a:rPr>
              <a:t>1:1 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문의내역 수정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49" name="도형 61">
            <a:extLst>
              <a:ext uri="{FF2B5EF4-FFF2-40B4-BE49-F238E27FC236}">
                <a16:creationId xmlns:a16="http://schemas.microsoft.com/office/drawing/2014/main" id="{D664EE9D-80BA-4C78-B1D8-DF8878C17746}"/>
              </a:ext>
            </a:extLst>
          </p:cNvPr>
          <p:cNvCxnSpPr>
            <a:cxnSpLocks/>
          </p:cNvCxnSpPr>
          <p:nvPr/>
        </p:nvCxnSpPr>
        <p:spPr>
          <a:xfrm flipH="1">
            <a:off x="3559842" y="3946591"/>
            <a:ext cx="1" cy="174308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 flipV="1">
            <a:off x="0" y="6551930"/>
            <a:ext cx="9144000" cy="35687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"/>
            <a:ext cx="9144000" cy="622935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 flipH="1">
            <a:off x="0" y="66802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0" y="6491605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410" y="71755"/>
            <a:ext cx="7608570" cy="4768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메뉴구조도 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- 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비로그인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</a:t>
            </a:r>
            <a:r>
              <a:rPr lang="ko-KR" altLang="en-US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회원가입</a:t>
            </a:r>
            <a:r>
              <a:rPr lang="en-US" altLang="ko-KR" sz="2500" dirty="0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/ID,</a:t>
            </a:r>
            <a:r>
              <a:rPr lang="ko-KR" altLang="en-US" sz="2500" dirty="0" err="1">
                <a:ln w="9525" cap="flat" cmpd="sng">
                  <a:solidFill>
                    <a:srgbClr val="F3F3F3">
                      <a:alpha val="29803"/>
                    </a:srgbClr>
                  </a:solidFill>
                  <a:prstDash val="solid"/>
                </a:ln>
                <a:solidFill>
                  <a:srgbClr val="F3F3F3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" charset="0"/>
                <a:ea typeface="나눔고딕" charset="0"/>
              </a:rPr>
              <a:t>비밀번호찾기</a:t>
            </a:r>
            <a:endParaRPr lang="ko-KR" altLang="en-US" sz="2500" dirty="0">
              <a:ln w="9525" cap="flat" cmpd="sng">
                <a:solidFill>
                  <a:srgbClr val="F3F3F3">
                    <a:alpha val="29803"/>
                  </a:srgbClr>
                </a:solidFill>
                <a:prstDash val="solid"/>
              </a:ln>
              <a:solidFill>
                <a:srgbClr val="F3F3F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6" name="도형 67"/>
          <p:cNvSpPr/>
          <p:nvPr/>
        </p:nvSpPr>
        <p:spPr>
          <a:xfrm>
            <a:off x="3895725" y="764540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 dirty="0" err="1">
                <a:solidFill>
                  <a:schemeClr val="tx1"/>
                </a:solidFill>
                <a:latin typeface="맑은 고딕"/>
                <a:ea typeface="맑은 고딕"/>
              </a:rPr>
              <a:t>공통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8" name="도형 70"/>
          <p:cNvSpPr/>
          <p:nvPr/>
        </p:nvSpPr>
        <p:spPr>
          <a:xfrm>
            <a:off x="1043305" y="1268095"/>
            <a:ext cx="720725" cy="25273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sz="800">
                <a:solidFill>
                  <a:schemeClr val="tx1"/>
                </a:solidFill>
                <a:latin typeface="맑은 고딕"/>
                <a:ea typeface="맑은 고딕"/>
              </a:rPr>
              <a:t>로그인</a:t>
            </a:r>
            <a:endParaRPr lang="ko-KR" altLang="en-US" sz="1600">
              <a:solidFill>
                <a:schemeClr val="tx1"/>
              </a:solidFill>
              <a:latin typeface="맑은 고딕"/>
              <a:ea typeface="Arial"/>
              <a:cs typeface="+mn-cs"/>
            </a:endParaRPr>
          </a:p>
        </p:txBody>
      </p:sp>
      <p:sp>
        <p:nvSpPr>
          <p:cNvPr id="49" name="도형 71"/>
          <p:cNvSpPr>
            <a:spLocks/>
          </p:cNvSpPr>
          <p:nvPr/>
        </p:nvSpPr>
        <p:spPr>
          <a:xfrm>
            <a:off x="6786880" y="1271905"/>
            <a:ext cx="721360" cy="25336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비로그인</a:t>
            </a:r>
          </a:p>
        </p:txBody>
      </p:sp>
      <p:cxnSp>
        <p:nvCxnSpPr>
          <p:cNvPr id="201" name="직선 연결선 200"/>
          <p:cNvCxnSpPr/>
          <p:nvPr/>
        </p:nvCxnSpPr>
        <p:spPr>
          <a:xfrm>
            <a:off x="3237230" y="2148840"/>
            <a:ext cx="394335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1431925" y="1139825"/>
            <a:ext cx="7112000" cy="63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89940" y="1673225"/>
            <a:ext cx="635" cy="128905"/>
          </a:xfrm>
          <a:prstGeom prst="line">
            <a:avLst/>
          </a:prstGeom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9EF53F9-86E4-4DC4-90AA-5942C3E4977E}"/>
              </a:ext>
            </a:extLst>
          </p:cNvPr>
          <p:cNvCxnSpPr>
            <a:cxnSpLocks/>
          </p:cNvCxnSpPr>
          <p:nvPr/>
        </p:nvCxnSpPr>
        <p:spPr>
          <a:xfrm>
            <a:off x="1431925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1660DB7A-A995-4358-8FF1-A2DEA39737DE}"/>
              </a:ext>
            </a:extLst>
          </p:cNvPr>
          <p:cNvCxnSpPr>
            <a:cxnSpLocks/>
          </p:cNvCxnSpPr>
          <p:nvPr/>
        </p:nvCxnSpPr>
        <p:spPr>
          <a:xfrm>
            <a:off x="4265295" y="101155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8F71A5E-FB10-4B80-917F-872317BD143F}"/>
              </a:ext>
            </a:extLst>
          </p:cNvPr>
          <p:cNvCxnSpPr>
            <a:cxnSpLocks/>
          </p:cNvCxnSpPr>
          <p:nvPr/>
        </p:nvCxnSpPr>
        <p:spPr>
          <a:xfrm>
            <a:off x="8543290" y="114808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도형 71">
            <a:extLst>
              <a:ext uri="{FF2B5EF4-FFF2-40B4-BE49-F238E27FC236}">
                <a16:creationId xmlns:a16="http://schemas.microsoft.com/office/drawing/2014/main" id="{1713A2BA-E41C-4769-B7C8-CBEF2F5A015F}"/>
              </a:ext>
            </a:extLst>
          </p:cNvPr>
          <p:cNvSpPr/>
          <p:nvPr/>
        </p:nvSpPr>
        <p:spPr>
          <a:xfrm>
            <a:off x="8171815" y="1271905"/>
            <a:ext cx="720725" cy="25273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회원가입</a:t>
            </a:r>
            <a:endParaRPr lang="en-US" altLang="ko-KR" sz="800" dirty="0">
              <a:solidFill>
                <a:schemeClr val="tx1"/>
              </a:solidFill>
              <a:ea typeface="맑은 고딕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793750" y="1529080"/>
            <a:ext cx="2397125" cy="504190"/>
            <a:chOff x="793750" y="1529080"/>
            <a:chExt cx="2397125" cy="504190"/>
          </a:xfrm>
        </p:grpSpPr>
        <p:cxnSp>
          <p:nvCxnSpPr>
            <p:cNvPr id="203" name="직선 연결선 202"/>
            <p:cNvCxnSpPr/>
            <p:nvPr/>
          </p:nvCxnSpPr>
          <p:spPr>
            <a:xfrm>
              <a:off x="1965325" y="165925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2829560" y="166116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1428115" y="1529080"/>
              <a:ext cx="635" cy="14478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793750" y="1659255"/>
              <a:ext cx="2036445" cy="889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도형 68"/>
            <p:cNvSpPr>
              <a:spLocks/>
            </p:cNvSpPr>
            <p:nvPr/>
          </p:nvSpPr>
          <p:spPr>
            <a:xfrm>
              <a:off x="2469515" y="1774190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회원</a:t>
              </a:r>
            </a:p>
          </p:txBody>
        </p:sp>
        <p:sp>
          <p:nvSpPr>
            <p:cNvPr id="45" name="도형 66"/>
            <p:cNvSpPr>
              <a:spLocks/>
            </p:cNvSpPr>
            <p:nvPr/>
          </p:nvSpPr>
          <p:spPr>
            <a:xfrm>
              <a:off x="1597025" y="1779905"/>
              <a:ext cx="72136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관리자</a:t>
              </a:r>
              <a:endPara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F3D0D22B-F5EB-40EF-AA41-7BD7B0B85629}"/>
              </a:ext>
            </a:extLst>
          </p:cNvPr>
          <p:cNvCxnSpPr>
            <a:cxnSpLocks/>
          </p:cNvCxnSpPr>
          <p:nvPr/>
        </p:nvCxnSpPr>
        <p:spPr>
          <a:xfrm>
            <a:off x="7157085" y="114871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도형 81"/>
          <p:cNvSpPr>
            <a:spLocks/>
          </p:cNvSpPr>
          <p:nvPr/>
        </p:nvSpPr>
        <p:spPr>
          <a:xfrm>
            <a:off x="2816860" y="3084195"/>
            <a:ext cx="979805" cy="2933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flat" cmpd="sng">
            <a:solidFill>
              <a:schemeClr val="tx2">
                <a:lumMod val="40000"/>
                <a:lumOff val="6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공지사항 </a:t>
            </a: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ko-KR" altLang="en-US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상세조회</a:t>
            </a:r>
          </a:p>
        </p:txBody>
      </p:sp>
      <p:grpSp>
        <p:nvGrpSpPr>
          <p:cNvPr id="353" name="그룹 352"/>
          <p:cNvGrpSpPr/>
          <p:nvPr/>
        </p:nvGrpSpPr>
        <p:grpSpPr>
          <a:xfrm>
            <a:off x="422275" y="1803400"/>
            <a:ext cx="1180465" cy="2113915"/>
            <a:chOff x="422275" y="1803400"/>
            <a:chExt cx="1180465" cy="2113915"/>
          </a:xfrm>
        </p:grpSpPr>
        <p:sp>
          <p:nvSpPr>
            <p:cNvPr id="319" name="도형 71"/>
            <p:cNvSpPr>
              <a:spLocks/>
            </p:cNvSpPr>
            <p:nvPr/>
          </p:nvSpPr>
          <p:spPr>
            <a:xfrm>
              <a:off x="422275" y="1803400"/>
              <a:ext cx="786765" cy="287655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ko-KR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ID/</a:t>
              </a: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 찾기</a:t>
              </a: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544195" y="2090419"/>
              <a:ext cx="635" cy="96837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도형 81"/>
            <p:cNvSpPr>
              <a:spLocks/>
            </p:cNvSpPr>
            <p:nvPr/>
          </p:nvSpPr>
          <p:spPr>
            <a:xfrm>
              <a:off x="689610" y="2209165"/>
              <a:ext cx="858520" cy="2374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아이디찾기</a:t>
              </a: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545465" y="2322830"/>
              <a:ext cx="144780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도형 81"/>
            <p:cNvSpPr>
              <a:spLocks/>
            </p:cNvSpPr>
            <p:nvPr/>
          </p:nvSpPr>
          <p:spPr>
            <a:xfrm>
              <a:off x="691515" y="2944495"/>
              <a:ext cx="867410" cy="23749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비밀번호찾기</a:t>
              </a:r>
            </a:p>
          </p:txBody>
        </p:sp>
        <p:cxnSp>
          <p:nvCxnSpPr>
            <p:cNvPr id="93" name="직선 연결선 92"/>
            <p:cNvCxnSpPr/>
            <p:nvPr/>
          </p:nvCxnSpPr>
          <p:spPr>
            <a:xfrm flipH="1">
              <a:off x="553085" y="3058160"/>
              <a:ext cx="144780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도형 81"/>
            <p:cNvSpPr>
              <a:spLocks/>
            </p:cNvSpPr>
            <p:nvPr/>
          </p:nvSpPr>
          <p:spPr>
            <a:xfrm>
              <a:off x="666750" y="255524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핸드폰번호 인증</a:t>
              </a: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104900" y="243014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도형 81"/>
            <p:cNvSpPr>
              <a:spLocks/>
            </p:cNvSpPr>
            <p:nvPr/>
          </p:nvSpPr>
          <p:spPr>
            <a:xfrm>
              <a:off x="676910" y="331597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핸드폰번호 인증</a:t>
              </a: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1115060" y="319087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도형 81"/>
            <p:cNvSpPr>
              <a:spLocks/>
            </p:cNvSpPr>
            <p:nvPr/>
          </p:nvSpPr>
          <p:spPr>
            <a:xfrm>
              <a:off x="689610" y="3674110"/>
              <a:ext cx="913130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비밀번호 수정</a:t>
              </a:r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1128395" y="354901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도형 81">
            <a:extLst>
              <a:ext uri="{FF2B5EF4-FFF2-40B4-BE49-F238E27FC236}">
                <a16:creationId xmlns:a16="http://schemas.microsoft.com/office/drawing/2014/main" id="{90B6118B-CFD4-432F-B1C6-10B8CC60D5C8}"/>
              </a:ext>
            </a:extLst>
          </p:cNvPr>
          <p:cNvSpPr/>
          <p:nvPr/>
        </p:nvSpPr>
        <p:spPr>
          <a:xfrm>
            <a:off x="8094980" y="1645285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회원정보 입력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D32FB2F-3889-481B-917B-E2AEFD27E10B}"/>
              </a:ext>
            </a:extLst>
          </p:cNvPr>
          <p:cNvCxnSpPr>
            <a:cxnSpLocks/>
          </p:cNvCxnSpPr>
          <p:nvPr/>
        </p:nvCxnSpPr>
        <p:spPr>
          <a:xfrm>
            <a:off x="8533130" y="1520190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81">
            <a:extLst>
              <a:ext uri="{FF2B5EF4-FFF2-40B4-BE49-F238E27FC236}">
                <a16:creationId xmlns:a16="http://schemas.microsoft.com/office/drawing/2014/main" id="{8E92D76B-CB3C-4362-A80A-274E9A02CD52}"/>
              </a:ext>
            </a:extLst>
          </p:cNvPr>
          <p:cNvSpPr/>
          <p:nvPr/>
        </p:nvSpPr>
        <p:spPr>
          <a:xfrm>
            <a:off x="8108315" y="2004060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핸드폰번호 인증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635872-B763-4300-AE3F-773BAB1FD480}"/>
              </a:ext>
            </a:extLst>
          </p:cNvPr>
          <p:cNvCxnSpPr>
            <a:cxnSpLocks/>
          </p:cNvCxnSpPr>
          <p:nvPr/>
        </p:nvCxnSpPr>
        <p:spPr>
          <a:xfrm>
            <a:off x="8546465" y="187896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81">
            <a:extLst>
              <a:ext uri="{FF2B5EF4-FFF2-40B4-BE49-F238E27FC236}">
                <a16:creationId xmlns:a16="http://schemas.microsoft.com/office/drawing/2014/main" id="{9718D403-BBD7-44E7-84E7-A38BBC14723D}"/>
              </a:ext>
            </a:extLst>
          </p:cNvPr>
          <p:cNvSpPr/>
          <p:nvPr/>
        </p:nvSpPr>
        <p:spPr>
          <a:xfrm>
            <a:off x="8108315" y="2369820"/>
            <a:ext cx="912495" cy="2425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750" dirty="0">
                <a:solidFill>
                  <a:schemeClr val="tx1"/>
                </a:solidFill>
                <a:latin typeface="맑은 고딕"/>
                <a:ea typeface="맑은 고딕"/>
              </a:rPr>
              <a:t>가입완료</a:t>
            </a:r>
            <a:endParaRPr lang="en-US" altLang="ko-KR" sz="75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917B77-CFED-4A49-AC57-F39478F20652}"/>
              </a:ext>
            </a:extLst>
          </p:cNvPr>
          <p:cNvCxnSpPr>
            <a:cxnSpLocks/>
          </p:cNvCxnSpPr>
          <p:nvPr/>
        </p:nvCxnSpPr>
        <p:spPr>
          <a:xfrm>
            <a:off x="8546465" y="2244725"/>
            <a:ext cx="0" cy="12827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그룹 353"/>
          <p:cNvGrpSpPr/>
          <p:nvPr/>
        </p:nvGrpSpPr>
        <p:grpSpPr>
          <a:xfrm>
            <a:off x="2821940" y="1522095"/>
            <a:ext cx="5056505" cy="3890645"/>
            <a:chOff x="2821940" y="1522095"/>
            <a:chExt cx="5056505" cy="3890645"/>
          </a:xfrm>
        </p:grpSpPr>
        <p:cxnSp>
          <p:nvCxnSpPr>
            <p:cNvPr id="196" name="직선 연결선 195"/>
            <p:cNvCxnSpPr/>
            <p:nvPr/>
          </p:nvCxnSpPr>
          <p:spPr>
            <a:xfrm>
              <a:off x="3256280" y="214376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도형 81"/>
            <p:cNvSpPr>
              <a:spLocks/>
            </p:cNvSpPr>
            <p:nvPr/>
          </p:nvSpPr>
          <p:spPr>
            <a:xfrm>
              <a:off x="2821940" y="2279015"/>
              <a:ext cx="894080" cy="2533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공지사항</a:t>
              </a:r>
            </a:p>
          </p:txBody>
        </p:sp>
        <p:cxnSp>
          <p:nvCxnSpPr>
            <p:cNvPr id="67" name="직선 연결선 66"/>
            <p:cNvCxnSpPr>
              <a:stCxn id="65" idx="2"/>
            </p:cNvCxnSpPr>
            <p:nvPr/>
          </p:nvCxnSpPr>
          <p:spPr>
            <a:xfrm>
              <a:off x="3268980" y="2531745"/>
              <a:ext cx="1270" cy="1416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도형 81"/>
            <p:cNvSpPr>
              <a:spLocks/>
            </p:cNvSpPr>
            <p:nvPr/>
          </p:nvSpPr>
          <p:spPr>
            <a:xfrm>
              <a:off x="2877185" y="2666365"/>
              <a:ext cx="74041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공지사항 목록 조회</a:t>
              </a: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4479290" y="214439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도형 81"/>
            <p:cNvSpPr>
              <a:spLocks/>
            </p:cNvSpPr>
            <p:nvPr/>
          </p:nvSpPr>
          <p:spPr>
            <a:xfrm>
              <a:off x="4100830" y="2280285"/>
              <a:ext cx="76835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 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게시판</a:t>
              </a: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4469130" y="2572385"/>
              <a:ext cx="635" cy="64770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도형 81"/>
            <p:cNvSpPr>
              <a:spLocks/>
            </p:cNvSpPr>
            <p:nvPr/>
          </p:nvSpPr>
          <p:spPr>
            <a:xfrm>
              <a:off x="4012565" y="2641600"/>
              <a:ext cx="979805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목록조회</a:t>
              </a: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5783580" y="215074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81"/>
            <p:cNvSpPr>
              <a:spLocks/>
            </p:cNvSpPr>
            <p:nvPr/>
          </p:nvSpPr>
          <p:spPr>
            <a:xfrm>
              <a:off x="5154295" y="2269490"/>
              <a:ext cx="1252220" cy="23177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게시판</a:t>
              </a:r>
            </a:p>
          </p:txBody>
        </p:sp>
        <p:sp>
          <p:nvSpPr>
            <p:cNvPr id="57" name="도형 81"/>
            <p:cNvSpPr>
              <a:spLocks/>
            </p:cNvSpPr>
            <p:nvPr/>
          </p:nvSpPr>
          <p:spPr>
            <a:xfrm>
              <a:off x="5168265" y="2634615"/>
              <a:ext cx="1241425" cy="2990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게시글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목록조회</a:t>
              </a:r>
            </a:p>
          </p:txBody>
        </p:sp>
        <p:sp>
          <p:nvSpPr>
            <p:cNvPr id="275" name="도형 81"/>
            <p:cNvSpPr>
              <a:spLocks/>
            </p:cNvSpPr>
            <p:nvPr/>
          </p:nvSpPr>
          <p:spPr>
            <a:xfrm>
              <a:off x="6863715" y="2260600"/>
              <a:ext cx="1014730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인재채용</a:t>
              </a:r>
            </a:p>
          </p:txBody>
        </p:sp>
        <p:sp>
          <p:nvSpPr>
            <p:cNvPr id="277" name="도형 81"/>
            <p:cNvSpPr>
              <a:spLocks/>
            </p:cNvSpPr>
            <p:nvPr/>
          </p:nvSpPr>
          <p:spPr>
            <a:xfrm>
              <a:off x="6640195" y="3035935"/>
              <a:ext cx="979805" cy="24320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75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게시판</a:t>
              </a:r>
            </a:p>
          </p:txBody>
        </p:sp>
        <p:sp>
          <p:nvSpPr>
            <p:cNvPr id="282" name="도형 81"/>
            <p:cNvSpPr>
              <a:spLocks/>
            </p:cNvSpPr>
            <p:nvPr/>
          </p:nvSpPr>
          <p:spPr>
            <a:xfrm>
              <a:off x="6595745" y="3413760"/>
              <a:ext cx="1071245" cy="2838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게시글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목록조회</a:t>
              </a:r>
            </a:p>
          </p:txBody>
        </p:sp>
        <p:cxnSp>
          <p:nvCxnSpPr>
            <p:cNvPr id="311" name="직선 연결선 310"/>
            <p:cNvCxnSpPr/>
            <p:nvPr/>
          </p:nvCxnSpPr>
          <p:spPr>
            <a:xfrm>
              <a:off x="7193280" y="214312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/>
            <p:nvPr/>
          </p:nvCxnSpPr>
          <p:spPr>
            <a:xfrm>
              <a:off x="7194550" y="1522095"/>
              <a:ext cx="635" cy="62674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/>
            <p:cNvCxnSpPr/>
            <p:nvPr/>
          </p:nvCxnSpPr>
          <p:spPr>
            <a:xfrm>
              <a:off x="3268345" y="2959100"/>
              <a:ext cx="1270" cy="1416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/>
            <p:cNvCxnSpPr/>
            <p:nvPr/>
          </p:nvCxnSpPr>
          <p:spPr>
            <a:xfrm>
              <a:off x="4478020" y="2929255"/>
              <a:ext cx="1270" cy="1416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도형 81"/>
            <p:cNvSpPr>
              <a:spLocks/>
            </p:cNvSpPr>
            <p:nvPr/>
          </p:nvSpPr>
          <p:spPr>
            <a:xfrm>
              <a:off x="3988435" y="3063875"/>
              <a:ext cx="979805" cy="29337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분실물 알림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상세조회</a:t>
              </a:r>
            </a:p>
          </p:txBody>
        </p:sp>
        <p:sp>
          <p:nvSpPr>
            <p:cNvPr id="339" name="도형 81"/>
            <p:cNvSpPr>
              <a:spLocks/>
            </p:cNvSpPr>
            <p:nvPr/>
          </p:nvSpPr>
          <p:spPr>
            <a:xfrm>
              <a:off x="5261610" y="3046730"/>
              <a:ext cx="979805" cy="30924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이벤트 게시글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상세조회</a:t>
              </a:r>
            </a:p>
          </p:txBody>
        </p:sp>
        <p:cxnSp>
          <p:nvCxnSpPr>
            <p:cNvPr id="345" name="직선 연결선 344"/>
            <p:cNvCxnSpPr/>
            <p:nvPr/>
          </p:nvCxnSpPr>
          <p:spPr>
            <a:xfrm>
              <a:off x="5784215" y="250888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/>
            <p:cNvCxnSpPr/>
            <p:nvPr/>
          </p:nvCxnSpPr>
          <p:spPr>
            <a:xfrm>
              <a:off x="5784215" y="292798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/>
            <p:cNvCxnSpPr/>
            <p:nvPr/>
          </p:nvCxnSpPr>
          <p:spPr>
            <a:xfrm>
              <a:off x="7116445" y="328549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/>
            <p:cNvCxnSpPr/>
            <p:nvPr/>
          </p:nvCxnSpPr>
          <p:spPr>
            <a:xfrm>
              <a:off x="7149465" y="370078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도형 124"/>
            <p:cNvSpPr>
              <a:spLocks/>
            </p:cNvSpPr>
            <p:nvPr/>
          </p:nvSpPr>
          <p:spPr>
            <a:xfrm>
              <a:off x="6652895" y="3839210"/>
              <a:ext cx="1014730" cy="2876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모집공고 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게시글 상세조회</a:t>
              </a:r>
            </a:p>
          </p:txBody>
        </p:sp>
        <p:sp>
          <p:nvSpPr>
            <p:cNvPr id="123" name="도형 124"/>
            <p:cNvSpPr>
              <a:spLocks/>
            </p:cNvSpPr>
            <p:nvPr/>
          </p:nvSpPr>
          <p:spPr>
            <a:xfrm>
              <a:off x="6694170" y="2642235"/>
              <a:ext cx="913130" cy="2463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지원내역 조회</a:t>
              </a:r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7724775" y="2553335"/>
              <a:ext cx="635" cy="62674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endCxn id="123" idx="3"/>
            </p:cNvCxnSpPr>
            <p:nvPr/>
          </p:nvCxnSpPr>
          <p:spPr>
            <a:xfrm flipH="1">
              <a:off x="7606665" y="2765425"/>
              <a:ext cx="114935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7614285" y="3179445"/>
              <a:ext cx="114935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H="1">
              <a:off x="6473190" y="2764790"/>
              <a:ext cx="224790" cy="63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6473190" y="2759710"/>
              <a:ext cx="635" cy="178244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7136765" y="4114800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도형 124"/>
            <p:cNvSpPr>
              <a:spLocks/>
            </p:cNvSpPr>
            <p:nvPr/>
          </p:nvSpPr>
          <p:spPr>
            <a:xfrm>
              <a:off x="6640195" y="4253230"/>
              <a:ext cx="1014730" cy="213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지원하기</a:t>
              </a: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7136765" y="444944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도형 124"/>
            <p:cNvSpPr>
              <a:spLocks/>
            </p:cNvSpPr>
            <p:nvPr/>
          </p:nvSpPr>
          <p:spPr>
            <a:xfrm>
              <a:off x="6583045" y="4596130"/>
              <a:ext cx="1130300" cy="269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이메일 인증</a:t>
              </a:r>
            </a:p>
          </p:txBody>
        </p:sp>
        <p:cxnSp>
          <p:nvCxnSpPr>
            <p:cNvPr id="187" name="직선 연결선 186"/>
            <p:cNvCxnSpPr/>
            <p:nvPr/>
          </p:nvCxnSpPr>
          <p:spPr>
            <a:xfrm>
              <a:off x="7148830" y="4852035"/>
              <a:ext cx="635" cy="128905"/>
            </a:xfrm>
            <a:prstGeom prst="line">
              <a:avLst/>
            </a:prstGeom>
            <a:ln w="12700" cap="flat" cmpd="sng">
              <a:solidFill>
                <a:schemeClr val="tx2">
                  <a:lumMod val="60000"/>
                  <a:lumOff val="40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도형 124"/>
            <p:cNvSpPr>
              <a:spLocks/>
            </p:cNvSpPr>
            <p:nvPr/>
          </p:nvSpPr>
          <p:spPr>
            <a:xfrm>
              <a:off x="6583045" y="4998085"/>
              <a:ext cx="1175382" cy="41465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 cmpd="sng">
              <a:solidFill>
                <a:schemeClr val="tx2">
                  <a:lumMod val="40000"/>
                  <a:lumOff val="60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지원서 작성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/</a:t>
              </a:r>
            </a:p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임시저장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제출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  <p:cxnSp>
          <p:nvCxnSpPr>
            <p:cNvPr id="189" name="직선 연결선 188"/>
            <p:cNvCxnSpPr/>
            <p:nvPr/>
          </p:nvCxnSpPr>
          <p:spPr>
            <a:xfrm flipH="1">
              <a:off x="6473190" y="4535805"/>
              <a:ext cx="576580" cy="635"/>
            </a:xfrm>
            <a:prstGeom prst="line">
              <a:avLst/>
            </a:prstGeom>
            <a:ln w="9525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numCol="1" anchor="t">
        <a:spAutoFit/>
      </a:bodyPr>
      <a:lstStyle>
        <a:defPPr marL="0" indent="0" algn="l" defTabSz="914400" eaLnBrk="1" latinLnBrk="1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700" b="1" dirty="0">
            <a:solidFill>
              <a:schemeClr val="tx1"/>
            </a:solidFill>
            <a:latin typeface="맑은 고딕"/>
            <a:ea typeface="맑은 고딕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Pages>3</Pages>
  <Words>437</Words>
  <Characters>0</Characters>
  <Application>Microsoft Office PowerPoint</Application>
  <DocSecurity>0</DocSecurity>
  <PresentationFormat>화면 슬라이드 쇼(4:3)</PresentationFormat>
  <Lines>0</Lines>
  <Paragraphs>205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나눔고딕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블랙에디션</dc:creator>
  <cp:lastModifiedBy>정 태현</cp:lastModifiedBy>
  <cp:revision>11</cp:revision>
  <dcterms:modified xsi:type="dcterms:W3CDTF">2019-12-27T13:32:29Z</dcterms:modified>
</cp:coreProperties>
</file>