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12" r:id="rId14"/>
  </p:sldMasterIdLst>
  <p:notesMasterIdLst>
    <p:notesMasterId r:id="rId16"/>
  </p:notesMasterIdLst>
  <p:sldIdLst>
    <p:sldId id="272" r:id="rId18"/>
    <p:sldId id="273" r:id="rId19"/>
    <p:sldId id="271" r:id="rId2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0">
          <p15:clr>
            <a:srgbClr val="A4A3A4"/>
          </p15:clr>
        </p15:guide>
        <p15:guide id="2" pos="2871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8296" autoAdjust="0"/>
    <p:restoredTop sz="94660"/>
  </p:normalViewPr>
  <p:slideViewPr>
    <p:cSldViewPr snapToGrid="1" snapToObjects="1">
      <p:cViewPr>
        <p:scale>
          <a:sx n="125" d="100"/>
          <a:sy n="125" d="100"/>
        </p:scale>
        <p:origin x="1044" y="90"/>
      </p:cViewPr>
      <p:guideLst>
        <p:guide orient="horz" pos="2151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2019-12-26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589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1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관리자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82625" y="179514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479171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260921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0006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sp>
        <p:nvSpPr>
          <p:cNvPr id="189" name="도형 76">
            <a:extLst>
              <a:ext uri="{FF2B5EF4-FFF2-40B4-BE49-F238E27FC236}">
                <a16:creationId xmlns:a16="http://schemas.microsoft.com/office/drawing/2014/main" id="{03F5CF4F-A715-45A1-A4ED-E2D3DB60AE7C}"/>
              </a:ext>
            </a:extLst>
          </p:cNvPr>
          <p:cNvSpPr/>
          <p:nvPr/>
        </p:nvSpPr>
        <p:spPr>
          <a:xfrm>
            <a:off x="18473" y="2299451"/>
            <a:ext cx="765724" cy="212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회원관리</a:t>
            </a:r>
          </a:p>
        </p:txBody>
      </p:sp>
      <p:sp>
        <p:nvSpPr>
          <p:cNvPr id="191" name="도형 124">
            <a:extLst>
              <a:ext uri="{FF2B5EF4-FFF2-40B4-BE49-F238E27FC236}">
                <a16:creationId xmlns:a16="http://schemas.microsoft.com/office/drawing/2014/main" id="{A27E774C-2037-484A-BE4A-9EBA61D3AA8C}"/>
              </a:ext>
            </a:extLst>
          </p:cNvPr>
          <p:cNvSpPr/>
          <p:nvPr/>
        </p:nvSpPr>
        <p:spPr>
          <a:xfrm>
            <a:off x="141116" y="3004185"/>
            <a:ext cx="66167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상세정보조회</a:t>
            </a:r>
          </a:p>
        </p:txBody>
      </p:sp>
      <p:sp>
        <p:nvSpPr>
          <p:cNvPr id="192" name="도형 124">
            <a:extLst>
              <a:ext uri="{FF2B5EF4-FFF2-40B4-BE49-F238E27FC236}">
                <a16:creationId xmlns:a16="http://schemas.microsoft.com/office/drawing/2014/main" id="{C5DE90F4-5698-4BAE-871E-B99B71A44958}"/>
              </a:ext>
            </a:extLst>
          </p:cNvPr>
          <p:cNvSpPr/>
          <p:nvPr/>
        </p:nvSpPr>
        <p:spPr>
          <a:xfrm>
            <a:off x="148737" y="3422015"/>
            <a:ext cx="65405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활동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1155702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C9CB071-CEC3-41F4-A64D-BF43E4CA7382}"/>
              </a:ext>
            </a:extLst>
          </p:cNvPr>
          <p:cNvCxnSpPr>
            <a:cxnSpLocks/>
          </p:cNvCxnSpPr>
          <p:nvPr/>
        </p:nvCxnSpPr>
        <p:spPr>
          <a:xfrm flipH="1">
            <a:off x="470681" y="2888615"/>
            <a:ext cx="635" cy="1041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BFD655C-4E70-4DE2-82A8-D609EE6F1880}"/>
              </a:ext>
            </a:extLst>
          </p:cNvPr>
          <p:cNvCxnSpPr>
            <a:cxnSpLocks/>
          </p:cNvCxnSpPr>
          <p:nvPr/>
        </p:nvCxnSpPr>
        <p:spPr>
          <a:xfrm>
            <a:off x="470681" y="329247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980559A-F877-4076-B65E-6A5207208AD5}"/>
              </a:ext>
            </a:extLst>
          </p:cNvPr>
          <p:cNvCxnSpPr>
            <a:cxnSpLocks/>
          </p:cNvCxnSpPr>
          <p:nvPr/>
        </p:nvCxnSpPr>
        <p:spPr>
          <a:xfrm>
            <a:off x="386715" y="2160270"/>
            <a:ext cx="0" cy="13589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395951" y="2158365"/>
            <a:ext cx="820801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FA6524A-5637-4BF2-BF30-FA4F221AE342}"/>
              </a:ext>
            </a:extLst>
          </p:cNvPr>
          <p:cNvCxnSpPr>
            <a:cxnSpLocks/>
          </p:cNvCxnSpPr>
          <p:nvPr/>
        </p:nvCxnSpPr>
        <p:spPr>
          <a:xfrm>
            <a:off x="1049020" y="2037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1049020" y="1659255"/>
            <a:ext cx="41116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1043305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2997835" y="1139825"/>
            <a:ext cx="554545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596011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299783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5161915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969895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124">
            <a:extLst>
              <a:ext uri="{FF2B5EF4-FFF2-40B4-BE49-F238E27FC236}">
                <a16:creationId xmlns:a16="http://schemas.microsoft.com/office/drawing/2014/main" id="{22392731-93CD-430D-A843-B2214DD62547}"/>
              </a:ext>
            </a:extLst>
          </p:cNvPr>
          <p:cNvSpPr/>
          <p:nvPr/>
        </p:nvSpPr>
        <p:spPr>
          <a:xfrm>
            <a:off x="156356" y="2633980"/>
            <a:ext cx="623571" cy="2622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회원목록조회 </a:t>
            </a:r>
          </a:p>
        </p:txBody>
      </p: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864060" y="2288540"/>
            <a:ext cx="621665" cy="2565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980265" y="3316605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4A1C6B-0A63-443F-9E6E-D22DEDD244E6}"/>
              </a:ext>
            </a:extLst>
          </p:cNvPr>
          <p:cNvCxnSpPr>
            <a:cxnSpLocks/>
          </p:cNvCxnSpPr>
          <p:nvPr/>
        </p:nvCxnSpPr>
        <p:spPr>
          <a:xfrm>
            <a:off x="873585" y="2545080"/>
            <a:ext cx="0" cy="92583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4">
            <a:extLst>
              <a:ext uri="{FF2B5EF4-FFF2-40B4-BE49-F238E27FC236}">
                <a16:creationId xmlns:a16="http://schemas.microsoft.com/office/drawing/2014/main" id="{D5F6A395-5765-41CC-A4B5-DB77C0448268}"/>
              </a:ext>
            </a:extLst>
          </p:cNvPr>
          <p:cNvSpPr/>
          <p:nvPr/>
        </p:nvSpPr>
        <p:spPr>
          <a:xfrm>
            <a:off x="992965" y="3726180"/>
            <a:ext cx="65849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2194674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1773669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1886699" y="3249930"/>
            <a:ext cx="85471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도형 124">
            <a:extLst>
              <a:ext uri="{FF2B5EF4-FFF2-40B4-BE49-F238E27FC236}">
                <a16:creationId xmlns:a16="http://schemas.microsoft.com/office/drawing/2014/main" id="{693544A8-E01E-4AA6-9336-5B53B5A9A752}"/>
              </a:ext>
            </a:extLst>
          </p:cNvPr>
          <p:cNvSpPr/>
          <p:nvPr/>
        </p:nvSpPr>
        <p:spPr>
          <a:xfrm>
            <a:off x="1825739" y="3818255"/>
            <a:ext cx="95631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DE94985-2AFE-47FE-88F5-B3374FC29E79}"/>
              </a:ext>
            </a:extLst>
          </p:cNvPr>
          <p:cNvCxnSpPr>
            <a:cxnSpLocks/>
          </p:cNvCxnSpPr>
          <p:nvPr/>
        </p:nvCxnSpPr>
        <p:spPr>
          <a:xfrm>
            <a:off x="1323165" y="41268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24">
            <a:extLst>
              <a:ext uri="{FF2B5EF4-FFF2-40B4-BE49-F238E27FC236}">
                <a16:creationId xmlns:a16="http://schemas.microsoft.com/office/drawing/2014/main" id="{FC526892-BF62-4DEF-888B-5C7225C8CA96}"/>
              </a:ext>
            </a:extLst>
          </p:cNvPr>
          <p:cNvSpPr/>
          <p:nvPr/>
        </p:nvSpPr>
        <p:spPr>
          <a:xfrm>
            <a:off x="956770" y="4237355"/>
            <a:ext cx="714375" cy="415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9" name="도형 124">
            <a:extLst>
              <a:ext uri="{FF2B5EF4-FFF2-40B4-BE49-F238E27FC236}">
                <a16:creationId xmlns:a16="http://schemas.microsoft.com/office/drawing/2014/main" id="{0CB1D0DA-2F90-432C-9002-A1D61805FAF2}"/>
              </a:ext>
            </a:extLst>
          </p:cNvPr>
          <p:cNvSpPr/>
          <p:nvPr/>
        </p:nvSpPr>
        <p:spPr>
          <a:xfrm>
            <a:off x="986615" y="2642235"/>
            <a:ext cx="65849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 등록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91ABAED-3E54-494B-AE79-133E115C9AC4}"/>
              </a:ext>
            </a:extLst>
          </p:cNvPr>
          <p:cNvCxnSpPr>
            <a:cxnSpLocks/>
          </p:cNvCxnSpPr>
          <p:nvPr/>
        </p:nvCxnSpPr>
        <p:spPr>
          <a:xfrm>
            <a:off x="873585" y="347345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04EB72-268D-41B1-83BC-7ABE0A1ADFCF}"/>
              </a:ext>
            </a:extLst>
          </p:cNvPr>
          <p:cNvCxnSpPr>
            <a:cxnSpLocks/>
          </p:cNvCxnSpPr>
          <p:nvPr/>
        </p:nvCxnSpPr>
        <p:spPr>
          <a:xfrm>
            <a:off x="2251189" y="41116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24">
            <a:extLst>
              <a:ext uri="{FF2B5EF4-FFF2-40B4-BE49-F238E27FC236}">
                <a16:creationId xmlns:a16="http://schemas.microsoft.com/office/drawing/2014/main" id="{8166DA2C-2ED6-40E9-9FD8-8DF4BDBED3A1}"/>
              </a:ext>
            </a:extLst>
          </p:cNvPr>
          <p:cNvSpPr/>
          <p:nvPr/>
        </p:nvSpPr>
        <p:spPr>
          <a:xfrm>
            <a:off x="1832089" y="4222115"/>
            <a:ext cx="936625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7" name="도형 124">
            <a:extLst>
              <a:ext uri="{FF2B5EF4-FFF2-40B4-BE49-F238E27FC236}">
                <a16:creationId xmlns:a16="http://schemas.microsoft.com/office/drawing/2014/main" id="{C8B7579C-C4D0-42E3-BB6C-0F8A08489067}"/>
              </a:ext>
            </a:extLst>
          </p:cNvPr>
          <p:cNvSpPr/>
          <p:nvPr/>
        </p:nvSpPr>
        <p:spPr>
          <a:xfrm>
            <a:off x="1862569" y="2712720"/>
            <a:ext cx="88138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AF3505E-8516-4F24-A112-D5498C0573EE}"/>
              </a:ext>
            </a:extLst>
          </p:cNvPr>
          <p:cNvCxnSpPr>
            <a:cxnSpLocks/>
          </p:cNvCxnSpPr>
          <p:nvPr/>
        </p:nvCxnSpPr>
        <p:spPr>
          <a:xfrm>
            <a:off x="1773669" y="2436495"/>
            <a:ext cx="0" cy="10852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895AC8-A264-4157-9507-1D030F4815E1}"/>
              </a:ext>
            </a:extLst>
          </p:cNvPr>
          <p:cNvCxnSpPr>
            <a:cxnSpLocks/>
          </p:cNvCxnSpPr>
          <p:nvPr/>
        </p:nvCxnSpPr>
        <p:spPr>
          <a:xfrm>
            <a:off x="1773669" y="3521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3130550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2768600" y="2295525"/>
            <a:ext cx="723265" cy="4006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2912110" y="3439795"/>
            <a:ext cx="640715" cy="412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124">
            <a:extLst>
              <a:ext uri="{FF2B5EF4-FFF2-40B4-BE49-F238E27FC236}">
                <a16:creationId xmlns:a16="http://schemas.microsoft.com/office/drawing/2014/main" id="{E60E2BE8-D6B1-4134-9A7A-DB575AB14D0C}"/>
              </a:ext>
            </a:extLst>
          </p:cNvPr>
          <p:cNvSpPr/>
          <p:nvPr/>
        </p:nvSpPr>
        <p:spPr>
          <a:xfrm>
            <a:off x="2927985" y="3968115"/>
            <a:ext cx="636270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453AA2A-8F13-4F43-9D0F-E2B298B40C0B}"/>
              </a:ext>
            </a:extLst>
          </p:cNvPr>
          <p:cNvCxnSpPr>
            <a:cxnSpLocks/>
          </p:cNvCxnSpPr>
          <p:nvPr/>
        </p:nvCxnSpPr>
        <p:spPr>
          <a:xfrm>
            <a:off x="3232150" y="433260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124">
            <a:extLst>
              <a:ext uri="{FF2B5EF4-FFF2-40B4-BE49-F238E27FC236}">
                <a16:creationId xmlns:a16="http://schemas.microsoft.com/office/drawing/2014/main" id="{C0EFFD97-113D-46CA-8EE3-D9C6122AC8CC}"/>
              </a:ext>
            </a:extLst>
          </p:cNvPr>
          <p:cNvSpPr/>
          <p:nvPr/>
        </p:nvSpPr>
        <p:spPr>
          <a:xfrm>
            <a:off x="2889250" y="4469130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도형 124">
            <a:extLst>
              <a:ext uri="{FF2B5EF4-FFF2-40B4-BE49-F238E27FC236}">
                <a16:creationId xmlns:a16="http://schemas.microsoft.com/office/drawing/2014/main" id="{D412273A-754B-44F9-B6D8-563061EDF7C4}"/>
              </a:ext>
            </a:extLst>
          </p:cNvPr>
          <p:cNvSpPr/>
          <p:nvPr/>
        </p:nvSpPr>
        <p:spPr>
          <a:xfrm>
            <a:off x="2916555" y="2765425"/>
            <a:ext cx="61087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8B46B-841A-4E73-ADB0-51F821F10404}"/>
              </a:ext>
            </a:extLst>
          </p:cNvPr>
          <p:cNvCxnSpPr>
            <a:cxnSpLocks/>
          </p:cNvCxnSpPr>
          <p:nvPr/>
        </p:nvCxnSpPr>
        <p:spPr>
          <a:xfrm>
            <a:off x="2814955" y="2677795"/>
            <a:ext cx="0" cy="99822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0F3369D-8A17-4F1C-89FD-92838FFB5BAD}"/>
              </a:ext>
            </a:extLst>
          </p:cNvPr>
          <p:cNvCxnSpPr>
            <a:cxnSpLocks/>
          </p:cNvCxnSpPr>
          <p:nvPr/>
        </p:nvCxnSpPr>
        <p:spPr>
          <a:xfrm>
            <a:off x="2818130" y="2910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81">
            <a:extLst>
              <a:ext uri="{FF2B5EF4-FFF2-40B4-BE49-F238E27FC236}">
                <a16:creationId xmlns:a16="http://schemas.microsoft.com/office/drawing/2014/main" id="{21085AE3-20B3-4E85-9587-9A5026D6A8DD}"/>
              </a:ext>
            </a:extLst>
          </p:cNvPr>
          <p:cNvSpPr/>
          <p:nvPr/>
        </p:nvSpPr>
        <p:spPr>
          <a:xfrm>
            <a:off x="3563620" y="2285365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후기 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81">
            <a:extLst>
              <a:ext uri="{FF2B5EF4-FFF2-40B4-BE49-F238E27FC236}">
                <a16:creationId xmlns:a16="http://schemas.microsoft.com/office/drawing/2014/main" id="{D2610AA6-7572-40BD-973D-41B879E2E026}"/>
              </a:ext>
            </a:extLst>
          </p:cNvPr>
          <p:cNvSpPr/>
          <p:nvPr/>
        </p:nvSpPr>
        <p:spPr>
          <a:xfrm>
            <a:off x="3756660" y="3002915"/>
            <a:ext cx="81915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124">
            <a:extLst>
              <a:ext uri="{FF2B5EF4-FFF2-40B4-BE49-F238E27FC236}">
                <a16:creationId xmlns:a16="http://schemas.microsoft.com/office/drawing/2014/main" id="{EA817A59-9977-4459-84EC-FB4343BE3207}"/>
              </a:ext>
            </a:extLst>
          </p:cNvPr>
          <p:cNvSpPr/>
          <p:nvPr/>
        </p:nvSpPr>
        <p:spPr>
          <a:xfrm>
            <a:off x="3759200" y="342201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sp>
        <p:nvSpPr>
          <p:cNvPr id="74" name="도형 124">
            <a:extLst>
              <a:ext uri="{FF2B5EF4-FFF2-40B4-BE49-F238E27FC236}">
                <a16:creationId xmlns:a16="http://schemas.microsoft.com/office/drawing/2014/main" id="{27D1A168-1A1F-474F-ACDD-B43362A5A145}"/>
              </a:ext>
            </a:extLst>
          </p:cNvPr>
          <p:cNvSpPr/>
          <p:nvPr/>
        </p:nvSpPr>
        <p:spPr>
          <a:xfrm>
            <a:off x="3961765" y="4374515"/>
            <a:ext cx="906780" cy="1670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sp>
        <p:nvSpPr>
          <p:cNvPr id="75" name="도형 124">
            <a:extLst>
              <a:ext uri="{FF2B5EF4-FFF2-40B4-BE49-F238E27FC236}">
                <a16:creationId xmlns:a16="http://schemas.microsoft.com/office/drawing/2014/main" id="{228AAE53-3866-4477-A42A-1383BA7C42B0}"/>
              </a:ext>
            </a:extLst>
          </p:cNvPr>
          <p:cNvSpPr/>
          <p:nvPr/>
        </p:nvSpPr>
        <p:spPr>
          <a:xfrm>
            <a:off x="3765550" y="263715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7DC59D-307C-4A71-A154-51D4F5684095}"/>
              </a:ext>
            </a:extLst>
          </p:cNvPr>
          <p:cNvCxnSpPr>
            <a:cxnSpLocks/>
          </p:cNvCxnSpPr>
          <p:nvPr/>
        </p:nvCxnSpPr>
        <p:spPr>
          <a:xfrm>
            <a:off x="3644265" y="2582545"/>
            <a:ext cx="0" cy="5613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D7445-6084-4F53-B6EB-37A09F7A34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646170" y="2782570"/>
            <a:ext cx="119380" cy="31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07757F3-863A-4DA1-8486-61ABC6816213}"/>
              </a:ext>
            </a:extLst>
          </p:cNvPr>
          <p:cNvCxnSpPr>
            <a:cxnSpLocks/>
          </p:cNvCxnSpPr>
          <p:nvPr/>
        </p:nvCxnSpPr>
        <p:spPr>
          <a:xfrm>
            <a:off x="3653155" y="3140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934926-BCD7-4CF5-82E9-B41CF3951E1F}"/>
              </a:ext>
            </a:extLst>
          </p:cNvPr>
          <p:cNvCxnSpPr>
            <a:cxnSpLocks/>
          </p:cNvCxnSpPr>
          <p:nvPr/>
        </p:nvCxnSpPr>
        <p:spPr>
          <a:xfrm>
            <a:off x="3975735" y="215773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580779-C6F1-4DFA-9C6D-BC2EDB88A8C0}"/>
              </a:ext>
            </a:extLst>
          </p:cNvPr>
          <p:cNvCxnSpPr>
            <a:cxnSpLocks/>
          </p:cNvCxnSpPr>
          <p:nvPr/>
        </p:nvCxnSpPr>
        <p:spPr>
          <a:xfrm>
            <a:off x="3855720" y="3717925"/>
            <a:ext cx="0" cy="734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124">
            <a:extLst>
              <a:ext uri="{FF2B5EF4-FFF2-40B4-BE49-F238E27FC236}">
                <a16:creationId xmlns:a16="http://schemas.microsoft.com/office/drawing/2014/main" id="{DD2902CD-5C36-48FA-8DEF-DAC304B7F18F}"/>
              </a:ext>
            </a:extLst>
          </p:cNvPr>
          <p:cNvSpPr/>
          <p:nvPr/>
        </p:nvSpPr>
        <p:spPr>
          <a:xfrm>
            <a:off x="3973830" y="4613910"/>
            <a:ext cx="866140" cy="15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B23839-0555-4884-A118-E6D32FA62437}"/>
              </a:ext>
            </a:extLst>
          </p:cNvPr>
          <p:cNvCxnSpPr>
            <a:cxnSpLocks/>
          </p:cNvCxnSpPr>
          <p:nvPr/>
        </p:nvCxnSpPr>
        <p:spPr>
          <a:xfrm>
            <a:off x="4348480" y="4549775"/>
            <a:ext cx="0" cy="685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EA18BD3-C6B9-410E-8A94-B6F80310E82E}"/>
              </a:ext>
            </a:extLst>
          </p:cNvPr>
          <p:cNvCxnSpPr>
            <a:cxnSpLocks/>
          </p:cNvCxnSpPr>
          <p:nvPr/>
        </p:nvCxnSpPr>
        <p:spPr>
          <a:xfrm>
            <a:off x="4391025" y="4770755"/>
            <a:ext cx="0" cy="927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124">
            <a:extLst>
              <a:ext uri="{FF2B5EF4-FFF2-40B4-BE49-F238E27FC236}">
                <a16:creationId xmlns:a16="http://schemas.microsoft.com/office/drawing/2014/main" id="{0011D9E1-A05B-4E1C-8172-4A3288A6A464}"/>
              </a:ext>
            </a:extLst>
          </p:cNvPr>
          <p:cNvSpPr/>
          <p:nvPr/>
        </p:nvSpPr>
        <p:spPr>
          <a:xfrm>
            <a:off x="4068445" y="4845050"/>
            <a:ext cx="659130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댓글 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102" name="도형 81">
            <a:extLst>
              <a:ext uri="{FF2B5EF4-FFF2-40B4-BE49-F238E27FC236}">
                <a16:creationId xmlns:a16="http://schemas.microsoft.com/office/drawing/2014/main" id="{BBDCCE0A-8215-4774-9306-2A9D4FD7E205}"/>
              </a:ext>
            </a:extLst>
          </p:cNvPr>
          <p:cNvSpPr/>
          <p:nvPr/>
        </p:nvSpPr>
        <p:spPr>
          <a:xfrm>
            <a:off x="7304405" y="2274570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관리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E6785CD-42AF-4562-89FA-DA7C7193F236}"/>
              </a:ext>
            </a:extLst>
          </p:cNvPr>
          <p:cNvCxnSpPr>
            <a:cxnSpLocks/>
          </p:cNvCxnSpPr>
          <p:nvPr/>
        </p:nvCxnSpPr>
        <p:spPr>
          <a:xfrm>
            <a:off x="502412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2720A1C8-F573-40F9-AC1F-32CBCC54C03B}"/>
              </a:ext>
            </a:extLst>
          </p:cNvPr>
          <p:cNvSpPr/>
          <p:nvPr/>
        </p:nvSpPr>
        <p:spPr>
          <a:xfrm>
            <a:off x="4762500" y="2286635"/>
            <a:ext cx="530860" cy="381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BDDAF1B-D930-415A-AF0C-BECA87FE49D6}"/>
              </a:ext>
            </a:extLst>
          </p:cNvPr>
          <p:cNvCxnSpPr>
            <a:cxnSpLocks/>
          </p:cNvCxnSpPr>
          <p:nvPr/>
        </p:nvCxnSpPr>
        <p:spPr>
          <a:xfrm>
            <a:off x="5024120" y="267589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81">
            <a:extLst>
              <a:ext uri="{FF2B5EF4-FFF2-40B4-BE49-F238E27FC236}">
                <a16:creationId xmlns:a16="http://schemas.microsoft.com/office/drawing/2014/main" id="{8041FA15-A13B-4180-B71E-97EC9BB8FB07}"/>
              </a:ext>
            </a:extLst>
          </p:cNvPr>
          <p:cNvSpPr/>
          <p:nvPr/>
        </p:nvSpPr>
        <p:spPr>
          <a:xfrm>
            <a:off x="4649470" y="2739390"/>
            <a:ext cx="689610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77703F-76C8-4BB3-9478-7820FC792AA5}"/>
              </a:ext>
            </a:extLst>
          </p:cNvPr>
          <p:cNvCxnSpPr>
            <a:cxnSpLocks/>
          </p:cNvCxnSpPr>
          <p:nvPr/>
        </p:nvCxnSpPr>
        <p:spPr>
          <a:xfrm>
            <a:off x="5017770" y="300926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8EE7AC98-95DF-4F0C-B26B-5B955ED42391}"/>
              </a:ext>
            </a:extLst>
          </p:cNvPr>
          <p:cNvSpPr/>
          <p:nvPr/>
        </p:nvSpPr>
        <p:spPr>
          <a:xfrm>
            <a:off x="4685665" y="307848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DC489B-4AC1-4F59-AFF9-59DF2A3B632B}"/>
              </a:ext>
            </a:extLst>
          </p:cNvPr>
          <p:cNvCxnSpPr>
            <a:cxnSpLocks/>
          </p:cNvCxnSpPr>
          <p:nvPr/>
        </p:nvCxnSpPr>
        <p:spPr>
          <a:xfrm>
            <a:off x="5024120" y="33712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81">
            <a:extLst>
              <a:ext uri="{FF2B5EF4-FFF2-40B4-BE49-F238E27FC236}">
                <a16:creationId xmlns:a16="http://schemas.microsoft.com/office/drawing/2014/main" id="{59783FCF-B0DC-4B48-AAA3-D6EE5BE2861D}"/>
              </a:ext>
            </a:extLst>
          </p:cNvPr>
          <p:cNvSpPr/>
          <p:nvPr/>
        </p:nvSpPr>
        <p:spPr>
          <a:xfrm>
            <a:off x="4641215" y="3440430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답변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도형 124">
            <a:extLst>
              <a:ext uri="{FF2B5EF4-FFF2-40B4-BE49-F238E27FC236}">
                <a16:creationId xmlns:a16="http://schemas.microsoft.com/office/drawing/2014/main" id="{533F72A0-B9D1-4FE3-A434-981997C8C15E}"/>
              </a:ext>
            </a:extLst>
          </p:cNvPr>
          <p:cNvSpPr/>
          <p:nvPr/>
        </p:nvSpPr>
        <p:spPr>
          <a:xfrm>
            <a:off x="3956050" y="408686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A062F99-A06B-4BE8-BF02-2E3185B670D6}"/>
              </a:ext>
            </a:extLst>
          </p:cNvPr>
          <p:cNvCxnSpPr>
            <a:cxnSpLocks/>
          </p:cNvCxnSpPr>
          <p:nvPr/>
        </p:nvCxnSpPr>
        <p:spPr>
          <a:xfrm>
            <a:off x="3855720" y="4172585"/>
            <a:ext cx="10858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CA7B75-7399-4AEB-8AD8-34FE6A1D3E27}"/>
              </a:ext>
            </a:extLst>
          </p:cNvPr>
          <p:cNvCxnSpPr>
            <a:cxnSpLocks/>
          </p:cNvCxnSpPr>
          <p:nvPr/>
        </p:nvCxnSpPr>
        <p:spPr>
          <a:xfrm>
            <a:off x="3857625" y="44526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962C491-DE20-498D-8394-BCFD19E94D7A}"/>
              </a:ext>
            </a:extLst>
          </p:cNvPr>
          <p:cNvCxnSpPr>
            <a:cxnSpLocks/>
          </p:cNvCxnSpPr>
          <p:nvPr/>
        </p:nvCxnSpPr>
        <p:spPr>
          <a:xfrm>
            <a:off x="584708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1">
            <a:extLst>
              <a:ext uri="{FF2B5EF4-FFF2-40B4-BE49-F238E27FC236}">
                <a16:creationId xmlns:a16="http://schemas.microsoft.com/office/drawing/2014/main" id="{4583F7CA-0E24-4658-B526-66386A97FFF8}"/>
              </a:ext>
            </a:extLst>
          </p:cNvPr>
          <p:cNvSpPr/>
          <p:nvPr/>
        </p:nvSpPr>
        <p:spPr>
          <a:xfrm>
            <a:off x="5505450" y="228663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관리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6" name="도형 81">
            <a:extLst>
              <a:ext uri="{FF2B5EF4-FFF2-40B4-BE49-F238E27FC236}">
                <a16:creationId xmlns:a16="http://schemas.microsoft.com/office/drawing/2014/main" id="{13CFDB53-8B80-4D74-8880-B6057173E37B}"/>
              </a:ext>
            </a:extLst>
          </p:cNvPr>
          <p:cNvSpPr/>
          <p:nvPr/>
        </p:nvSpPr>
        <p:spPr>
          <a:xfrm>
            <a:off x="5537200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7173425-F586-44BA-BF26-7FD545E34CB8}"/>
              </a:ext>
            </a:extLst>
          </p:cNvPr>
          <p:cNvCxnSpPr>
            <a:cxnSpLocks/>
          </p:cNvCxnSpPr>
          <p:nvPr/>
        </p:nvCxnSpPr>
        <p:spPr>
          <a:xfrm flipH="1">
            <a:off x="5979160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EAD5B184-334E-4C75-8324-1129524A1034}"/>
              </a:ext>
            </a:extLst>
          </p:cNvPr>
          <p:cNvSpPr/>
          <p:nvPr/>
        </p:nvSpPr>
        <p:spPr>
          <a:xfrm>
            <a:off x="5652135" y="4227830"/>
            <a:ext cx="78867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CA27772-3249-43F7-8C4F-BDBE52D9DB94}"/>
              </a:ext>
            </a:extLst>
          </p:cNvPr>
          <p:cNvCxnSpPr>
            <a:cxnSpLocks/>
          </p:cNvCxnSpPr>
          <p:nvPr/>
        </p:nvCxnSpPr>
        <p:spPr>
          <a:xfrm>
            <a:off x="5993130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도형 81">
            <a:extLst>
              <a:ext uri="{FF2B5EF4-FFF2-40B4-BE49-F238E27FC236}">
                <a16:creationId xmlns:a16="http://schemas.microsoft.com/office/drawing/2014/main" id="{812A43D4-F2AC-4029-A75D-BC861BC68844}"/>
              </a:ext>
            </a:extLst>
          </p:cNvPr>
          <p:cNvSpPr/>
          <p:nvPr/>
        </p:nvSpPr>
        <p:spPr>
          <a:xfrm>
            <a:off x="5680075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3E9FC29-9672-40C8-A289-F1750CE6A40D}"/>
              </a:ext>
            </a:extLst>
          </p:cNvPr>
          <p:cNvCxnSpPr>
            <a:cxnSpLocks/>
          </p:cNvCxnSpPr>
          <p:nvPr/>
        </p:nvCxnSpPr>
        <p:spPr>
          <a:xfrm>
            <a:off x="556577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도형 81">
            <a:extLst>
              <a:ext uri="{FF2B5EF4-FFF2-40B4-BE49-F238E27FC236}">
                <a16:creationId xmlns:a16="http://schemas.microsoft.com/office/drawing/2014/main" id="{E8C7E4C2-A794-4B35-959D-AAE25B51D58D}"/>
              </a:ext>
            </a:extLst>
          </p:cNvPr>
          <p:cNvSpPr/>
          <p:nvPr/>
        </p:nvSpPr>
        <p:spPr>
          <a:xfrm>
            <a:off x="5662930" y="2642235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객실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524DC4A-61DA-4915-99D4-DA4C75A10F56}"/>
              </a:ext>
            </a:extLst>
          </p:cNvPr>
          <p:cNvCxnSpPr>
            <a:cxnSpLocks/>
          </p:cNvCxnSpPr>
          <p:nvPr/>
        </p:nvCxnSpPr>
        <p:spPr>
          <a:xfrm>
            <a:off x="557593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도형 81">
            <a:extLst>
              <a:ext uri="{FF2B5EF4-FFF2-40B4-BE49-F238E27FC236}">
                <a16:creationId xmlns:a16="http://schemas.microsoft.com/office/drawing/2014/main" id="{03E32138-C54D-42A6-85D5-4311C23E151A}"/>
              </a:ext>
            </a:extLst>
          </p:cNvPr>
          <p:cNvSpPr/>
          <p:nvPr/>
        </p:nvSpPr>
        <p:spPr>
          <a:xfrm>
            <a:off x="5655310" y="3439160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6455E55-4FC5-44E8-A795-B39F14AC7D56}"/>
              </a:ext>
            </a:extLst>
          </p:cNvPr>
          <p:cNvCxnSpPr>
            <a:cxnSpLocks/>
          </p:cNvCxnSpPr>
          <p:nvPr/>
        </p:nvCxnSpPr>
        <p:spPr>
          <a:xfrm>
            <a:off x="5567680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9B3F3CB-151A-4E97-AE54-91EFFDBD8563}"/>
              </a:ext>
            </a:extLst>
          </p:cNvPr>
          <p:cNvCxnSpPr>
            <a:cxnSpLocks/>
          </p:cNvCxnSpPr>
          <p:nvPr/>
        </p:nvCxnSpPr>
        <p:spPr>
          <a:xfrm>
            <a:off x="5977890" y="290639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도형 81">
            <a:extLst>
              <a:ext uri="{FF2B5EF4-FFF2-40B4-BE49-F238E27FC236}">
                <a16:creationId xmlns:a16="http://schemas.microsoft.com/office/drawing/2014/main" id="{FB1F4CA1-A25C-482D-B0F9-953459DD93CE}"/>
              </a:ext>
            </a:extLst>
          </p:cNvPr>
          <p:cNvSpPr/>
          <p:nvPr/>
        </p:nvSpPr>
        <p:spPr>
          <a:xfrm>
            <a:off x="5645785" y="297561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객실 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B3BA244-A754-41AE-BBEF-769C17B3754F}"/>
              </a:ext>
            </a:extLst>
          </p:cNvPr>
          <p:cNvCxnSpPr>
            <a:cxnSpLocks/>
          </p:cNvCxnSpPr>
          <p:nvPr/>
        </p:nvCxnSpPr>
        <p:spPr>
          <a:xfrm>
            <a:off x="5977890" y="37191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7A65861-3540-4C16-B622-172E73B8FD77}"/>
              </a:ext>
            </a:extLst>
          </p:cNvPr>
          <p:cNvCxnSpPr>
            <a:cxnSpLocks/>
          </p:cNvCxnSpPr>
          <p:nvPr/>
        </p:nvCxnSpPr>
        <p:spPr>
          <a:xfrm>
            <a:off x="6854825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도형 81">
            <a:extLst>
              <a:ext uri="{FF2B5EF4-FFF2-40B4-BE49-F238E27FC236}">
                <a16:creationId xmlns:a16="http://schemas.microsoft.com/office/drawing/2014/main" id="{8D4240A8-522D-4F20-99C5-1A62F5C853E1}"/>
              </a:ext>
            </a:extLst>
          </p:cNvPr>
          <p:cNvSpPr/>
          <p:nvPr/>
        </p:nvSpPr>
        <p:spPr>
          <a:xfrm>
            <a:off x="6513830" y="228536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리프트권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4" name="도형 81">
            <a:extLst>
              <a:ext uri="{FF2B5EF4-FFF2-40B4-BE49-F238E27FC236}">
                <a16:creationId xmlns:a16="http://schemas.microsoft.com/office/drawing/2014/main" id="{06CDED00-F2DA-4DDB-BDB3-7B8A3A8EAD3D}"/>
              </a:ext>
            </a:extLst>
          </p:cNvPr>
          <p:cNvSpPr/>
          <p:nvPr/>
        </p:nvSpPr>
        <p:spPr>
          <a:xfrm>
            <a:off x="6396990" y="270827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79063F-93CE-4188-B3C0-BE13FA73BF58}"/>
              </a:ext>
            </a:extLst>
          </p:cNvPr>
          <p:cNvCxnSpPr>
            <a:cxnSpLocks/>
          </p:cNvCxnSpPr>
          <p:nvPr/>
        </p:nvCxnSpPr>
        <p:spPr>
          <a:xfrm flipH="1">
            <a:off x="6836410" y="3000375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81">
            <a:extLst>
              <a:ext uri="{FF2B5EF4-FFF2-40B4-BE49-F238E27FC236}">
                <a16:creationId xmlns:a16="http://schemas.microsoft.com/office/drawing/2014/main" id="{175D6F2C-8ADB-4ED0-BEBD-0F8B1E055FDD}"/>
              </a:ext>
            </a:extLst>
          </p:cNvPr>
          <p:cNvSpPr/>
          <p:nvPr/>
        </p:nvSpPr>
        <p:spPr>
          <a:xfrm>
            <a:off x="6423660" y="3081020"/>
            <a:ext cx="90551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 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000C7EB-7A17-4795-BE14-D13F789477FF}"/>
              </a:ext>
            </a:extLst>
          </p:cNvPr>
          <p:cNvCxnSpPr>
            <a:cxnSpLocks/>
          </p:cNvCxnSpPr>
          <p:nvPr/>
        </p:nvCxnSpPr>
        <p:spPr>
          <a:xfrm>
            <a:off x="6832600" y="345757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도형 81">
            <a:extLst>
              <a:ext uri="{FF2B5EF4-FFF2-40B4-BE49-F238E27FC236}">
                <a16:creationId xmlns:a16="http://schemas.microsoft.com/office/drawing/2014/main" id="{D7995999-B945-4416-BB07-1ABE7F81A6E1}"/>
              </a:ext>
            </a:extLst>
          </p:cNvPr>
          <p:cNvSpPr/>
          <p:nvPr/>
        </p:nvSpPr>
        <p:spPr>
          <a:xfrm>
            <a:off x="6518910" y="354076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구매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7A6ED2F-1747-4B30-8E42-3166A4D616C5}"/>
              </a:ext>
            </a:extLst>
          </p:cNvPr>
          <p:cNvCxnSpPr>
            <a:cxnSpLocks/>
          </p:cNvCxnSpPr>
          <p:nvPr/>
        </p:nvCxnSpPr>
        <p:spPr>
          <a:xfrm>
            <a:off x="6837045" y="2573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9515584-D939-42B6-A281-C1C15A849432}"/>
              </a:ext>
            </a:extLst>
          </p:cNvPr>
          <p:cNvCxnSpPr>
            <a:cxnSpLocks/>
          </p:cNvCxnSpPr>
          <p:nvPr/>
        </p:nvCxnSpPr>
        <p:spPr>
          <a:xfrm>
            <a:off x="7708900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도형 81">
            <a:extLst>
              <a:ext uri="{FF2B5EF4-FFF2-40B4-BE49-F238E27FC236}">
                <a16:creationId xmlns:a16="http://schemas.microsoft.com/office/drawing/2014/main" id="{F9676CC1-0B36-447E-A88B-5CC4145E9C8A}"/>
              </a:ext>
            </a:extLst>
          </p:cNvPr>
          <p:cNvSpPr/>
          <p:nvPr/>
        </p:nvSpPr>
        <p:spPr>
          <a:xfrm>
            <a:off x="7229475" y="4060949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20AF472-2968-4BB0-95A5-1AF4777DDA47}"/>
              </a:ext>
            </a:extLst>
          </p:cNvPr>
          <p:cNvCxnSpPr>
            <a:cxnSpLocks/>
          </p:cNvCxnSpPr>
          <p:nvPr/>
        </p:nvCxnSpPr>
        <p:spPr>
          <a:xfrm flipH="1">
            <a:off x="7680960" y="4352414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도형 81">
            <a:extLst>
              <a:ext uri="{FF2B5EF4-FFF2-40B4-BE49-F238E27FC236}">
                <a16:creationId xmlns:a16="http://schemas.microsoft.com/office/drawing/2014/main" id="{F841FA16-7BDF-4E78-B3E0-85EEF9788D03}"/>
              </a:ext>
            </a:extLst>
          </p:cNvPr>
          <p:cNvSpPr/>
          <p:nvPr/>
        </p:nvSpPr>
        <p:spPr>
          <a:xfrm>
            <a:off x="7229475" y="4433694"/>
            <a:ext cx="97282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CAE79BF-682B-4658-A98C-6826CC023B02}"/>
              </a:ext>
            </a:extLst>
          </p:cNvPr>
          <p:cNvCxnSpPr>
            <a:cxnSpLocks/>
          </p:cNvCxnSpPr>
          <p:nvPr/>
        </p:nvCxnSpPr>
        <p:spPr>
          <a:xfrm>
            <a:off x="7689215" y="4810249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도형 81">
            <a:extLst>
              <a:ext uri="{FF2B5EF4-FFF2-40B4-BE49-F238E27FC236}">
                <a16:creationId xmlns:a16="http://schemas.microsoft.com/office/drawing/2014/main" id="{BBF662CD-6C04-4336-914D-592C76970AC6}"/>
              </a:ext>
            </a:extLst>
          </p:cNvPr>
          <p:cNvSpPr/>
          <p:nvPr/>
        </p:nvSpPr>
        <p:spPr>
          <a:xfrm>
            <a:off x="7364095" y="4893434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62EC682-DE80-4F33-A333-2964D9FD0247}"/>
              </a:ext>
            </a:extLst>
          </p:cNvPr>
          <p:cNvCxnSpPr>
            <a:cxnSpLocks/>
          </p:cNvCxnSpPr>
          <p:nvPr/>
        </p:nvCxnSpPr>
        <p:spPr>
          <a:xfrm>
            <a:off x="7416165" y="2564130"/>
            <a:ext cx="0" cy="122757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도형 81">
            <a:extLst>
              <a:ext uri="{FF2B5EF4-FFF2-40B4-BE49-F238E27FC236}">
                <a16:creationId xmlns:a16="http://schemas.microsoft.com/office/drawing/2014/main" id="{725CF397-7C56-416F-B52A-814A63441F96}"/>
              </a:ext>
            </a:extLst>
          </p:cNvPr>
          <p:cNvSpPr/>
          <p:nvPr/>
        </p:nvSpPr>
        <p:spPr>
          <a:xfrm>
            <a:off x="7507605" y="2642235"/>
            <a:ext cx="693420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픽업서비스 차량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304C5B3-3633-489B-97B6-87D810F12099}"/>
              </a:ext>
            </a:extLst>
          </p:cNvPr>
          <p:cNvCxnSpPr>
            <a:cxnSpLocks/>
          </p:cNvCxnSpPr>
          <p:nvPr/>
        </p:nvCxnSpPr>
        <p:spPr>
          <a:xfrm>
            <a:off x="741997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도형 81">
            <a:extLst>
              <a:ext uri="{FF2B5EF4-FFF2-40B4-BE49-F238E27FC236}">
                <a16:creationId xmlns:a16="http://schemas.microsoft.com/office/drawing/2014/main" id="{D6FFDDD6-3EB8-4DC3-97DE-5F70CE31202E}"/>
              </a:ext>
            </a:extLst>
          </p:cNvPr>
          <p:cNvSpPr/>
          <p:nvPr/>
        </p:nvSpPr>
        <p:spPr>
          <a:xfrm>
            <a:off x="7499350" y="3645024"/>
            <a:ext cx="72961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B30FF50-BC81-40D3-AA5F-729AAC11A574}"/>
              </a:ext>
            </a:extLst>
          </p:cNvPr>
          <p:cNvCxnSpPr>
            <a:cxnSpLocks/>
          </p:cNvCxnSpPr>
          <p:nvPr/>
        </p:nvCxnSpPr>
        <p:spPr>
          <a:xfrm>
            <a:off x="7412355" y="3791709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9BE5B33-0552-4317-9CDA-9E48294CA5B1}"/>
              </a:ext>
            </a:extLst>
          </p:cNvPr>
          <p:cNvCxnSpPr>
            <a:cxnSpLocks/>
          </p:cNvCxnSpPr>
          <p:nvPr/>
        </p:nvCxnSpPr>
        <p:spPr>
          <a:xfrm>
            <a:off x="7844790" y="29140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도형 81">
            <a:extLst>
              <a:ext uri="{FF2B5EF4-FFF2-40B4-BE49-F238E27FC236}">
                <a16:creationId xmlns:a16="http://schemas.microsoft.com/office/drawing/2014/main" id="{7D6246BC-657F-4C72-A663-617228450AE9}"/>
              </a:ext>
            </a:extLst>
          </p:cNvPr>
          <p:cNvSpPr/>
          <p:nvPr/>
        </p:nvSpPr>
        <p:spPr>
          <a:xfrm>
            <a:off x="7489825" y="2975610"/>
            <a:ext cx="717550" cy="5379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ea typeface="맑은 고딕"/>
              </a:rPr>
              <a:t>차량별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운행가능여부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이용가격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C79EACE-066E-4DAA-8FB7-143F53820A33}"/>
              </a:ext>
            </a:extLst>
          </p:cNvPr>
          <p:cNvCxnSpPr>
            <a:cxnSpLocks/>
          </p:cNvCxnSpPr>
          <p:nvPr/>
        </p:nvCxnSpPr>
        <p:spPr>
          <a:xfrm>
            <a:off x="7740650" y="3939029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8260080" y="227012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7674892-D079-45AE-B55C-887C2B039376}"/>
              </a:ext>
            </a:extLst>
          </p:cNvPr>
          <p:cNvCxnSpPr>
            <a:cxnSpLocks/>
          </p:cNvCxnSpPr>
          <p:nvPr/>
        </p:nvCxnSpPr>
        <p:spPr>
          <a:xfrm>
            <a:off x="8276590" y="2556510"/>
            <a:ext cx="0" cy="26003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8399145" y="2634615"/>
            <a:ext cx="693420" cy="36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781AA57-B8BD-4588-A586-06CBF8A8888E}"/>
              </a:ext>
            </a:extLst>
          </p:cNvPr>
          <p:cNvCxnSpPr>
            <a:cxnSpLocks/>
          </p:cNvCxnSpPr>
          <p:nvPr/>
        </p:nvCxnSpPr>
        <p:spPr>
          <a:xfrm>
            <a:off x="8284845" y="2800350"/>
            <a:ext cx="1250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81">
            <a:extLst>
              <a:ext uri="{FF2B5EF4-FFF2-40B4-BE49-F238E27FC236}">
                <a16:creationId xmlns:a16="http://schemas.microsoft.com/office/drawing/2014/main" id="{36AEC1B4-0A0D-4703-9FAB-8F457FF1A497}"/>
              </a:ext>
            </a:extLst>
          </p:cNvPr>
          <p:cNvSpPr/>
          <p:nvPr/>
        </p:nvSpPr>
        <p:spPr>
          <a:xfrm>
            <a:off x="8336280" y="4543425"/>
            <a:ext cx="729615" cy="4038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8386445" y="3569970"/>
            <a:ext cx="58102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3" name="도형 124">
            <a:extLst>
              <a:ext uri="{FF2B5EF4-FFF2-40B4-BE49-F238E27FC236}">
                <a16:creationId xmlns:a16="http://schemas.microsoft.com/office/drawing/2014/main" id="{C659A302-125F-4873-B7BD-8A0086691EF2}"/>
              </a:ext>
            </a:extLst>
          </p:cNvPr>
          <p:cNvSpPr/>
          <p:nvPr/>
        </p:nvSpPr>
        <p:spPr>
          <a:xfrm>
            <a:off x="8392160" y="4092575"/>
            <a:ext cx="629285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284" name="도형 124">
            <a:extLst>
              <a:ext uri="{FF2B5EF4-FFF2-40B4-BE49-F238E27FC236}">
                <a16:creationId xmlns:a16="http://schemas.microsoft.com/office/drawing/2014/main" id="{8EEF6558-1AA1-43E3-A7CD-88BDE5C129E3}"/>
              </a:ext>
            </a:extLst>
          </p:cNvPr>
          <p:cNvSpPr/>
          <p:nvPr/>
        </p:nvSpPr>
        <p:spPr>
          <a:xfrm>
            <a:off x="8376285" y="3084830"/>
            <a:ext cx="604520" cy="411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등록</a:t>
            </a:r>
          </a:p>
        </p:txBody>
      </p:sp>
      <p:sp>
        <p:nvSpPr>
          <p:cNvPr id="291" name="도형 124">
            <a:extLst>
              <a:ext uri="{FF2B5EF4-FFF2-40B4-BE49-F238E27FC236}">
                <a16:creationId xmlns:a16="http://schemas.microsoft.com/office/drawing/2014/main" id="{8AE130E5-DB43-4C18-94D1-5815FD34CF23}"/>
              </a:ext>
            </a:extLst>
          </p:cNvPr>
          <p:cNvSpPr/>
          <p:nvPr/>
        </p:nvSpPr>
        <p:spPr>
          <a:xfrm>
            <a:off x="3949065" y="381127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C57A905-FD5B-460A-A08A-8B0B4B8B48B6}"/>
              </a:ext>
            </a:extLst>
          </p:cNvPr>
          <p:cNvCxnSpPr>
            <a:cxnSpLocks/>
          </p:cNvCxnSpPr>
          <p:nvPr/>
        </p:nvCxnSpPr>
        <p:spPr>
          <a:xfrm>
            <a:off x="3855720" y="3897630"/>
            <a:ext cx="101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20B352C2-6BF2-43C6-9A08-42CFADA9873F}"/>
              </a:ext>
            </a:extLst>
          </p:cNvPr>
          <p:cNvCxnSpPr>
            <a:cxnSpLocks/>
          </p:cNvCxnSpPr>
          <p:nvPr/>
        </p:nvCxnSpPr>
        <p:spPr>
          <a:xfrm>
            <a:off x="8694420" y="44761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8594725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도형 81">
            <a:extLst>
              <a:ext uri="{FF2B5EF4-FFF2-40B4-BE49-F238E27FC236}">
                <a16:creationId xmlns:a16="http://schemas.microsoft.com/office/drawing/2014/main" id="{47C7CAE7-95D6-48E2-983F-5265F2E26460}"/>
              </a:ext>
            </a:extLst>
          </p:cNvPr>
          <p:cNvSpPr/>
          <p:nvPr/>
        </p:nvSpPr>
        <p:spPr>
          <a:xfrm>
            <a:off x="7914005" y="5158740"/>
            <a:ext cx="729615" cy="206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지원자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5E936D4-A0AF-4115-9C83-B587F7558173}"/>
              </a:ext>
            </a:extLst>
          </p:cNvPr>
          <p:cNvCxnSpPr>
            <a:cxnSpLocks/>
          </p:cNvCxnSpPr>
          <p:nvPr/>
        </p:nvCxnSpPr>
        <p:spPr>
          <a:xfrm>
            <a:off x="8287385" y="537146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도형 81">
            <a:extLst>
              <a:ext uri="{FF2B5EF4-FFF2-40B4-BE49-F238E27FC236}">
                <a16:creationId xmlns:a16="http://schemas.microsoft.com/office/drawing/2014/main" id="{75399FAD-7401-4AFC-A3AD-FE4A1CA81391}"/>
              </a:ext>
            </a:extLst>
          </p:cNvPr>
          <p:cNvSpPr/>
          <p:nvPr/>
        </p:nvSpPr>
        <p:spPr>
          <a:xfrm>
            <a:off x="7893685" y="5454650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지원자목록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888792E-816D-48FE-AF86-BA9651940E82}"/>
              </a:ext>
            </a:extLst>
          </p:cNvPr>
          <p:cNvCxnSpPr>
            <a:cxnSpLocks/>
          </p:cNvCxnSpPr>
          <p:nvPr/>
        </p:nvCxnSpPr>
        <p:spPr>
          <a:xfrm>
            <a:off x="8287385" y="5732780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도형 81">
            <a:extLst>
              <a:ext uri="{FF2B5EF4-FFF2-40B4-BE49-F238E27FC236}">
                <a16:creationId xmlns:a16="http://schemas.microsoft.com/office/drawing/2014/main" id="{332FD83D-C0D1-4200-B44D-F940DAFED21F}"/>
              </a:ext>
            </a:extLst>
          </p:cNvPr>
          <p:cNvSpPr/>
          <p:nvPr/>
        </p:nvSpPr>
        <p:spPr>
          <a:xfrm>
            <a:off x="7893685" y="5815965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지원자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98B64A9-71E3-4606-8A59-F6B5FB3F020F}"/>
              </a:ext>
            </a:extLst>
          </p:cNvPr>
          <p:cNvCxnSpPr>
            <a:cxnSpLocks/>
          </p:cNvCxnSpPr>
          <p:nvPr/>
        </p:nvCxnSpPr>
        <p:spPr>
          <a:xfrm>
            <a:off x="881840" y="283210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56440A-15ED-4FD8-B4E7-67A47737F95D}"/>
              </a:ext>
            </a:extLst>
          </p:cNvPr>
          <p:cNvCxnSpPr>
            <a:cxnSpLocks/>
          </p:cNvCxnSpPr>
          <p:nvPr/>
        </p:nvCxnSpPr>
        <p:spPr>
          <a:xfrm>
            <a:off x="1322530" y="360934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2A43091-8C35-48B8-B683-3A2D6E56EBE2}"/>
              </a:ext>
            </a:extLst>
          </p:cNvPr>
          <p:cNvCxnSpPr>
            <a:cxnSpLocks/>
          </p:cNvCxnSpPr>
          <p:nvPr/>
        </p:nvCxnSpPr>
        <p:spPr>
          <a:xfrm>
            <a:off x="2304529" y="3678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B5E1CC8-84CB-46E6-8208-4CC862AAC87D}"/>
              </a:ext>
            </a:extLst>
          </p:cNvPr>
          <p:cNvCxnSpPr>
            <a:cxnSpLocks/>
          </p:cNvCxnSpPr>
          <p:nvPr/>
        </p:nvCxnSpPr>
        <p:spPr>
          <a:xfrm>
            <a:off x="1770494" y="285623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C371A65-47B1-403F-8374-6188E2E3BE51}"/>
              </a:ext>
            </a:extLst>
          </p:cNvPr>
          <p:cNvCxnSpPr>
            <a:cxnSpLocks/>
          </p:cNvCxnSpPr>
          <p:nvPr/>
        </p:nvCxnSpPr>
        <p:spPr>
          <a:xfrm>
            <a:off x="2815590" y="3672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5D81D13-A5A6-4179-B228-2ED909E8AECF}"/>
              </a:ext>
            </a:extLst>
          </p:cNvPr>
          <p:cNvCxnSpPr>
            <a:cxnSpLocks/>
          </p:cNvCxnSpPr>
          <p:nvPr/>
        </p:nvCxnSpPr>
        <p:spPr>
          <a:xfrm>
            <a:off x="3250565" y="38550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7A2108B-02D3-4440-9612-672E1505E348}"/>
              </a:ext>
            </a:extLst>
          </p:cNvPr>
          <p:cNvCxnSpPr>
            <a:cxnSpLocks/>
          </p:cNvCxnSpPr>
          <p:nvPr/>
        </p:nvCxnSpPr>
        <p:spPr>
          <a:xfrm>
            <a:off x="4174490" y="3295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81">
            <a:extLst>
              <a:ext uri="{FF2B5EF4-FFF2-40B4-BE49-F238E27FC236}">
                <a16:creationId xmlns:a16="http://schemas.microsoft.com/office/drawing/2014/main" id="{40956EBD-C6E8-4A47-8F3B-8975E87BD602}"/>
              </a:ext>
            </a:extLst>
          </p:cNvPr>
          <p:cNvSpPr/>
          <p:nvPr/>
        </p:nvSpPr>
        <p:spPr>
          <a:xfrm>
            <a:off x="1509395" y="1843405"/>
            <a:ext cx="621665" cy="168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76E2DCB-A52A-48D0-9E1F-FC65C947BC17}"/>
              </a:ext>
            </a:extLst>
          </p:cNvPr>
          <p:cNvCxnSpPr>
            <a:cxnSpLocks/>
          </p:cNvCxnSpPr>
          <p:nvPr/>
        </p:nvCxnSpPr>
        <p:spPr>
          <a:xfrm>
            <a:off x="1786255" y="20231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05CAF7C-4902-489B-8BE7-699A13FB832C}"/>
              </a:ext>
            </a:extLst>
          </p:cNvPr>
          <p:cNvCxnSpPr>
            <a:cxnSpLocks/>
          </p:cNvCxnSpPr>
          <p:nvPr/>
        </p:nvCxnSpPr>
        <p:spPr>
          <a:xfrm>
            <a:off x="9067800" y="2978150"/>
            <a:ext cx="0" cy="7905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A94723-3819-4D56-9F77-C8B63876DC2A}"/>
              </a:ext>
            </a:extLst>
          </p:cNvPr>
          <p:cNvCxnSpPr>
            <a:cxnSpLocks/>
          </p:cNvCxnSpPr>
          <p:nvPr/>
        </p:nvCxnSpPr>
        <p:spPr>
          <a:xfrm>
            <a:off x="8969375" y="32842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F0A2762-5E35-481C-AB5B-4AF89DAE8693}"/>
              </a:ext>
            </a:extLst>
          </p:cNvPr>
          <p:cNvCxnSpPr>
            <a:cxnSpLocks/>
          </p:cNvCxnSpPr>
          <p:nvPr/>
        </p:nvCxnSpPr>
        <p:spPr>
          <a:xfrm>
            <a:off x="8971915" y="376872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AD5320A-3B06-4626-994F-696FF7857267}"/>
              </a:ext>
            </a:extLst>
          </p:cNvPr>
          <p:cNvCxnSpPr>
            <a:cxnSpLocks/>
          </p:cNvCxnSpPr>
          <p:nvPr/>
        </p:nvCxnSpPr>
        <p:spPr>
          <a:xfrm>
            <a:off x="8694420" y="3970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도형 320"/>
          <p:cNvSpPr>
            <a:spLocks/>
          </p:cNvSpPr>
          <p:nvPr/>
        </p:nvSpPr>
        <p:spPr>
          <a:xfrm>
            <a:off x="157019" y="4047721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목록 조회</a:t>
            </a: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148764" y="4458566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정지해제</a:t>
            </a:r>
          </a:p>
        </p:txBody>
      </p:sp>
      <p:cxnSp>
        <p:nvCxnSpPr>
          <p:cNvPr id="324" name="직선 연결선 323"/>
          <p:cNvCxnSpPr/>
          <p:nvPr/>
        </p:nvCxnSpPr>
        <p:spPr>
          <a:xfrm>
            <a:off x="488489" y="4337916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D8A2B65-5449-4B99-A5DF-A7B715DDA44D}"/>
              </a:ext>
            </a:extLst>
          </p:cNvPr>
          <p:cNvCxnSpPr>
            <a:cxnSpLocks/>
          </p:cNvCxnSpPr>
          <p:nvPr/>
        </p:nvCxnSpPr>
        <p:spPr>
          <a:xfrm>
            <a:off x="54124" y="2511368"/>
            <a:ext cx="0" cy="16612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476A1AD-AC28-4ED0-9D6A-DA633BFCA21D}"/>
              </a:ext>
            </a:extLst>
          </p:cNvPr>
          <p:cNvCxnSpPr>
            <a:cxnSpLocks/>
          </p:cNvCxnSpPr>
          <p:nvPr/>
        </p:nvCxnSpPr>
        <p:spPr>
          <a:xfrm>
            <a:off x="58652" y="27857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E22EA76-FDD3-4D72-9FB7-52B15287AAFA}"/>
              </a:ext>
            </a:extLst>
          </p:cNvPr>
          <p:cNvCxnSpPr>
            <a:cxnSpLocks/>
          </p:cNvCxnSpPr>
          <p:nvPr/>
        </p:nvCxnSpPr>
        <p:spPr>
          <a:xfrm>
            <a:off x="51927" y="417818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61"/>
          <p:cNvCxnSpPr>
            <a:cxnSpLocks/>
          </p:cNvCxnSpPr>
          <p:nvPr/>
        </p:nvCxnSpPr>
        <p:spPr>
          <a:xfrm flipH="1">
            <a:off x="3573184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</p:cNvCxnSpPr>
          <p:nvPr/>
        </p:nvCxnSpPr>
        <p:spPr>
          <a:xfrm>
            <a:off x="4658143" y="3421193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도형 198"/>
          <p:cNvCxnSpPr>
            <a:cxnSpLocks/>
          </p:cNvCxnSpPr>
          <p:nvPr/>
        </p:nvCxnSpPr>
        <p:spPr>
          <a:xfrm>
            <a:off x="2659559" y="2483802"/>
            <a:ext cx="0" cy="115900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281"/>
          <p:cNvCxnSpPr>
            <a:cxnSpLocks/>
          </p:cNvCxnSpPr>
          <p:nvPr/>
        </p:nvCxnSpPr>
        <p:spPr>
          <a:xfrm>
            <a:off x="8051436" y="4338182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도형 247"/>
          <p:cNvCxnSpPr>
            <a:cxnSpLocks/>
          </p:cNvCxnSpPr>
          <p:nvPr/>
        </p:nvCxnSpPr>
        <p:spPr>
          <a:xfrm>
            <a:off x="6855791" y="2775274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도형 241"/>
          <p:cNvCxnSpPr>
            <a:cxnSpLocks/>
          </p:cNvCxnSpPr>
          <p:nvPr/>
        </p:nvCxnSpPr>
        <p:spPr>
          <a:xfrm flipH="1">
            <a:off x="5708128" y="4092049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cxnSpLocks/>
          </p:cNvCxnSpPr>
          <p:nvPr/>
        </p:nvCxnSpPr>
        <p:spPr>
          <a:xfrm>
            <a:off x="5049264" y="266192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flipV="1">
            <a:off x="0" y="6551930"/>
            <a:ext cx="9145270" cy="358140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-1905"/>
            <a:ext cx="9145270" cy="624205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flipH="1">
            <a:off x="0" y="668020"/>
            <a:ext cx="9145270" cy="127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flipH="1">
            <a:off x="0" y="6491605"/>
            <a:ext cx="91452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899592" y="179514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895725" y="764540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2609215" y="126809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>
            <a:off x="2141057" y="2314575"/>
            <a:ext cx="71374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도형 200"/>
          <p:cNvCxnSpPr>
            <a:cxnSpLocks/>
          </p:cNvCxnSpPr>
          <p:nvPr/>
        </p:nvCxnSpPr>
        <p:spPr>
          <a:xfrm>
            <a:off x="1354255" y="2152015"/>
            <a:ext cx="7210468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cxnSpLocks/>
          </p:cNvCxnSpPr>
          <p:nvPr/>
        </p:nvCxnSpPr>
        <p:spPr>
          <a:xfrm flipH="1">
            <a:off x="1261542" y="1660525"/>
            <a:ext cx="4462586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202"/>
          <p:cNvCxnSpPr/>
          <p:nvPr/>
        </p:nvCxnSpPr>
        <p:spPr>
          <a:xfrm>
            <a:off x="1260272" y="16592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도형 212"/>
          <p:cNvCxnSpPr/>
          <p:nvPr/>
        </p:nvCxnSpPr>
        <p:spPr>
          <a:xfrm>
            <a:off x="2997835" y="1139825"/>
            <a:ext cx="127254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/>
          <p:nvPr/>
        </p:nvCxnSpPr>
        <p:spPr>
          <a:xfrm>
            <a:off x="2997835" y="114808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>
            <a:off x="4265295" y="10115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>
            <a:off x="5724128" y="166116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20"/>
          <p:cNvCxnSpPr>
            <a:stCxn id="48" idx="2"/>
          </p:cNvCxnSpPr>
          <p:nvPr/>
        </p:nvCxnSpPr>
        <p:spPr>
          <a:xfrm>
            <a:off x="2969895" y="1520825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228"/>
          <p:cNvSpPr>
            <a:spLocks/>
          </p:cNvSpPr>
          <p:nvPr/>
        </p:nvSpPr>
        <p:spPr>
          <a:xfrm>
            <a:off x="1641072" y="2550383"/>
            <a:ext cx="778239" cy="27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내정보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3256418" y="2302125"/>
            <a:ext cx="650908" cy="270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3147931" y="2737604"/>
            <a:ext cx="867291" cy="326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147752" y="3213736"/>
            <a:ext cx="858536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4566634" y="2297430"/>
            <a:ext cx="754782" cy="16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cxnSpLocks/>
          </p:cNvCxnSpPr>
          <p:nvPr/>
        </p:nvCxnSpPr>
        <p:spPr>
          <a:xfrm>
            <a:off x="5177402" y="2468562"/>
            <a:ext cx="0" cy="81413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4269563" y="3158854"/>
            <a:ext cx="779701" cy="27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269563" y="3593529"/>
            <a:ext cx="775891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306934" y="4030732"/>
            <a:ext cx="700008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300078" y="2537079"/>
            <a:ext cx="754781" cy="27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>
            <a:cxnSpLocks/>
          </p:cNvCxnSpPr>
          <p:nvPr/>
        </p:nvCxnSpPr>
        <p:spPr>
          <a:xfrm>
            <a:off x="4953910" y="2145030"/>
            <a:ext cx="3175" cy="14605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92"/>
          <p:cNvSpPr>
            <a:spLocks/>
          </p:cNvSpPr>
          <p:nvPr/>
        </p:nvSpPr>
        <p:spPr>
          <a:xfrm>
            <a:off x="987512" y="5852123"/>
            <a:ext cx="651946" cy="24117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5708706" y="2298665"/>
            <a:ext cx="734685" cy="176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cxnSpLocks/>
          </p:cNvCxnSpPr>
          <p:nvPr/>
        </p:nvCxnSpPr>
        <p:spPr>
          <a:xfrm>
            <a:off x="6290288" y="2488565"/>
            <a:ext cx="0" cy="140678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5401053" y="2552319"/>
            <a:ext cx="750807" cy="2749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126"/>
          <p:cNvCxnSpPr>
            <a:cxnSpLocks/>
          </p:cNvCxnSpPr>
          <p:nvPr/>
        </p:nvCxnSpPr>
        <p:spPr>
          <a:xfrm flipV="1">
            <a:off x="6163669" y="2686050"/>
            <a:ext cx="132715" cy="2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>
            <a:cxnSpLocks/>
          </p:cNvCxnSpPr>
          <p:nvPr/>
        </p:nvCxnSpPr>
        <p:spPr>
          <a:xfrm>
            <a:off x="6049702" y="2153249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도형 127"/>
          <p:cNvSpPr>
            <a:spLocks/>
          </p:cNvSpPr>
          <p:nvPr/>
        </p:nvSpPr>
        <p:spPr>
          <a:xfrm>
            <a:off x="5301881" y="3682410"/>
            <a:ext cx="843746" cy="4026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도형 230"/>
          <p:cNvCxnSpPr/>
          <p:nvPr/>
        </p:nvCxnSpPr>
        <p:spPr>
          <a:xfrm>
            <a:off x="5724128" y="202882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도형 234"/>
          <p:cNvSpPr>
            <a:spLocks/>
          </p:cNvSpPr>
          <p:nvPr/>
        </p:nvSpPr>
        <p:spPr>
          <a:xfrm>
            <a:off x="3183194" y="3667552"/>
            <a:ext cx="814320" cy="19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참여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1" name="도형 240"/>
          <p:cNvCxnSpPr>
            <a:cxnSpLocks/>
          </p:cNvCxnSpPr>
          <p:nvPr/>
        </p:nvCxnSpPr>
        <p:spPr>
          <a:xfrm>
            <a:off x="6145627" y="3889833"/>
            <a:ext cx="144661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도형 242"/>
          <p:cNvSpPr>
            <a:spLocks/>
          </p:cNvSpPr>
          <p:nvPr/>
        </p:nvSpPr>
        <p:spPr>
          <a:xfrm>
            <a:off x="5283010" y="4185131"/>
            <a:ext cx="883171" cy="268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상세보기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5" name="도형 244"/>
          <p:cNvSpPr>
            <a:spLocks/>
          </p:cNvSpPr>
          <p:nvPr/>
        </p:nvSpPr>
        <p:spPr>
          <a:xfrm>
            <a:off x="5367959" y="4542025"/>
            <a:ext cx="723511" cy="2801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7" name="도형 246"/>
          <p:cNvSpPr>
            <a:spLocks/>
          </p:cNvSpPr>
          <p:nvPr/>
        </p:nvSpPr>
        <p:spPr>
          <a:xfrm>
            <a:off x="6959567" y="2307337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9" name="도형 248"/>
          <p:cNvSpPr>
            <a:spLocks/>
          </p:cNvSpPr>
          <p:nvPr/>
        </p:nvSpPr>
        <p:spPr>
          <a:xfrm>
            <a:off x="6513526" y="2534920"/>
            <a:ext cx="693420" cy="2546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6501847" y="3262947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4" name="도형 253"/>
          <p:cNvCxnSpPr>
            <a:cxnSpLocks/>
          </p:cNvCxnSpPr>
          <p:nvPr/>
        </p:nvCxnSpPr>
        <p:spPr>
          <a:xfrm>
            <a:off x="7500008" y="2483802"/>
            <a:ext cx="0" cy="1521262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254"/>
          <p:cNvCxnSpPr/>
          <p:nvPr/>
        </p:nvCxnSpPr>
        <p:spPr>
          <a:xfrm>
            <a:off x="7251513" y="2152650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도형 256"/>
          <p:cNvSpPr>
            <a:spLocks/>
          </p:cNvSpPr>
          <p:nvPr/>
        </p:nvSpPr>
        <p:spPr>
          <a:xfrm>
            <a:off x="6517267" y="2878220"/>
            <a:ext cx="693420" cy="274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0" name="도형 259"/>
          <p:cNvCxnSpPr>
            <a:cxnSpLocks/>
          </p:cNvCxnSpPr>
          <p:nvPr/>
        </p:nvCxnSpPr>
        <p:spPr>
          <a:xfrm>
            <a:off x="8561141" y="2556510"/>
            <a:ext cx="0" cy="164705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260"/>
          <p:cNvCxnSpPr>
            <a:cxnSpLocks/>
          </p:cNvCxnSpPr>
          <p:nvPr/>
        </p:nvCxnSpPr>
        <p:spPr>
          <a:xfrm>
            <a:off x="8562920" y="2145030"/>
            <a:ext cx="0" cy="17335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도형 261"/>
          <p:cNvSpPr>
            <a:spLocks/>
          </p:cNvSpPr>
          <p:nvPr/>
        </p:nvSpPr>
        <p:spPr>
          <a:xfrm>
            <a:off x="8199060" y="2293620"/>
            <a:ext cx="693420" cy="27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3" name="도형 262"/>
          <p:cNvSpPr>
            <a:spLocks/>
          </p:cNvSpPr>
          <p:nvPr/>
        </p:nvSpPr>
        <p:spPr>
          <a:xfrm>
            <a:off x="7682809" y="3011113"/>
            <a:ext cx="694055" cy="4217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4" name="도형 263"/>
          <p:cNvSpPr>
            <a:spLocks/>
          </p:cNvSpPr>
          <p:nvPr/>
        </p:nvSpPr>
        <p:spPr>
          <a:xfrm>
            <a:off x="7682809" y="3537528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5" name="도형 264"/>
          <p:cNvCxnSpPr/>
          <p:nvPr/>
        </p:nvCxnSpPr>
        <p:spPr>
          <a:xfrm>
            <a:off x="8392231" y="2728722"/>
            <a:ext cx="16954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277"/>
          <p:cNvCxnSpPr/>
          <p:nvPr/>
        </p:nvCxnSpPr>
        <p:spPr>
          <a:xfrm flipH="1" flipV="1">
            <a:off x="7213041" y="2669870"/>
            <a:ext cx="294640" cy="1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278"/>
          <p:cNvSpPr>
            <a:spLocks/>
          </p:cNvSpPr>
          <p:nvPr/>
        </p:nvSpPr>
        <p:spPr>
          <a:xfrm>
            <a:off x="6504009" y="3862184"/>
            <a:ext cx="847420" cy="289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0" name="도형 279"/>
          <p:cNvCxnSpPr>
            <a:cxnSpLocks/>
          </p:cNvCxnSpPr>
          <p:nvPr/>
        </p:nvCxnSpPr>
        <p:spPr>
          <a:xfrm>
            <a:off x="6914241" y="4159225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도형 280"/>
          <p:cNvSpPr>
            <a:spLocks/>
          </p:cNvSpPr>
          <p:nvPr/>
        </p:nvSpPr>
        <p:spPr>
          <a:xfrm>
            <a:off x="7703138" y="4439011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4" name="도형 283"/>
          <p:cNvSpPr>
            <a:spLocks/>
          </p:cNvSpPr>
          <p:nvPr/>
        </p:nvSpPr>
        <p:spPr>
          <a:xfrm>
            <a:off x="7713386" y="4851327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6" name="도형 285"/>
          <p:cNvSpPr>
            <a:spLocks/>
          </p:cNvSpPr>
          <p:nvPr/>
        </p:nvSpPr>
        <p:spPr>
          <a:xfrm>
            <a:off x="7698811" y="2605792"/>
            <a:ext cx="693420" cy="274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8" name="도형 287"/>
          <p:cNvCxnSpPr/>
          <p:nvPr/>
        </p:nvCxnSpPr>
        <p:spPr>
          <a:xfrm>
            <a:off x="8394543" y="4203564"/>
            <a:ext cx="1701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도형 288"/>
          <p:cNvSpPr>
            <a:spLocks/>
          </p:cNvSpPr>
          <p:nvPr/>
        </p:nvSpPr>
        <p:spPr>
          <a:xfrm>
            <a:off x="7693677" y="4077072"/>
            <a:ext cx="693420" cy="261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 내역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8" name="도형 297"/>
          <p:cNvSpPr>
            <a:spLocks/>
          </p:cNvSpPr>
          <p:nvPr/>
        </p:nvSpPr>
        <p:spPr>
          <a:xfrm>
            <a:off x="5394820" y="2932813"/>
            <a:ext cx="750807" cy="3050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0" name="도형 299"/>
          <p:cNvSpPr>
            <a:spLocks/>
          </p:cNvSpPr>
          <p:nvPr/>
        </p:nvSpPr>
        <p:spPr>
          <a:xfrm>
            <a:off x="5412850" y="3341370"/>
            <a:ext cx="678620" cy="187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2" name="TextBox 321"/>
          <p:cNvSpPr txBox="1">
            <a:spLocks/>
          </p:cNvSpPr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회원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5347568" y="1795780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324" name="도형 323"/>
          <p:cNvSpPr>
            <a:spLocks/>
          </p:cNvSpPr>
          <p:nvPr/>
        </p:nvSpPr>
        <p:spPr>
          <a:xfrm>
            <a:off x="6488442" y="4271993"/>
            <a:ext cx="843746" cy="28543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6" name="도형 325"/>
          <p:cNvSpPr>
            <a:spLocks/>
          </p:cNvSpPr>
          <p:nvPr/>
        </p:nvSpPr>
        <p:spPr>
          <a:xfrm>
            <a:off x="6488442" y="4683313"/>
            <a:ext cx="886981" cy="185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7" name="도형 326"/>
          <p:cNvCxnSpPr>
            <a:cxnSpLocks/>
          </p:cNvCxnSpPr>
          <p:nvPr/>
        </p:nvCxnSpPr>
        <p:spPr>
          <a:xfrm>
            <a:off x="2419500" y="2682250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도형 328"/>
          <p:cNvSpPr>
            <a:spLocks/>
          </p:cNvSpPr>
          <p:nvPr/>
        </p:nvSpPr>
        <p:spPr>
          <a:xfrm>
            <a:off x="1607046" y="3462774"/>
            <a:ext cx="819131" cy="395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쓴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후기게시판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도형 330"/>
          <p:cNvSpPr>
            <a:spLocks/>
          </p:cNvSpPr>
          <p:nvPr/>
        </p:nvSpPr>
        <p:spPr>
          <a:xfrm>
            <a:off x="1624519" y="4032079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2" name="도형 331"/>
          <p:cNvSpPr>
            <a:spLocks/>
          </p:cNvSpPr>
          <p:nvPr/>
        </p:nvSpPr>
        <p:spPr>
          <a:xfrm>
            <a:off x="1347766" y="4384076"/>
            <a:ext cx="767002" cy="2619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후기게시물 수정/삭제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4" name="도형 333"/>
          <p:cNvSpPr>
            <a:spLocks/>
          </p:cNvSpPr>
          <p:nvPr/>
        </p:nvSpPr>
        <p:spPr>
          <a:xfrm>
            <a:off x="1404283" y="4847365"/>
            <a:ext cx="699072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도형 334"/>
          <p:cNvSpPr>
            <a:spLocks/>
          </p:cNvSpPr>
          <p:nvPr/>
        </p:nvSpPr>
        <p:spPr>
          <a:xfrm>
            <a:off x="1417117" y="5295731"/>
            <a:ext cx="673404" cy="25216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9" name="도형 338"/>
          <p:cNvSpPr>
            <a:spLocks/>
          </p:cNvSpPr>
          <p:nvPr/>
        </p:nvSpPr>
        <p:spPr>
          <a:xfrm>
            <a:off x="1880800" y="5842941"/>
            <a:ext cx="657758" cy="241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216">
            <a:extLst>
              <a:ext uri="{FF2B5EF4-FFF2-40B4-BE49-F238E27FC236}">
                <a16:creationId xmlns:a16="http://schemas.microsoft.com/office/drawing/2014/main" id="{DA4B9257-D31D-48C3-9AA1-57A7029C1375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8029837" y="2886710"/>
            <a:ext cx="444" cy="12440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16">
            <a:extLst>
              <a:ext uri="{FF2B5EF4-FFF2-40B4-BE49-F238E27FC236}">
                <a16:creationId xmlns:a16="http://schemas.microsoft.com/office/drawing/2014/main" id="{AC603C6D-174F-442E-91E3-5331AD768C3F}"/>
              </a:ext>
            </a:extLst>
          </p:cNvPr>
          <p:cNvCxnSpPr>
            <a:cxnSpLocks/>
          </p:cNvCxnSpPr>
          <p:nvPr/>
        </p:nvCxnSpPr>
        <p:spPr>
          <a:xfrm>
            <a:off x="8048896" y="3417506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81">
            <a:extLst>
              <a:ext uri="{FF2B5EF4-FFF2-40B4-BE49-F238E27FC236}">
                <a16:creationId xmlns:a16="http://schemas.microsoft.com/office/drawing/2014/main" id="{EB8A04EB-3DC9-467D-9C3E-D37CBDF25B8B}"/>
              </a:ext>
            </a:extLst>
          </p:cNvPr>
          <p:cNvCxnSpPr>
            <a:cxnSpLocks/>
          </p:cNvCxnSpPr>
          <p:nvPr/>
        </p:nvCxnSpPr>
        <p:spPr>
          <a:xfrm>
            <a:off x="8061321" y="4724444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279">
            <a:extLst>
              <a:ext uri="{FF2B5EF4-FFF2-40B4-BE49-F238E27FC236}">
                <a16:creationId xmlns:a16="http://schemas.microsoft.com/office/drawing/2014/main" id="{A8FFC554-B2A8-4F45-B24E-8A27F4321147}"/>
              </a:ext>
            </a:extLst>
          </p:cNvPr>
          <p:cNvCxnSpPr>
            <a:cxnSpLocks/>
          </p:cNvCxnSpPr>
          <p:nvPr/>
        </p:nvCxnSpPr>
        <p:spPr>
          <a:xfrm>
            <a:off x="6908881" y="4557427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47">
            <a:extLst>
              <a:ext uri="{FF2B5EF4-FFF2-40B4-BE49-F238E27FC236}">
                <a16:creationId xmlns:a16="http://schemas.microsoft.com/office/drawing/2014/main" id="{6106DFE6-CB81-4CBA-BC59-7F512986D45F}"/>
              </a:ext>
            </a:extLst>
          </p:cNvPr>
          <p:cNvCxnSpPr>
            <a:cxnSpLocks/>
          </p:cNvCxnSpPr>
          <p:nvPr/>
        </p:nvCxnSpPr>
        <p:spPr>
          <a:xfrm>
            <a:off x="6855791" y="3152860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77">
            <a:extLst>
              <a:ext uri="{FF2B5EF4-FFF2-40B4-BE49-F238E27FC236}">
                <a16:creationId xmlns:a16="http://schemas.microsoft.com/office/drawing/2014/main" id="{6B91B094-D229-4900-892E-9BD9459E62C2}"/>
              </a:ext>
            </a:extLst>
          </p:cNvPr>
          <p:cNvCxnSpPr>
            <a:cxnSpLocks/>
          </p:cNvCxnSpPr>
          <p:nvPr/>
        </p:nvCxnSpPr>
        <p:spPr>
          <a:xfrm flipH="1">
            <a:off x="7360361" y="4005063"/>
            <a:ext cx="139647" cy="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54">
            <a:extLst>
              <a:ext uri="{FF2B5EF4-FFF2-40B4-BE49-F238E27FC236}">
                <a16:creationId xmlns:a16="http://schemas.microsoft.com/office/drawing/2014/main" id="{E61306AC-D108-4036-AF71-384E674619D8}"/>
              </a:ext>
            </a:extLst>
          </p:cNvPr>
          <p:cNvCxnSpPr>
            <a:cxnSpLocks/>
          </p:cNvCxnSpPr>
          <p:nvPr/>
        </p:nvCxnSpPr>
        <p:spPr>
          <a:xfrm>
            <a:off x="5757816" y="2824607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도형 254">
            <a:extLst>
              <a:ext uri="{FF2B5EF4-FFF2-40B4-BE49-F238E27FC236}">
                <a16:creationId xmlns:a16="http://schemas.microsoft.com/office/drawing/2014/main" id="{3A312D3E-A4E8-47FA-8270-B6B36247E934}"/>
              </a:ext>
            </a:extLst>
          </p:cNvPr>
          <p:cNvCxnSpPr>
            <a:cxnSpLocks/>
          </p:cNvCxnSpPr>
          <p:nvPr/>
        </p:nvCxnSpPr>
        <p:spPr>
          <a:xfrm>
            <a:off x="5763296" y="3239135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도형 241">
            <a:extLst>
              <a:ext uri="{FF2B5EF4-FFF2-40B4-BE49-F238E27FC236}">
                <a16:creationId xmlns:a16="http://schemas.microsoft.com/office/drawing/2014/main" id="{A91C07A5-0A8B-49D1-B21E-BF345D73242A}"/>
              </a:ext>
            </a:extLst>
          </p:cNvPr>
          <p:cNvCxnSpPr>
            <a:cxnSpLocks/>
          </p:cNvCxnSpPr>
          <p:nvPr/>
        </p:nvCxnSpPr>
        <p:spPr>
          <a:xfrm flipH="1">
            <a:off x="5721849" y="4451331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77">
            <a:extLst>
              <a:ext uri="{FF2B5EF4-FFF2-40B4-BE49-F238E27FC236}">
                <a16:creationId xmlns:a16="http://schemas.microsoft.com/office/drawing/2014/main" id="{A13831C2-B4E2-4F86-AE66-3C3B43D7C38D}"/>
              </a:ext>
            </a:extLst>
          </p:cNvPr>
          <p:cNvCxnSpPr>
            <a:cxnSpLocks/>
          </p:cNvCxnSpPr>
          <p:nvPr/>
        </p:nvCxnSpPr>
        <p:spPr>
          <a:xfrm>
            <a:off x="5054859" y="328346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78">
            <a:extLst>
              <a:ext uri="{FF2B5EF4-FFF2-40B4-BE49-F238E27FC236}">
                <a16:creationId xmlns:a16="http://schemas.microsoft.com/office/drawing/2014/main" id="{2E104289-57DB-491F-B051-BFA3F5818B48}"/>
              </a:ext>
            </a:extLst>
          </p:cNvPr>
          <p:cNvCxnSpPr>
            <a:cxnSpLocks/>
          </p:cNvCxnSpPr>
          <p:nvPr/>
        </p:nvCxnSpPr>
        <p:spPr>
          <a:xfrm>
            <a:off x="4653063" y="3858435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1">
            <a:extLst>
              <a:ext uri="{FF2B5EF4-FFF2-40B4-BE49-F238E27FC236}">
                <a16:creationId xmlns:a16="http://schemas.microsoft.com/office/drawing/2014/main" id="{90CE713F-E5EC-4557-A05F-83FA87A88DD6}"/>
              </a:ext>
            </a:extLst>
          </p:cNvPr>
          <p:cNvCxnSpPr>
            <a:cxnSpLocks/>
          </p:cNvCxnSpPr>
          <p:nvPr/>
        </p:nvCxnSpPr>
        <p:spPr>
          <a:xfrm flipH="1">
            <a:off x="3573184" y="2571526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61">
            <a:extLst>
              <a:ext uri="{FF2B5EF4-FFF2-40B4-BE49-F238E27FC236}">
                <a16:creationId xmlns:a16="http://schemas.microsoft.com/office/drawing/2014/main" id="{28F43957-10F1-4241-9CFD-FCB0F36CB189}"/>
              </a:ext>
            </a:extLst>
          </p:cNvPr>
          <p:cNvCxnSpPr>
            <a:cxnSpLocks/>
          </p:cNvCxnSpPr>
          <p:nvPr/>
        </p:nvCxnSpPr>
        <p:spPr>
          <a:xfrm flipH="1">
            <a:off x="3581576" y="304768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61">
            <a:extLst>
              <a:ext uri="{FF2B5EF4-FFF2-40B4-BE49-F238E27FC236}">
                <a16:creationId xmlns:a16="http://schemas.microsoft.com/office/drawing/2014/main" id="{478B5552-6F04-47A7-86E8-261A8CE0D6C0}"/>
              </a:ext>
            </a:extLst>
          </p:cNvPr>
          <p:cNvCxnSpPr>
            <a:cxnSpLocks/>
          </p:cNvCxnSpPr>
          <p:nvPr/>
        </p:nvCxnSpPr>
        <p:spPr>
          <a:xfrm flipH="1">
            <a:off x="3586138" y="350013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61">
            <a:extLst>
              <a:ext uri="{FF2B5EF4-FFF2-40B4-BE49-F238E27FC236}">
                <a16:creationId xmlns:a16="http://schemas.microsoft.com/office/drawing/2014/main" id="{DC129B25-493E-42B4-B5E6-C51EC66639BC}"/>
              </a:ext>
            </a:extLst>
          </p:cNvPr>
          <p:cNvCxnSpPr>
            <a:cxnSpLocks/>
          </p:cNvCxnSpPr>
          <p:nvPr/>
        </p:nvCxnSpPr>
        <p:spPr>
          <a:xfrm flipH="1">
            <a:off x="2473490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326">
            <a:extLst>
              <a:ext uri="{FF2B5EF4-FFF2-40B4-BE49-F238E27FC236}">
                <a16:creationId xmlns:a16="http://schemas.microsoft.com/office/drawing/2014/main" id="{A1102E95-B9EB-431A-8B93-F24C36600B2F}"/>
              </a:ext>
            </a:extLst>
          </p:cNvPr>
          <p:cNvCxnSpPr>
            <a:cxnSpLocks/>
          </p:cNvCxnSpPr>
          <p:nvPr/>
        </p:nvCxnSpPr>
        <p:spPr>
          <a:xfrm>
            <a:off x="2417557" y="3642806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61">
            <a:extLst>
              <a:ext uri="{FF2B5EF4-FFF2-40B4-BE49-F238E27FC236}">
                <a16:creationId xmlns:a16="http://schemas.microsoft.com/office/drawing/2014/main" id="{ABA368FD-F345-44E5-A06A-CD45DAA4BC1B}"/>
              </a:ext>
            </a:extLst>
          </p:cNvPr>
          <p:cNvCxnSpPr>
            <a:cxnSpLocks/>
          </p:cNvCxnSpPr>
          <p:nvPr/>
        </p:nvCxnSpPr>
        <p:spPr>
          <a:xfrm flipH="1">
            <a:off x="2030190" y="3859388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329">
            <a:extLst>
              <a:ext uri="{FF2B5EF4-FFF2-40B4-BE49-F238E27FC236}">
                <a16:creationId xmlns:a16="http://schemas.microsoft.com/office/drawing/2014/main" id="{9515B6AB-8D8F-4C51-A795-1B323C7D2D26}"/>
              </a:ext>
            </a:extLst>
          </p:cNvPr>
          <p:cNvCxnSpPr>
            <a:cxnSpLocks/>
          </p:cNvCxnSpPr>
          <p:nvPr/>
        </p:nvCxnSpPr>
        <p:spPr>
          <a:xfrm>
            <a:off x="2269649" y="4314690"/>
            <a:ext cx="0" cy="66047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326">
            <a:extLst>
              <a:ext uri="{FF2B5EF4-FFF2-40B4-BE49-F238E27FC236}">
                <a16:creationId xmlns:a16="http://schemas.microsoft.com/office/drawing/2014/main" id="{43249A32-B659-487A-A41A-CB3A9F2FADB6}"/>
              </a:ext>
            </a:extLst>
          </p:cNvPr>
          <p:cNvCxnSpPr>
            <a:cxnSpLocks/>
            <a:stCxn id="332" idx="3"/>
          </p:cNvCxnSpPr>
          <p:nvPr/>
        </p:nvCxnSpPr>
        <p:spPr>
          <a:xfrm>
            <a:off x="2114768" y="4515032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326">
            <a:extLst>
              <a:ext uri="{FF2B5EF4-FFF2-40B4-BE49-F238E27FC236}">
                <a16:creationId xmlns:a16="http://schemas.microsoft.com/office/drawing/2014/main" id="{98B66E95-8EC8-4B92-8B12-BB44FA0D016E}"/>
              </a:ext>
            </a:extLst>
          </p:cNvPr>
          <p:cNvCxnSpPr>
            <a:cxnSpLocks/>
          </p:cNvCxnSpPr>
          <p:nvPr/>
        </p:nvCxnSpPr>
        <p:spPr>
          <a:xfrm>
            <a:off x="2106128" y="4975163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61">
            <a:extLst>
              <a:ext uri="{FF2B5EF4-FFF2-40B4-BE49-F238E27FC236}">
                <a16:creationId xmlns:a16="http://schemas.microsoft.com/office/drawing/2014/main" id="{F4134ACC-4505-45E5-9D9B-E1552355702D}"/>
              </a:ext>
            </a:extLst>
          </p:cNvPr>
          <p:cNvCxnSpPr>
            <a:cxnSpLocks/>
          </p:cNvCxnSpPr>
          <p:nvPr/>
        </p:nvCxnSpPr>
        <p:spPr>
          <a:xfrm flipH="1">
            <a:off x="1756329" y="5124564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61">
            <a:extLst>
              <a:ext uri="{FF2B5EF4-FFF2-40B4-BE49-F238E27FC236}">
                <a16:creationId xmlns:a16="http://schemas.microsoft.com/office/drawing/2014/main" id="{0D8D3D9A-7846-406B-A970-45D19EE0745E}"/>
              </a:ext>
            </a:extLst>
          </p:cNvPr>
          <p:cNvCxnSpPr>
            <a:cxnSpLocks/>
          </p:cNvCxnSpPr>
          <p:nvPr/>
        </p:nvCxnSpPr>
        <p:spPr>
          <a:xfrm flipH="1">
            <a:off x="1756330" y="5540443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327">
            <a:extLst>
              <a:ext uri="{FF2B5EF4-FFF2-40B4-BE49-F238E27FC236}">
                <a16:creationId xmlns:a16="http://schemas.microsoft.com/office/drawing/2014/main" id="{C59CBCA3-0E77-4569-A0AA-0C11732EE244}"/>
              </a:ext>
            </a:extLst>
          </p:cNvPr>
          <p:cNvCxnSpPr>
            <a:cxnSpLocks/>
          </p:cNvCxnSpPr>
          <p:nvPr/>
        </p:nvCxnSpPr>
        <p:spPr>
          <a:xfrm>
            <a:off x="1313485" y="5711833"/>
            <a:ext cx="87996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61">
            <a:extLst>
              <a:ext uri="{FF2B5EF4-FFF2-40B4-BE49-F238E27FC236}">
                <a16:creationId xmlns:a16="http://schemas.microsoft.com/office/drawing/2014/main" id="{D307AA00-E75A-4372-9C96-A75C4A331176}"/>
              </a:ext>
            </a:extLst>
          </p:cNvPr>
          <p:cNvCxnSpPr>
            <a:cxnSpLocks/>
          </p:cNvCxnSpPr>
          <p:nvPr/>
        </p:nvCxnSpPr>
        <p:spPr>
          <a:xfrm flipH="1">
            <a:off x="1313484" y="5714055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61">
            <a:extLst>
              <a:ext uri="{FF2B5EF4-FFF2-40B4-BE49-F238E27FC236}">
                <a16:creationId xmlns:a16="http://schemas.microsoft.com/office/drawing/2014/main" id="{306A056A-8246-4EC0-94D5-5BE7D6986EDB}"/>
              </a:ext>
            </a:extLst>
          </p:cNvPr>
          <p:cNvCxnSpPr>
            <a:cxnSpLocks/>
          </p:cNvCxnSpPr>
          <p:nvPr/>
        </p:nvCxnSpPr>
        <p:spPr>
          <a:xfrm flipH="1">
            <a:off x="2193448" y="5713759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도형 246">
            <a:extLst>
              <a:ext uri="{FF2B5EF4-FFF2-40B4-BE49-F238E27FC236}">
                <a16:creationId xmlns:a16="http://schemas.microsoft.com/office/drawing/2014/main" id="{CF6364D2-2042-499F-9954-193ADC810827}"/>
              </a:ext>
            </a:extLst>
          </p:cNvPr>
          <p:cNvSpPr>
            <a:spLocks/>
          </p:cNvSpPr>
          <p:nvPr/>
        </p:nvSpPr>
        <p:spPr>
          <a:xfrm>
            <a:off x="1060404" y="2291739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8" name="도형 254">
            <a:extLst>
              <a:ext uri="{FF2B5EF4-FFF2-40B4-BE49-F238E27FC236}">
                <a16:creationId xmlns:a16="http://schemas.microsoft.com/office/drawing/2014/main" id="{C1DC7A67-E949-4C2F-87B4-5DEE52530B91}"/>
              </a:ext>
            </a:extLst>
          </p:cNvPr>
          <p:cNvCxnSpPr/>
          <p:nvPr/>
        </p:nvCxnSpPr>
        <p:spPr>
          <a:xfrm>
            <a:off x="1352350" y="2152292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330">
            <a:extLst>
              <a:ext uri="{FF2B5EF4-FFF2-40B4-BE49-F238E27FC236}">
                <a16:creationId xmlns:a16="http://schemas.microsoft.com/office/drawing/2014/main" id="{44E9DB60-E3F9-4692-BBDD-10B3411340E7}"/>
              </a:ext>
            </a:extLst>
          </p:cNvPr>
          <p:cNvSpPr>
            <a:spLocks/>
          </p:cNvSpPr>
          <p:nvPr/>
        </p:nvSpPr>
        <p:spPr>
          <a:xfrm>
            <a:off x="1619858" y="2992933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 정보 수정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탈퇴</a:t>
            </a:r>
          </a:p>
        </p:txBody>
      </p:sp>
      <p:cxnSp>
        <p:nvCxnSpPr>
          <p:cNvPr id="116" name="도형 61">
            <a:extLst>
              <a:ext uri="{FF2B5EF4-FFF2-40B4-BE49-F238E27FC236}">
                <a16:creationId xmlns:a16="http://schemas.microsoft.com/office/drawing/2014/main" id="{FB455DCC-7BB7-4A47-8C4B-47FC3E0651AA}"/>
              </a:ext>
            </a:extLst>
          </p:cNvPr>
          <p:cNvCxnSpPr>
            <a:cxnSpLocks/>
          </p:cNvCxnSpPr>
          <p:nvPr/>
        </p:nvCxnSpPr>
        <p:spPr>
          <a:xfrm flipH="1">
            <a:off x="2025529" y="282024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76085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비로그인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회원가입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/ID,</a:t>
            </a:r>
            <a:r>
              <a:rPr lang="ko-KR" altLang="en-US" sz="2500" dirty="0" err="1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비밀번호찾기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104330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>
            <a:spLocks/>
          </p:cNvSpPr>
          <p:nvPr/>
        </p:nvSpPr>
        <p:spPr>
          <a:xfrm rot="0">
            <a:off x="6786880" y="1271905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 rot="0">
            <a:off x="3237230" y="2148840"/>
            <a:ext cx="3943350" cy="635"/>
          </a:xfrm>
          <a:prstGeom prst="line"/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 rot="0">
            <a:off x="1431925" y="1139825"/>
            <a:ext cx="7112000" cy="635"/>
          </a:xfrm>
          <a:prstGeom prst="line"/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rot="0">
            <a:off x="789940" y="1673225"/>
            <a:ext cx="635" cy="128905"/>
          </a:xfrm>
          <a:prstGeom prst="line"/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143192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grpSp>
        <p:nvGrpSpPr>
          <p:cNvPr id="355" name="그룹 354"/>
          <p:cNvGrpSpPr/>
          <p:nvPr/>
        </p:nvGrpSpPr>
        <p:grpSpPr>
          <a:xfrm rot="0">
            <a:off x="793750" y="1529080"/>
            <a:ext cx="2397125" cy="504190"/>
            <a:chOff x="793750" y="1529080"/>
            <a:chExt cx="2397125" cy="504190"/>
          </a:xfrm>
        </p:grpSpPr>
        <p:cxnSp>
          <p:nvCxnSpPr>
            <p:cNvPr id="203" name="직선 연결선 202"/>
            <p:cNvCxnSpPr/>
            <p:nvPr/>
          </p:nvCxnSpPr>
          <p:spPr>
            <a:xfrm rot="0">
              <a:off x="1965325" y="165925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0">
              <a:off x="2829560" y="1661160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0">
              <a:off x="1428115" y="1529080"/>
              <a:ext cx="635" cy="144780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0" flipH="1">
              <a:off x="793750" y="1659255"/>
              <a:ext cx="2036445" cy="8890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도형 68"/>
            <p:cNvSpPr>
              <a:spLocks/>
            </p:cNvSpPr>
            <p:nvPr/>
          </p:nvSpPr>
          <p:spPr>
            <a:xfrm rot="0">
              <a:off x="2469515" y="1774190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66"/>
            <p:cNvSpPr>
              <a:spLocks/>
            </p:cNvSpPr>
            <p:nvPr/>
          </p:nvSpPr>
          <p:spPr>
            <a:xfrm rot="0">
              <a:off x="1597025" y="1779905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관리자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81"/>
          <p:cNvSpPr>
            <a:spLocks/>
          </p:cNvSpPr>
          <p:nvPr/>
        </p:nvSpPr>
        <p:spPr>
          <a:xfrm rot="0">
            <a:off x="2816860" y="3084195"/>
            <a:ext cx="979805" cy="2933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상세조회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53" name="그룹 352"/>
          <p:cNvGrpSpPr/>
          <p:nvPr/>
        </p:nvGrpSpPr>
        <p:grpSpPr>
          <a:xfrm rot="0">
            <a:off x="422275" y="1803400"/>
            <a:ext cx="1180465" cy="2113915"/>
            <a:chOff x="422275" y="1803400"/>
            <a:chExt cx="1180465" cy="2113915"/>
          </a:xfrm>
        </p:grpSpPr>
        <p:sp>
          <p:nvSpPr>
            <p:cNvPr id="319" name="도형 71"/>
            <p:cNvSpPr>
              <a:spLocks/>
            </p:cNvSpPr>
            <p:nvPr/>
          </p:nvSpPr>
          <p:spPr>
            <a:xfrm rot="0">
              <a:off x="422275" y="1803400"/>
              <a:ext cx="786765" cy="287655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ID/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찾기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rot="0">
              <a:off x="544195" y="2090419"/>
              <a:ext cx="635" cy="96837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도형 81"/>
            <p:cNvSpPr>
              <a:spLocks/>
            </p:cNvSpPr>
            <p:nvPr/>
          </p:nvSpPr>
          <p:spPr>
            <a:xfrm rot="0">
              <a:off x="689610" y="2209165"/>
              <a:ext cx="858520" cy="2374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아이디찾기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rot="0" flipH="1">
              <a:off x="545465" y="2322830"/>
              <a:ext cx="144780" cy="63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도형 81"/>
            <p:cNvSpPr>
              <a:spLocks/>
            </p:cNvSpPr>
            <p:nvPr/>
          </p:nvSpPr>
          <p:spPr>
            <a:xfrm rot="0">
              <a:off x="691515" y="2944495"/>
              <a:ext cx="867410" cy="2374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비밀번호찾기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 rot="0" flipH="1">
              <a:off x="553085" y="3058160"/>
              <a:ext cx="144780" cy="63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도형 81"/>
            <p:cNvSpPr>
              <a:spLocks/>
            </p:cNvSpPr>
            <p:nvPr/>
          </p:nvSpPr>
          <p:spPr>
            <a:xfrm rot="0">
              <a:off x="666750" y="255524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핸드폰번호 인증</a:t>
              </a:r>
              <a:endParaRPr lang="ko-KR" altLang="en-US" sz="75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rot="0">
              <a:off x="1104900" y="243014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도형 81"/>
            <p:cNvSpPr>
              <a:spLocks/>
            </p:cNvSpPr>
            <p:nvPr/>
          </p:nvSpPr>
          <p:spPr>
            <a:xfrm rot="0">
              <a:off x="676910" y="331597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핸드폰번호 인증</a:t>
              </a:r>
              <a:endParaRPr lang="ko-KR" altLang="en-US" sz="75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 rot="0">
              <a:off x="1115060" y="319087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도형 81"/>
            <p:cNvSpPr>
              <a:spLocks/>
            </p:cNvSpPr>
            <p:nvPr/>
          </p:nvSpPr>
          <p:spPr>
            <a:xfrm rot="0">
              <a:off x="689610" y="367411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 수정</a:t>
              </a:r>
              <a:endParaRPr lang="ko-KR" altLang="en-US" sz="75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 rot="0">
              <a:off x="1128395" y="354901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도형 81">
            <a:extLst>
              <a:ext uri="{FF2B5EF4-FFF2-40B4-BE49-F238E27FC236}">
                <a16:creationId xmlns:a16="http://schemas.microsoft.com/office/drawing/2014/main" id="{90B6118B-CFD4-432F-B1C6-10B8CC60D5C8}"/>
              </a:ext>
            </a:extLst>
          </p:cNvPr>
          <p:cNvSpPr/>
          <p:nvPr/>
        </p:nvSpPr>
        <p:spPr>
          <a:xfrm>
            <a:off x="8094980" y="1645285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회원정보 입력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D32FB2F-3889-481B-917B-E2AEFD27E10B}"/>
              </a:ext>
            </a:extLst>
          </p:cNvPr>
          <p:cNvCxnSpPr>
            <a:cxnSpLocks/>
          </p:cNvCxnSpPr>
          <p:nvPr/>
        </p:nvCxnSpPr>
        <p:spPr>
          <a:xfrm>
            <a:off x="8533130" y="152019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81">
            <a:extLst>
              <a:ext uri="{FF2B5EF4-FFF2-40B4-BE49-F238E27FC236}">
                <a16:creationId xmlns:a16="http://schemas.microsoft.com/office/drawing/2014/main" id="{8E92D76B-CB3C-4362-A80A-274E9A02CD52}"/>
              </a:ext>
            </a:extLst>
          </p:cNvPr>
          <p:cNvSpPr/>
          <p:nvPr/>
        </p:nvSpPr>
        <p:spPr>
          <a:xfrm>
            <a:off x="8108315" y="2004060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635872-B763-4300-AE3F-773BAB1FD480}"/>
              </a:ext>
            </a:extLst>
          </p:cNvPr>
          <p:cNvCxnSpPr>
            <a:cxnSpLocks/>
          </p:cNvCxnSpPr>
          <p:nvPr/>
        </p:nvCxnSpPr>
        <p:spPr>
          <a:xfrm>
            <a:off x="8546465" y="18789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81">
            <a:extLst>
              <a:ext uri="{FF2B5EF4-FFF2-40B4-BE49-F238E27FC236}">
                <a16:creationId xmlns:a16="http://schemas.microsoft.com/office/drawing/2014/main" id="{9718D403-BBD7-44E7-84E7-A38BBC14723D}"/>
              </a:ext>
            </a:extLst>
          </p:cNvPr>
          <p:cNvSpPr/>
          <p:nvPr/>
        </p:nvSpPr>
        <p:spPr>
          <a:xfrm>
            <a:off x="8108315" y="2369820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가입완료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917B77-CFED-4A49-AC57-F39478F20652}"/>
              </a:ext>
            </a:extLst>
          </p:cNvPr>
          <p:cNvCxnSpPr>
            <a:cxnSpLocks/>
          </p:cNvCxnSpPr>
          <p:nvPr/>
        </p:nvCxnSpPr>
        <p:spPr>
          <a:xfrm>
            <a:off x="8546465" y="22447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그룹 353"/>
          <p:cNvGrpSpPr/>
          <p:nvPr/>
        </p:nvGrpSpPr>
        <p:grpSpPr>
          <a:xfrm rot="0">
            <a:off x="2821940" y="1522095"/>
            <a:ext cx="5056505" cy="3890645"/>
            <a:chOff x="2821940" y="1522095"/>
            <a:chExt cx="5056505" cy="3890645"/>
          </a:xfrm>
        </p:grpSpPr>
        <p:cxnSp>
          <p:nvCxnSpPr>
            <p:cNvPr id="196" name="직선 연결선 195"/>
            <p:cNvCxnSpPr/>
            <p:nvPr/>
          </p:nvCxnSpPr>
          <p:spPr>
            <a:xfrm rot="0">
              <a:off x="3256280" y="2143760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도형 81"/>
            <p:cNvSpPr>
              <a:spLocks/>
            </p:cNvSpPr>
            <p:nvPr/>
          </p:nvSpPr>
          <p:spPr>
            <a:xfrm rot="0">
              <a:off x="2821940" y="2279015"/>
              <a:ext cx="89408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공지사항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7" name="직선 연결선 66"/>
            <p:cNvCxnSpPr>
              <a:stCxn id="65" idx="2"/>
            </p:cNvCxnSpPr>
            <p:nvPr/>
          </p:nvCxnSpPr>
          <p:spPr>
            <a:xfrm rot="0">
              <a:off x="3268980" y="2531745"/>
              <a:ext cx="1270" cy="1416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도형 81"/>
            <p:cNvSpPr>
              <a:spLocks/>
            </p:cNvSpPr>
            <p:nvPr/>
          </p:nvSpPr>
          <p:spPr>
            <a:xfrm rot="0">
              <a:off x="2877185" y="2666365"/>
              <a:ext cx="74041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공지사항 목록 조회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 rot="0">
              <a:off x="4479290" y="214439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도형 81"/>
            <p:cNvSpPr>
              <a:spLocks/>
            </p:cNvSpPr>
            <p:nvPr/>
          </p:nvSpPr>
          <p:spPr>
            <a:xfrm rot="0">
              <a:off x="4100830" y="2280285"/>
              <a:ext cx="76835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 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게시판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 rot="0">
              <a:off x="4469130" y="2572385"/>
              <a:ext cx="635" cy="64770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도형 81"/>
            <p:cNvSpPr>
              <a:spLocks/>
            </p:cNvSpPr>
            <p:nvPr/>
          </p:nvSpPr>
          <p:spPr>
            <a:xfrm rot="0">
              <a:off x="4012565" y="2641600"/>
              <a:ext cx="979805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목록조회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 rot="0">
              <a:off x="5783580" y="215074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81"/>
            <p:cNvSpPr>
              <a:spLocks/>
            </p:cNvSpPr>
            <p:nvPr/>
          </p:nvSpPr>
          <p:spPr>
            <a:xfrm rot="0">
              <a:off x="5154295" y="2269490"/>
              <a:ext cx="1252220" cy="2317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게시판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도형 81"/>
            <p:cNvSpPr>
              <a:spLocks/>
            </p:cNvSpPr>
            <p:nvPr/>
          </p:nvSpPr>
          <p:spPr>
            <a:xfrm rot="0">
              <a:off x="5168265" y="2634615"/>
              <a:ext cx="1241425" cy="2990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목록조회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5" name="도형 81"/>
            <p:cNvSpPr>
              <a:spLocks/>
            </p:cNvSpPr>
            <p:nvPr/>
          </p:nvSpPr>
          <p:spPr>
            <a:xfrm rot="0">
              <a:off x="6863715" y="2260600"/>
              <a:ext cx="101473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인재채용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7" name="도형 81"/>
            <p:cNvSpPr>
              <a:spLocks/>
            </p:cNvSpPr>
            <p:nvPr/>
          </p:nvSpPr>
          <p:spPr>
            <a:xfrm rot="0">
              <a:off x="6640195" y="3035935"/>
              <a:ext cx="979805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게시판</a:t>
              </a:r>
              <a:endParaRPr lang="ko-KR" altLang="en-US" sz="75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2" name="도형 81"/>
            <p:cNvSpPr>
              <a:spLocks/>
            </p:cNvSpPr>
            <p:nvPr/>
          </p:nvSpPr>
          <p:spPr>
            <a:xfrm rot="0">
              <a:off x="6595745" y="3413760"/>
              <a:ext cx="1071245" cy="2838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목록조회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11" name="직선 연결선 310"/>
            <p:cNvCxnSpPr/>
            <p:nvPr/>
          </p:nvCxnSpPr>
          <p:spPr>
            <a:xfrm rot="0">
              <a:off x="7193280" y="214312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rot="0">
              <a:off x="7194550" y="1522095"/>
              <a:ext cx="635" cy="62674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0">
              <a:off x="3268345" y="2959100"/>
              <a:ext cx="1270" cy="1416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0">
              <a:off x="4478020" y="2929255"/>
              <a:ext cx="1270" cy="1416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도형 81"/>
            <p:cNvSpPr>
              <a:spLocks/>
            </p:cNvSpPr>
            <p:nvPr/>
          </p:nvSpPr>
          <p:spPr>
            <a:xfrm rot="0">
              <a:off x="3988435" y="3063875"/>
              <a:ext cx="979805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알림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상세조회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9" name="도형 81"/>
            <p:cNvSpPr>
              <a:spLocks/>
            </p:cNvSpPr>
            <p:nvPr/>
          </p:nvSpPr>
          <p:spPr>
            <a:xfrm rot="0">
              <a:off x="5261610" y="3046730"/>
              <a:ext cx="979805" cy="3092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상세조회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5" name="직선 연결선 344"/>
            <p:cNvCxnSpPr/>
            <p:nvPr/>
          </p:nvCxnSpPr>
          <p:spPr>
            <a:xfrm rot="0">
              <a:off x="5784215" y="250888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0">
              <a:off x="5784215" y="292798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/>
            <p:nvPr/>
          </p:nvCxnSpPr>
          <p:spPr>
            <a:xfrm rot="0">
              <a:off x="7116445" y="3285490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/>
            <p:nvPr/>
          </p:nvCxnSpPr>
          <p:spPr>
            <a:xfrm rot="0">
              <a:off x="7149465" y="3700780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도형 124"/>
            <p:cNvSpPr>
              <a:spLocks/>
            </p:cNvSpPr>
            <p:nvPr/>
          </p:nvSpPr>
          <p:spPr>
            <a:xfrm rot="0">
              <a:off x="6652895" y="3839210"/>
              <a:ext cx="1014730" cy="2876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상세조회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124"/>
            <p:cNvSpPr>
              <a:spLocks/>
            </p:cNvSpPr>
            <p:nvPr/>
          </p:nvSpPr>
          <p:spPr>
            <a:xfrm rot="0">
              <a:off x="6694170" y="2642235"/>
              <a:ext cx="913130" cy="2463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지원내역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확인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 rot="0">
              <a:off x="7724775" y="2553335"/>
              <a:ext cx="635" cy="62674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endCxn id="123" idx="3"/>
            </p:cNvCxnSpPr>
            <p:nvPr/>
          </p:nvCxnSpPr>
          <p:spPr>
            <a:xfrm rot="0" flipH="1">
              <a:off x="7606665" y="2765425"/>
              <a:ext cx="114935" cy="63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0" flipH="1">
              <a:off x="7614285" y="3179445"/>
              <a:ext cx="114935" cy="63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0" flipH="1">
              <a:off x="6473190" y="2764790"/>
              <a:ext cx="224790" cy="63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0">
              <a:off x="6473190" y="2759710"/>
              <a:ext cx="635" cy="178244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rot="0">
              <a:off x="7136765" y="4114800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도형 124"/>
            <p:cNvSpPr>
              <a:spLocks/>
            </p:cNvSpPr>
            <p:nvPr/>
          </p:nvSpPr>
          <p:spPr>
            <a:xfrm rot="0">
              <a:off x="6640195" y="4253230"/>
              <a:ext cx="1014730" cy="213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지원하기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 rot="0">
              <a:off x="7136765" y="444944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도형 124"/>
            <p:cNvSpPr>
              <a:spLocks/>
            </p:cNvSpPr>
            <p:nvPr/>
          </p:nvSpPr>
          <p:spPr>
            <a:xfrm rot="0">
              <a:off x="6583045" y="4596130"/>
              <a:ext cx="1130300" cy="269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이메일 인증</a:t>
              </a: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로그인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87" name="직선 연결선 186"/>
            <p:cNvCxnSpPr/>
            <p:nvPr/>
          </p:nvCxnSpPr>
          <p:spPr>
            <a:xfrm rot="0">
              <a:off x="7148830" y="4852035"/>
              <a:ext cx="635" cy="128905"/>
            </a:xfrm>
            <a:prstGeom prst="line"/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도형 124"/>
            <p:cNvSpPr>
              <a:spLocks/>
            </p:cNvSpPr>
            <p:nvPr/>
          </p:nvSpPr>
          <p:spPr>
            <a:xfrm rot="0">
              <a:off x="6595745" y="4998085"/>
              <a:ext cx="1130300" cy="4146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지원서양식 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입력</a:t>
              </a: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임시저장</a:t>
              </a: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제출</a:t>
              </a: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취소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>
            <a:xfrm rot="0" flipH="1">
              <a:off x="6473190" y="4535805"/>
              <a:ext cx="576580" cy="635"/>
            </a:xfrm>
            <a:prstGeom prst="line"/>
            <a:ln w="9525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numCol="1" anchor="t">
        <a:spAutoFit/>
      </a:bodyPr>
      <a:lstStyle>
        <a:defPPr marL="0" indent="0" algn="l" defTabSz="914400" eaLnBrk="1" latinLnBrk="1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700" b="1" dirty="0">
            <a:solidFill>
              <a:schemeClr val="tx1"/>
            </a:solidFill>
            <a:latin typeface="맑은 고딕"/>
            <a:ea typeface="맑은 고딕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FINAL</Company>
  <DocSecurity>0</DocSecurity>
  <HyperlinksChanged>false</HyperlinksChanged>
  <Lines>0</Lines>
  <LinksUpToDate>false</LinksUpToDate>
  <Pages>3</Pages>
  <Paragraphs>197</Paragraphs>
  <Words>426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블랙에디션</dc:creator>
  <cp:lastModifiedBy>정 태현</cp:lastModifiedBy>
  <dc:title>PowerPoint 프레젠테이션</dc:title>
  <dcterms:modified xsi:type="dcterms:W3CDTF">2019-12-26T01:09:57Z</dcterms:modified>
</cp:coreProperties>
</file>