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1674" y="114"/>
      </p:cViewPr>
      <p:guideLst>
        <p:guide orient="horz" pos="2153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69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74295" y="2282190"/>
            <a:ext cx="635000" cy="2070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66040" y="2950210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73660" y="3368040"/>
            <a:ext cx="68453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활동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정지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해제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36396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395605" y="2834640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395605" y="323850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86715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81280" y="2580005"/>
            <a:ext cx="676275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17881" y="2288540"/>
            <a:ext cx="621664" cy="2566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34249" y="331653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27151" y="2545148"/>
            <a:ext cx="0" cy="92576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46785" y="3726036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57730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36598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31849" y="2651125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779651" y="3808715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276985" y="412672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10590" y="4237211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40308" y="2642368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27151" y="34733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05101" y="4102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786001" y="4212575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40230" y="3379201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36598" y="2436178"/>
            <a:ext cx="0" cy="108532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36598" y="352150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296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29" y="3439521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8112" y="396809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53AA2A-8F13-4F43-9D0F-E2B298B40C0B}"/>
              </a:ext>
            </a:extLst>
          </p:cNvPr>
          <p:cNvCxnSpPr>
            <a:cxnSpLocks/>
          </p:cNvCxnSpPr>
          <p:nvPr/>
        </p:nvCxnSpPr>
        <p:spPr>
          <a:xfrm>
            <a:off x="3232277" y="43325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2889504" y="446911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108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5082" y="2677795"/>
            <a:ext cx="0" cy="99795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523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1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269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649" cy="167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6912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327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968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8179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957" y="4614164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50029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152" y="4771009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572" y="4845304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7114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839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87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FEF45D1-1E41-4B99-B2C3-ACCC1891EE9D}"/>
              </a:ext>
            </a:extLst>
          </p:cNvPr>
          <p:cNvCxnSpPr>
            <a:cxnSpLocks/>
          </p:cNvCxnSpPr>
          <p:nvPr/>
        </p:nvCxnSpPr>
        <p:spPr>
          <a:xfrm>
            <a:off x="392430" y="2487930"/>
            <a:ext cx="1270" cy="889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45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20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15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60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8613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227830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439160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828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66611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차종별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차량 수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금액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352" y="37331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407" y="4543552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147" y="3570097"/>
            <a:ext cx="580897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287" y="4092702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031" y="3084830"/>
            <a:ext cx="604392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524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884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547" y="4476242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35824" y="2831973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276577" y="36092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258568" y="366939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33613" y="28564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463" y="3672757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481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236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206" y="1843279"/>
            <a:ext cx="621664" cy="16852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001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673" y="2978150"/>
            <a:ext cx="0" cy="79089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248" y="3284537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9042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547" y="396989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357318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2659559" y="2483802"/>
            <a:ext cx="0" cy="5829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2141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1354255" y="2152015"/>
            <a:ext cx="7210468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1641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탈퇴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325641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14793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14775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987512" y="5276059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318319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참여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2419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1607046" y="2886710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1624519" y="3456015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1347766" y="3808012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1404283" y="4271301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1417117" y="4719667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880800" y="5266877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357318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358157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358613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2473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2417557" y="3066742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2030190" y="328332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2269649" y="3738626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2114768" y="3938968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2106128" y="4399099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1756329" y="4548500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1756330" y="4964379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1313485" y="5135769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1313484" y="5137991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2193448" y="513769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1060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1352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69" cy="4770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20141" y="1779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149280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608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5340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2075279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2075279" y="2158365"/>
            <a:ext cx="394271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994157" y="1659255"/>
            <a:ext cx="858683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988441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1432228" y="1139825"/>
            <a:ext cx="7111062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601345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2228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1852840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4288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1640939" y="2288540"/>
            <a:ext cx="89344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453A68-10D2-47EA-AAA4-A9A78E3BF9CB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2087344" y="254127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1696184" y="267589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3298289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291982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9EF571-DEAF-4498-8206-399703F26492}"/>
              </a:ext>
            </a:extLst>
          </p:cNvPr>
          <p:cNvCxnSpPr>
            <a:cxnSpLocks/>
          </p:cNvCxnSpPr>
          <p:nvPr/>
        </p:nvCxnSpPr>
        <p:spPr>
          <a:xfrm>
            <a:off x="3288129" y="258191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2831564" y="265112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4602579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3973294" y="2279015"/>
            <a:ext cx="1251585" cy="2311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3987264" y="2644140"/>
            <a:ext cx="1240790" cy="298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5682714" y="2270125"/>
            <a:ext cx="101409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5458846" y="3045459"/>
            <a:ext cx="979170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5414396" y="3423284"/>
            <a:ext cx="1070610" cy="283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6012279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3CB7D048-8B22-49B5-9200-6E871498479C}"/>
              </a:ext>
            </a:extLst>
          </p:cNvPr>
          <p:cNvCxnSpPr>
            <a:cxnSpLocks/>
          </p:cNvCxnSpPr>
          <p:nvPr/>
        </p:nvCxnSpPr>
        <p:spPr>
          <a:xfrm>
            <a:off x="6013450" y="153162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ACF39313-5E48-4D57-AC30-D604921CD314}"/>
              </a:ext>
            </a:extLst>
          </p:cNvPr>
          <p:cNvCxnSpPr>
            <a:cxnSpLocks/>
          </p:cNvCxnSpPr>
          <p:nvPr/>
        </p:nvCxnSpPr>
        <p:spPr>
          <a:xfrm>
            <a:off x="2087344" y="2968625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>
            <a:extLst>
              <a:ext uri="{FF2B5EF4-FFF2-40B4-BE49-F238E27FC236}">
                <a16:creationId xmlns:a16="http://schemas.microsoft.com/office/drawing/2014/main" id="{378B8954-4DBF-4BFF-8130-E28C0FD4C883}"/>
              </a:ext>
            </a:extLst>
          </p:cNvPr>
          <p:cNvSpPr/>
          <p:nvPr/>
        </p:nvSpPr>
        <p:spPr>
          <a:xfrm>
            <a:off x="1597759" y="310324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DA43C34C-464F-467C-BA44-61E1A2CB40A3}"/>
              </a:ext>
            </a:extLst>
          </p:cNvPr>
          <p:cNvCxnSpPr>
            <a:cxnSpLocks/>
          </p:cNvCxnSpPr>
          <p:nvPr/>
        </p:nvCxnSpPr>
        <p:spPr>
          <a:xfrm>
            <a:off x="3297019" y="293878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도형 81">
            <a:extLst>
              <a:ext uri="{FF2B5EF4-FFF2-40B4-BE49-F238E27FC236}">
                <a16:creationId xmlns:a16="http://schemas.microsoft.com/office/drawing/2014/main" id="{3BEF4138-A08F-4249-ABF2-30FEDEE55B97}"/>
              </a:ext>
            </a:extLst>
          </p:cNvPr>
          <p:cNvSpPr/>
          <p:nvPr/>
        </p:nvSpPr>
        <p:spPr>
          <a:xfrm>
            <a:off x="2807434" y="3073400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9" name="도형 81">
            <a:extLst>
              <a:ext uri="{FF2B5EF4-FFF2-40B4-BE49-F238E27FC236}">
                <a16:creationId xmlns:a16="http://schemas.microsoft.com/office/drawing/2014/main" id="{7C7815F8-70F1-4A79-9C7C-72E86FD443E2}"/>
              </a:ext>
            </a:extLst>
          </p:cNvPr>
          <p:cNvSpPr/>
          <p:nvPr/>
        </p:nvSpPr>
        <p:spPr>
          <a:xfrm>
            <a:off x="4080609" y="3056255"/>
            <a:ext cx="979170" cy="3086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843D4F00-F7CC-4BD0-A6DE-D61AB55F6884}"/>
              </a:ext>
            </a:extLst>
          </p:cNvPr>
          <p:cNvCxnSpPr>
            <a:cxnSpLocks/>
          </p:cNvCxnSpPr>
          <p:nvPr/>
        </p:nvCxnSpPr>
        <p:spPr>
          <a:xfrm>
            <a:off x="4603214" y="25184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1E815C19-6CD9-4313-ABAB-C728E4ADCF02}"/>
              </a:ext>
            </a:extLst>
          </p:cNvPr>
          <p:cNvCxnSpPr>
            <a:cxnSpLocks/>
          </p:cNvCxnSpPr>
          <p:nvPr/>
        </p:nvCxnSpPr>
        <p:spPr>
          <a:xfrm>
            <a:off x="4603214" y="29375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5A3C760-6D59-40A9-A70A-E264FB742AB9}"/>
              </a:ext>
            </a:extLst>
          </p:cNvPr>
          <p:cNvCxnSpPr>
            <a:cxnSpLocks/>
          </p:cNvCxnSpPr>
          <p:nvPr/>
        </p:nvCxnSpPr>
        <p:spPr>
          <a:xfrm>
            <a:off x="5935096" y="3295268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2ABF901-E05C-41B7-910B-4004EA9CB866}"/>
              </a:ext>
            </a:extLst>
          </p:cNvPr>
          <p:cNvCxnSpPr>
            <a:cxnSpLocks/>
          </p:cNvCxnSpPr>
          <p:nvPr/>
        </p:nvCxnSpPr>
        <p:spPr>
          <a:xfrm>
            <a:off x="5968116" y="371015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도형 124">
            <a:extLst>
              <a:ext uri="{FF2B5EF4-FFF2-40B4-BE49-F238E27FC236}">
                <a16:creationId xmlns:a16="http://schemas.microsoft.com/office/drawing/2014/main" id="{BD48C92A-7C1D-4468-927D-3933E034D0FE}"/>
              </a:ext>
            </a:extLst>
          </p:cNvPr>
          <p:cNvSpPr/>
          <p:nvPr/>
        </p:nvSpPr>
        <p:spPr>
          <a:xfrm>
            <a:off x="5471546" y="3848586"/>
            <a:ext cx="1014095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B5AD230-9B73-46E1-BBB3-1BC125315CCB}"/>
              </a:ext>
            </a:extLst>
          </p:cNvPr>
          <p:cNvCxnSpPr>
            <a:cxnSpLocks/>
          </p:cNvCxnSpPr>
          <p:nvPr/>
        </p:nvCxnSpPr>
        <p:spPr>
          <a:xfrm>
            <a:off x="6903974" y="1566545"/>
            <a:ext cx="0" cy="9677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도형 81">
            <a:extLst>
              <a:ext uri="{FF2B5EF4-FFF2-40B4-BE49-F238E27FC236}">
                <a16:creationId xmlns:a16="http://schemas.microsoft.com/office/drawing/2014/main" id="{121CA54B-DEDF-440F-9D72-CF186F991504}"/>
              </a:ext>
            </a:extLst>
          </p:cNvPr>
          <p:cNvSpPr/>
          <p:nvPr/>
        </p:nvSpPr>
        <p:spPr>
          <a:xfrm>
            <a:off x="7049442" y="1685415"/>
            <a:ext cx="857999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아이디찾기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05577B-8DDB-4F21-A776-4A02FAC8CE9F}"/>
              </a:ext>
            </a:extLst>
          </p:cNvPr>
          <p:cNvCxnSpPr>
            <a:cxnSpLocks/>
          </p:cNvCxnSpPr>
          <p:nvPr/>
        </p:nvCxnSpPr>
        <p:spPr>
          <a:xfrm flipH="1">
            <a:off x="6905244" y="1798827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9E814D4A-0ED1-4FE5-8601-6B67792FBEA2}"/>
              </a:ext>
            </a:extLst>
          </p:cNvPr>
          <p:cNvSpPr/>
          <p:nvPr/>
        </p:nvSpPr>
        <p:spPr>
          <a:xfrm>
            <a:off x="7050934" y="2420888"/>
            <a:ext cx="866947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비밀번호찾기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0D44D6-A786-4D5F-916E-D637FD55F70B}"/>
              </a:ext>
            </a:extLst>
          </p:cNvPr>
          <p:cNvCxnSpPr>
            <a:cxnSpLocks/>
          </p:cNvCxnSpPr>
          <p:nvPr/>
        </p:nvCxnSpPr>
        <p:spPr>
          <a:xfrm flipH="1">
            <a:off x="6912832" y="2534300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81">
            <a:extLst>
              <a:ext uri="{FF2B5EF4-FFF2-40B4-BE49-F238E27FC236}">
                <a16:creationId xmlns:a16="http://schemas.microsoft.com/office/drawing/2014/main" id="{826F94C1-EF23-4FBF-ABC2-87B14908B728}"/>
              </a:ext>
            </a:extLst>
          </p:cNvPr>
          <p:cNvSpPr/>
          <p:nvPr/>
        </p:nvSpPr>
        <p:spPr>
          <a:xfrm>
            <a:off x="7026148" y="203111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4082946-EA46-4A56-AB4E-429BE6261D31}"/>
              </a:ext>
            </a:extLst>
          </p:cNvPr>
          <p:cNvCxnSpPr>
            <a:cxnSpLocks/>
          </p:cNvCxnSpPr>
          <p:nvPr/>
        </p:nvCxnSpPr>
        <p:spPr>
          <a:xfrm>
            <a:off x="7464426" y="19060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81">
            <a:extLst>
              <a:ext uri="{FF2B5EF4-FFF2-40B4-BE49-F238E27FC236}">
                <a16:creationId xmlns:a16="http://schemas.microsoft.com/office/drawing/2014/main" id="{4E5C9145-EE80-4508-916A-67064C31ADD0}"/>
              </a:ext>
            </a:extLst>
          </p:cNvPr>
          <p:cNvSpPr/>
          <p:nvPr/>
        </p:nvSpPr>
        <p:spPr>
          <a:xfrm>
            <a:off x="7036173" y="279188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07AEDA2-020E-4B2D-B7F4-8C15FD874D44}"/>
              </a:ext>
            </a:extLst>
          </p:cNvPr>
          <p:cNvCxnSpPr>
            <a:cxnSpLocks/>
          </p:cNvCxnSpPr>
          <p:nvPr/>
        </p:nvCxnSpPr>
        <p:spPr>
          <a:xfrm>
            <a:off x="7474451" y="266678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81">
            <a:extLst>
              <a:ext uri="{FF2B5EF4-FFF2-40B4-BE49-F238E27FC236}">
                <a16:creationId xmlns:a16="http://schemas.microsoft.com/office/drawing/2014/main" id="{E025A641-C6A0-4A0E-88C0-A26C8F6BDD1C}"/>
              </a:ext>
            </a:extLst>
          </p:cNvPr>
          <p:cNvSpPr/>
          <p:nvPr/>
        </p:nvSpPr>
        <p:spPr>
          <a:xfrm>
            <a:off x="7049442" y="315052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비밀번호 수정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950475E-838C-4439-8AD2-AE4A24D4F6AA}"/>
              </a:ext>
            </a:extLst>
          </p:cNvPr>
          <p:cNvCxnSpPr>
            <a:cxnSpLocks/>
          </p:cNvCxnSpPr>
          <p:nvPr/>
        </p:nvCxnSpPr>
        <p:spPr>
          <a:xfrm>
            <a:off x="7487720" y="30254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79" y="1645284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257" y="152018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248" y="200392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526" y="18788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248" y="2369681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526" y="224458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도형 124">
            <a:extLst>
              <a:ext uri="{FF2B5EF4-FFF2-40B4-BE49-F238E27FC236}">
                <a16:creationId xmlns:a16="http://schemas.microsoft.com/office/drawing/2014/main" id="{D56CE8B2-42CF-4E4B-AED4-1DF5E9B57C83}"/>
              </a:ext>
            </a:extLst>
          </p:cNvPr>
          <p:cNvSpPr/>
          <p:nvPr/>
        </p:nvSpPr>
        <p:spPr>
          <a:xfrm>
            <a:off x="5513379" y="2651803"/>
            <a:ext cx="912716" cy="2455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지원내역 확인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1BE653E-BAA2-48E4-A23E-933BD9C1960C}"/>
              </a:ext>
            </a:extLst>
          </p:cNvPr>
          <p:cNvCxnSpPr>
            <a:cxnSpLocks/>
          </p:cNvCxnSpPr>
          <p:nvPr/>
        </p:nvCxnSpPr>
        <p:spPr>
          <a:xfrm>
            <a:off x="6543393" y="256286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FDBF322-87CA-4D05-BBAB-138F93320652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6426095" y="2774602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F7E171-8945-44E0-8C75-42FDC0E52076}"/>
              </a:ext>
            </a:extLst>
          </p:cNvPr>
          <p:cNvCxnSpPr>
            <a:cxnSpLocks/>
          </p:cNvCxnSpPr>
          <p:nvPr/>
        </p:nvCxnSpPr>
        <p:spPr>
          <a:xfrm flipH="1">
            <a:off x="6433405" y="3188970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CF8E522-8461-46B3-8656-DEE7C7B230E2}"/>
              </a:ext>
            </a:extLst>
          </p:cNvPr>
          <p:cNvCxnSpPr>
            <a:cxnSpLocks/>
          </p:cNvCxnSpPr>
          <p:nvPr/>
        </p:nvCxnSpPr>
        <p:spPr>
          <a:xfrm flipH="1">
            <a:off x="5292080" y="2774602"/>
            <a:ext cx="22401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3CA1FDC-4F24-4000-BB65-12649FF06D25}"/>
              </a:ext>
            </a:extLst>
          </p:cNvPr>
          <p:cNvCxnSpPr>
            <a:cxnSpLocks/>
          </p:cNvCxnSpPr>
          <p:nvPr/>
        </p:nvCxnSpPr>
        <p:spPr>
          <a:xfrm>
            <a:off x="5292179" y="2769131"/>
            <a:ext cx="0" cy="17815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A7AF3E0-D215-4E1F-87C4-949873EFE61E}"/>
              </a:ext>
            </a:extLst>
          </p:cNvPr>
          <p:cNvCxnSpPr>
            <a:cxnSpLocks/>
          </p:cNvCxnSpPr>
          <p:nvPr/>
        </p:nvCxnSpPr>
        <p:spPr>
          <a:xfrm>
            <a:off x="5955416" y="41243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도형 124">
            <a:extLst>
              <a:ext uri="{FF2B5EF4-FFF2-40B4-BE49-F238E27FC236}">
                <a16:creationId xmlns:a16="http://schemas.microsoft.com/office/drawing/2014/main" id="{386E695B-3597-48DF-953F-35C979AF0AD4}"/>
              </a:ext>
            </a:extLst>
          </p:cNvPr>
          <p:cNvSpPr/>
          <p:nvPr/>
        </p:nvSpPr>
        <p:spPr>
          <a:xfrm>
            <a:off x="5458846" y="4262757"/>
            <a:ext cx="1014095" cy="2126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지원하기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3E43CD8-7249-46C6-BD01-0E2D6D3D58A0}"/>
              </a:ext>
            </a:extLst>
          </p:cNvPr>
          <p:cNvCxnSpPr>
            <a:cxnSpLocks/>
          </p:cNvCxnSpPr>
          <p:nvPr/>
        </p:nvCxnSpPr>
        <p:spPr>
          <a:xfrm>
            <a:off x="5955416" y="44592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도형 124">
            <a:extLst>
              <a:ext uri="{FF2B5EF4-FFF2-40B4-BE49-F238E27FC236}">
                <a16:creationId xmlns:a16="http://schemas.microsoft.com/office/drawing/2014/main" id="{6FD108F1-708A-4EC8-9596-75EA0D2A3C20}"/>
              </a:ext>
            </a:extLst>
          </p:cNvPr>
          <p:cNvSpPr/>
          <p:nvPr/>
        </p:nvSpPr>
        <p:spPr>
          <a:xfrm>
            <a:off x="5402030" y="4605379"/>
            <a:ext cx="1129377" cy="2684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이메일 인증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B3FA097-ABDB-402F-AE81-922AFC3F057B}"/>
              </a:ext>
            </a:extLst>
          </p:cNvPr>
          <p:cNvCxnSpPr>
            <a:cxnSpLocks/>
          </p:cNvCxnSpPr>
          <p:nvPr/>
        </p:nvCxnSpPr>
        <p:spPr>
          <a:xfrm>
            <a:off x="5967782" y="48616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124">
            <a:extLst>
              <a:ext uri="{FF2B5EF4-FFF2-40B4-BE49-F238E27FC236}">
                <a16:creationId xmlns:a16="http://schemas.microsoft.com/office/drawing/2014/main" id="{F697DE9D-7199-438D-9CA6-CF34920518F4}"/>
              </a:ext>
            </a:extLst>
          </p:cNvPr>
          <p:cNvSpPr/>
          <p:nvPr/>
        </p:nvSpPr>
        <p:spPr>
          <a:xfrm>
            <a:off x="5414396" y="5007778"/>
            <a:ext cx="1129377" cy="414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지원서양식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임시저장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취소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45B8B3A-2D23-4428-A5CF-E15A55B8D590}"/>
              </a:ext>
            </a:extLst>
          </p:cNvPr>
          <p:cNvCxnSpPr>
            <a:cxnSpLocks/>
          </p:cNvCxnSpPr>
          <p:nvPr/>
        </p:nvCxnSpPr>
        <p:spPr>
          <a:xfrm flipH="1">
            <a:off x="5292081" y="4545474"/>
            <a:ext cx="5760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Pages>3</Pages>
  <Words>422</Words>
  <Characters>0</Characters>
  <Application>Microsoft Office PowerPoint</Application>
  <DocSecurity>0</DocSecurity>
  <PresentationFormat>화면 슬라이드 쇼(4:3)</PresentationFormat>
  <Lines>0</Lines>
  <Paragraphs>194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sist232</cp:lastModifiedBy>
  <cp:revision>27</cp:revision>
  <dcterms:modified xsi:type="dcterms:W3CDTF">2019-12-25T23:34:10Z</dcterms:modified>
</cp:coreProperties>
</file>