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notesMasterIdLst>
    <p:notesMasterId r:id="rId5"/>
  </p:notesMasterIdLst>
  <p:sldIdLst>
    <p:sldId id="272" r:id="rId2"/>
    <p:sldId id="273" r:id="rId3"/>
    <p:sldId id="27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6" autoAdjust="0"/>
    <p:restoredTop sz="94660"/>
  </p:normalViewPr>
  <p:slideViewPr>
    <p:cSldViewPr snapToObjects="1">
      <p:cViewPr varScale="1">
        <p:scale>
          <a:sx n="104" d="100"/>
          <a:sy n="104" d="100"/>
        </p:scale>
        <p:origin x="1674" y="114"/>
      </p:cViewPr>
      <p:guideLst>
        <p:guide orient="horz" pos="2153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2019-12-26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589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11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4014469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관리자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82625" y="179514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479171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260921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0006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sp>
        <p:nvSpPr>
          <p:cNvPr id="189" name="도형 76">
            <a:extLst>
              <a:ext uri="{FF2B5EF4-FFF2-40B4-BE49-F238E27FC236}">
                <a16:creationId xmlns:a16="http://schemas.microsoft.com/office/drawing/2014/main" id="{03F5CF4F-A715-45A1-A4ED-E2D3DB60AE7C}"/>
              </a:ext>
            </a:extLst>
          </p:cNvPr>
          <p:cNvSpPr/>
          <p:nvPr/>
        </p:nvSpPr>
        <p:spPr>
          <a:xfrm>
            <a:off x="74295" y="2282190"/>
            <a:ext cx="635000" cy="2070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회원관리</a:t>
            </a:r>
          </a:p>
        </p:txBody>
      </p:sp>
      <p:sp>
        <p:nvSpPr>
          <p:cNvPr id="191" name="도형 124">
            <a:extLst>
              <a:ext uri="{FF2B5EF4-FFF2-40B4-BE49-F238E27FC236}">
                <a16:creationId xmlns:a16="http://schemas.microsoft.com/office/drawing/2014/main" id="{A27E774C-2037-484A-BE4A-9EBA61D3AA8C}"/>
              </a:ext>
            </a:extLst>
          </p:cNvPr>
          <p:cNvSpPr/>
          <p:nvPr/>
        </p:nvSpPr>
        <p:spPr>
          <a:xfrm>
            <a:off x="66040" y="2950210"/>
            <a:ext cx="66167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상세정보조회</a:t>
            </a:r>
          </a:p>
        </p:txBody>
      </p:sp>
      <p:sp>
        <p:nvSpPr>
          <p:cNvPr id="192" name="도형 124">
            <a:extLst>
              <a:ext uri="{FF2B5EF4-FFF2-40B4-BE49-F238E27FC236}">
                <a16:creationId xmlns:a16="http://schemas.microsoft.com/office/drawing/2014/main" id="{C5DE90F4-5698-4BAE-871E-B99B71A44958}"/>
              </a:ext>
            </a:extLst>
          </p:cNvPr>
          <p:cNvSpPr/>
          <p:nvPr/>
        </p:nvSpPr>
        <p:spPr>
          <a:xfrm>
            <a:off x="73660" y="3368040"/>
            <a:ext cx="68453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활동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정지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해제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1136396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C9CB071-CEC3-41F4-A64D-BF43E4CA7382}"/>
              </a:ext>
            </a:extLst>
          </p:cNvPr>
          <p:cNvCxnSpPr>
            <a:cxnSpLocks/>
          </p:cNvCxnSpPr>
          <p:nvPr/>
        </p:nvCxnSpPr>
        <p:spPr>
          <a:xfrm flipH="1">
            <a:off x="395605" y="2834640"/>
            <a:ext cx="635" cy="1041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BFD655C-4E70-4DE2-82A8-D609EE6F1880}"/>
              </a:ext>
            </a:extLst>
          </p:cNvPr>
          <p:cNvCxnSpPr>
            <a:cxnSpLocks/>
          </p:cNvCxnSpPr>
          <p:nvPr/>
        </p:nvCxnSpPr>
        <p:spPr>
          <a:xfrm>
            <a:off x="395605" y="323850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980559A-F877-4076-B65E-6A5207208AD5}"/>
              </a:ext>
            </a:extLst>
          </p:cNvPr>
          <p:cNvCxnSpPr>
            <a:cxnSpLocks/>
          </p:cNvCxnSpPr>
          <p:nvPr/>
        </p:nvCxnSpPr>
        <p:spPr>
          <a:xfrm>
            <a:off x="386715" y="2160270"/>
            <a:ext cx="0" cy="13589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386715" y="2158365"/>
            <a:ext cx="820801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FA6524A-5637-4BF2-BF30-FA4F221AE342}"/>
              </a:ext>
            </a:extLst>
          </p:cNvPr>
          <p:cNvCxnSpPr>
            <a:cxnSpLocks/>
          </p:cNvCxnSpPr>
          <p:nvPr/>
        </p:nvCxnSpPr>
        <p:spPr>
          <a:xfrm>
            <a:off x="1049020" y="2037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1049020" y="1659255"/>
            <a:ext cx="41116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1043305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2997835" y="1139825"/>
            <a:ext cx="554545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596011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299783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5161915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969895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124">
            <a:extLst>
              <a:ext uri="{FF2B5EF4-FFF2-40B4-BE49-F238E27FC236}">
                <a16:creationId xmlns:a16="http://schemas.microsoft.com/office/drawing/2014/main" id="{22392731-93CD-430D-A843-B2214DD62547}"/>
              </a:ext>
            </a:extLst>
          </p:cNvPr>
          <p:cNvSpPr/>
          <p:nvPr/>
        </p:nvSpPr>
        <p:spPr>
          <a:xfrm>
            <a:off x="81280" y="2580005"/>
            <a:ext cx="676275" cy="2622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회원목록조회 </a:t>
            </a:r>
          </a:p>
        </p:txBody>
      </p: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817881" y="2288540"/>
            <a:ext cx="621664" cy="2566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934249" y="3316530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4A1C6B-0A63-443F-9E6E-D22DEDD244E6}"/>
              </a:ext>
            </a:extLst>
          </p:cNvPr>
          <p:cNvCxnSpPr>
            <a:cxnSpLocks/>
          </p:cNvCxnSpPr>
          <p:nvPr/>
        </p:nvCxnSpPr>
        <p:spPr>
          <a:xfrm>
            <a:off x="827151" y="2545148"/>
            <a:ext cx="0" cy="92576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124">
            <a:extLst>
              <a:ext uri="{FF2B5EF4-FFF2-40B4-BE49-F238E27FC236}">
                <a16:creationId xmlns:a16="http://schemas.microsoft.com/office/drawing/2014/main" id="{D5F6A395-5765-41CC-A4B5-DB77C0448268}"/>
              </a:ext>
            </a:extLst>
          </p:cNvPr>
          <p:cNvSpPr/>
          <p:nvPr/>
        </p:nvSpPr>
        <p:spPr>
          <a:xfrm>
            <a:off x="946785" y="3726036"/>
            <a:ext cx="65849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2157730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1736598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1849664" y="3250226"/>
            <a:ext cx="85471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0" name="도형 124">
            <a:extLst>
              <a:ext uri="{FF2B5EF4-FFF2-40B4-BE49-F238E27FC236}">
                <a16:creationId xmlns:a16="http://schemas.microsoft.com/office/drawing/2014/main" id="{693544A8-E01E-4AA6-9336-5B53B5A9A752}"/>
              </a:ext>
            </a:extLst>
          </p:cNvPr>
          <p:cNvSpPr/>
          <p:nvPr/>
        </p:nvSpPr>
        <p:spPr>
          <a:xfrm>
            <a:off x="1788887" y="3817951"/>
            <a:ext cx="95631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DE94985-2AFE-47FE-88F5-B3374FC29E79}"/>
              </a:ext>
            </a:extLst>
          </p:cNvPr>
          <p:cNvCxnSpPr>
            <a:cxnSpLocks/>
          </p:cNvCxnSpPr>
          <p:nvPr/>
        </p:nvCxnSpPr>
        <p:spPr>
          <a:xfrm>
            <a:off x="1276985" y="4126721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124">
            <a:extLst>
              <a:ext uri="{FF2B5EF4-FFF2-40B4-BE49-F238E27FC236}">
                <a16:creationId xmlns:a16="http://schemas.microsoft.com/office/drawing/2014/main" id="{FC526892-BF62-4DEF-888B-5C7225C8CA96}"/>
              </a:ext>
            </a:extLst>
          </p:cNvPr>
          <p:cNvSpPr/>
          <p:nvPr/>
        </p:nvSpPr>
        <p:spPr>
          <a:xfrm>
            <a:off x="910590" y="4237211"/>
            <a:ext cx="714375" cy="415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99" name="도형 124">
            <a:extLst>
              <a:ext uri="{FF2B5EF4-FFF2-40B4-BE49-F238E27FC236}">
                <a16:creationId xmlns:a16="http://schemas.microsoft.com/office/drawing/2014/main" id="{0CB1D0DA-2F90-432C-9002-A1D61805FAF2}"/>
              </a:ext>
            </a:extLst>
          </p:cNvPr>
          <p:cNvSpPr/>
          <p:nvPr/>
        </p:nvSpPr>
        <p:spPr>
          <a:xfrm>
            <a:off x="940308" y="2642368"/>
            <a:ext cx="65849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 등록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91ABAED-3E54-494B-AE79-133E115C9AC4}"/>
              </a:ext>
            </a:extLst>
          </p:cNvPr>
          <p:cNvCxnSpPr>
            <a:cxnSpLocks/>
          </p:cNvCxnSpPr>
          <p:nvPr/>
        </p:nvCxnSpPr>
        <p:spPr>
          <a:xfrm>
            <a:off x="827151" y="347330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904EB72-268D-41B1-83BC-7ABE0A1ADFCF}"/>
              </a:ext>
            </a:extLst>
          </p:cNvPr>
          <p:cNvCxnSpPr>
            <a:cxnSpLocks/>
          </p:cNvCxnSpPr>
          <p:nvPr/>
        </p:nvCxnSpPr>
        <p:spPr>
          <a:xfrm>
            <a:off x="2214337" y="4111321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24">
            <a:extLst>
              <a:ext uri="{FF2B5EF4-FFF2-40B4-BE49-F238E27FC236}">
                <a16:creationId xmlns:a16="http://schemas.microsoft.com/office/drawing/2014/main" id="{8166DA2C-2ED6-40E9-9FD8-8DF4BDBED3A1}"/>
              </a:ext>
            </a:extLst>
          </p:cNvPr>
          <p:cNvSpPr/>
          <p:nvPr/>
        </p:nvSpPr>
        <p:spPr>
          <a:xfrm>
            <a:off x="1795237" y="4221811"/>
            <a:ext cx="936625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7" name="도형 124">
            <a:extLst>
              <a:ext uri="{FF2B5EF4-FFF2-40B4-BE49-F238E27FC236}">
                <a16:creationId xmlns:a16="http://schemas.microsoft.com/office/drawing/2014/main" id="{C8B7579C-C4D0-42E3-BB6C-0F8A08489067}"/>
              </a:ext>
            </a:extLst>
          </p:cNvPr>
          <p:cNvSpPr/>
          <p:nvPr/>
        </p:nvSpPr>
        <p:spPr>
          <a:xfrm>
            <a:off x="1825625" y="2712720"/>
            <a:ext cx="88138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AF3505E-8516-4F24-A112-D5498C0573EE}"/>
              </a:ext>
            </a:extLst>
          </p:cNvPr>
          <p:cNvCxnSpPr>
            <a:cxnSpLocks/>
          </p:cNvCxnSpPr>
          <p:nvPr/>
        </p:nvCxnSpPr>
        <p:spPr>
          <a:xfrm>
            <a:off x="1736598" y="2436178"/>
            <a:ext cx="0" cy="1085326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895AC8-A264-4157-9507-1D030F4815E1}"/>
              </a:ext>
            </a:extLst>
          </p:cNvPr>
          <p:cNvCxnSpPr>
            <a:cxnSpLocks/>
          </p:cNvCxnSpPr>
          <p:nvPr/>
        </p:nvCxnSpPr>
        <p:spPr>
          <a:xfrm>
            <a:off x="1736598" y="352150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3130296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2768600" y="2295525"/>
            <a:ext cx="723265" cy="4006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2912129" y="3439521"/>
            <a:ext cx="640715" cy="412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도형 124">
            <a:extLst>
              <a:ext uri="{FF2B5EF4-FFF2-40B4-BE49-F238E27FC236}">
                <a16:creationId xmlns:a16="http://schemas.microsoft.com/office/drawing/2014/main" id="{E60E2BE8-D6B1-4134-9A7A-DB575AB14D0C}"/>
              </a:ext>
            </a:extLst>
          </p:cNvPr>
          <p:cNvSpPr/>
          <p:nvPr/>
        </p:nvSpPr>
        <p:spPr>
          <a:xfrm>
            <a:off x="2928112" y="3968095"/>
            <a:ext cx="636270" cy="374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453AA2A-8F13-4F43-9D0F-E2B298B40C0B}"/>
              </a:ext>
            </a:extLst>
          </p:cNvPr>
          <p:cNvCxnSpPr>
            <a:cxnSpLocks/>
          </p:cNvCxnSpPr>
          <p:nvPr/>
        </p:nvCxnSpPr>
        <p:spPr>
          <a:xfrm>
            <a:off x="3232277" y="43325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124">
            <a:extLst>
              <a:ext uri="{FF2B5EF4-FFF2-40B4-BE49-F238E27FC236}">
                <a16:creationId xmlns:a16="http://schemas.microsoft.com/office/drawing/2014/main" id="{C0EFFD97-113D-46CA-8EE3-D9C6122AC8CC}"/>
              </a:ext>
            </a:extLst>
          </p:cNvPr>
          <p:cNvSpPr/>
          <p:nvPr/>
        </p:nvSpPr>
        <p:spPr>
          <a:xfrm>
            <a:off x="2889504" y="4469110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" name="도형 124">
            <a:extLst>
              <a:ext uri="{FF2B5EF4-FFF2-40B4-BE49-F238E27FC236}">
                <a16:creationId xmlns:a16="http://schemas.microsoft.com/office/drawing/2014/main" id="{D412273A-754B-44F9-B6D8-563061EDF7C4}"/>
              </a:ext>
            </a:extLst>
          </p:cNvPr>
          <p:cNvSpPr/>
          <p:nvPr/>
        </p:nvSpPr>
        <p:spPr>
          <a:xfrm>
            <a:off x="2916555" y="2765108"/>
            <a:ext cx="610870" cy="384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98B46B-841A-4E73-ADB0-51F821F10404}"/>
              </a:ext>
            </a:extLst>
          </p:cNvPr>
          <p:cNvCxnSpPr>
            <a:cxnSpLocks/>
          </p:cNvCxnSpPr>
          <p:nvPr/>
        </p:nvCxnSpPr>
        <p:spPr>
          <a:xfrm>
            <a:off x="2815082" y="2677795"/>
            <a:ext cx="0" cy="99795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0F3369D-8A17-4F1C-89FD-92838FFB5BAD}"/>
              </a:ext>
            </a:extLst>
          </p:cNvPr>
          <p:cNvCxnSpPr>
            <a:cxnSpLocks/>
          </p:cNvCxnSpPr>
          <p:nvPr/>
        </p:nvCxnSpPr>
        <p:spPr>
          <a:xfrm>
            <a:off x="2818130" y="2910523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81">
            <a:extLst>
              <a:ext uri="{FF2B5EF4-FFF2-40B4-BE49-F238E27FC236}">
                <a16:creationId xmlns:a16="http://schemas.microsoft.com/office/drawing/2014/main" id="{21085AE3-20B3-4E85-9587-9A5026D6A8DD}"/>
              </a:ext>
            </a:extLst>
          </p:cNvPr>
          <p:cNvSpPr/>
          <p:nvPr/>
        </p:nvSpPr>
        <p:spPr>
          <a:xfrm>
            <a:off x="3563620" y="2285365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후기 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도형 81">
            <a:extLst>
              <a:ext uri="{FF2B5EF4-FFF2-40B4-BE49-F238E27FC236}">
                <a16:creationId xmlns:a16="http://schemas.microsoft.com/office/drawing/2014/main" id="{D2610AA6-7572-40BD-973D-41B879E2E026}"/>
              </a:ext>
            </a:extLst>
          </p:cNvPr>
          <p:cNvSpPr/>
          <p:nvPr/>
        </p:nvSpPr>
        <p:spPr>
          <a:xfrm>
            <a:off x="3756661" y="3002915"/>
            <a:ext cx="81915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2" name="도형 124">
            <a:extLst>
              <a:ext uri="{FF2B5EF4-FFF2-40B4-BE49-F238E27FC236}">
                <a16:creationId xmlns:a16="http://schemas.microsoft.com/office/drawing/2014/main" id="{EA817A59-9977-4459-84EC-FB4343BE3207}"/>
              </a:ext>
            </a:extLst>
          </p:cNvPr>
          <p:cNvSpPr/>
          <p:nvPr/>
        </p:nvSpPr>
        <p:spPr>
          <a:xfrm>
            <a:off x="3759200" y="3422269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sp>
        <p:nvSpPr>
          <p:cNvPr id="74" name="도형 124">
            <a:extLst>
              <a:ext uri="{FF2B5EF4-FFF2-40B4-BE49-F238E27FC236}">
                <a16:creationId xmlns:a16="http://schemas.microsoft.com/office/drawing/2014/main" id="{27D1A168-1A1F-474F-ACDD-B43362A5A145}"/>
              </a:ext>
            </a:extLst>
          </p:cNvPr>
          <p:cNvSpPr/>
          <p:nvPr/>
        </p:nvSpPr>
        <p:spPr>
          <a:xfrm>
            <a:off x="3961765" y="4374515"/>
            <a:ext cx="906649" cy="167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sp>
        <p:nvSpPr>
          <p:cNvPr id="75" name="도형 124">
            <a:extLst>
              <a:ext uri="{FF2B5EF4-FFF2-40B4-BE49-F238E27FC236}">
                <a16:creationId xmlns:a16="http://schemas.microsoft.com/office/drawing/2014/main" id="{228AAE53-3866-4477-A42A-1383BA7C42B0}"/>
              </a:ext>
            </a:extLst>
          </p:cNvPr>
          <p:cNvSpPr/>
          <p:nvPr/>
        </p:nvSpPr>
        <p:spPr>
          <a:xfrm>
            <a:off x="3765550" y="2636912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7DC59D-307C-4A71-A154-51D4F5684095}"/>
              </a:ext>
            </a:extLst>
          </p:cNvPr>
          <p:cNvCxnSpPr>
            <a:cxnSpLocks/>
          </p:cNvCxnSpPr>
          <p:nvPr/>
        </p:nvCxnSpPr>
        <p:spPr>
          <a:xfrm>
            <a:off x="3644265" y="2582545"/>
            <a:ext cx="0" cy="5613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D7445-6084-4F53-B6EB-37A09F7A34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646170" y="2782327"/>
            <a:ext cx="119380" cy="31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07757F3-863A-4DA1-8486-61ABC6816213}"/>
              </a:ext>
            </a:extLst>
          </p:cNvPr>
          <p:cNvCxnSpPr>
            <a:cxnSpLocks/>
          </p:cNvCxnSpPr>
          <p:nvPr/>
        </p:nvCxnSpPr>
        <p:spPr>
          <a:xfrm>
            <a:off x="3653155" y="3140968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3934926-BCD7-4CF5-82E9-B41CF3951E1F}"/>
              </a:ext>
            </a:extLst>
          </p:cNvPr>
          <p:cNvCxnSpPr>
            <a:cxnSpLocks/>
          </p:cNvCxnSpPr>
          <p:nvPr/>
        </p:nvCxnSpPr>
        <p:spPr>
          <a:xfrm>
            <a:off x="3975735" y="215773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F580779-C6F1-4DFA-9C6D-BC2EDB88A8C0}"/>
              </a:ext>
            </a:extLst>
          </p:cNvPr>
          <p:cNvCxnSpPr>
            <a:cxnSpLocks/>
          </p:cNvCxnSpPr>
          <p:nvPr/>
        </p:nvCxnSpPr>
        <p:spPr>
          <a:xfrm>
            <a:off x="3855720" y="3718179"/>
            <a:ext cx="0" cy="7340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124">
            <a:extLst>
              <a:ext uri="{FF2B5EF4-FFF2-40B4-BE49-F238E27FC236}">
                <a16:creationId xmlns:a16="http://schemas.microsoft.com/office/drawing/2014/main" id="{DD2902CD-5C36-48FA-8DEF-DAC304B7F18F}"/>
              </a:ext>
            </a:extLst>
          </p:cNvPr>
          <p:cNvSpPr/>
          <p:nvPr/>
        </p:nvSpPr>
        <p:spPr>
          <a:xfrm>
            <a:off x="3973957" y="4614164"/>
            <a:ext cx="866140" cy="1549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B23839-0555-4884-A118-E6D32FA62437}"/>
              </a:ext>
            </a:extLst>
          </p:cNvPr>
          <p:cNvCxnSpPr>
            <a:cxnSpLocks/>
          </p:cNvCxnSpPr>
          <p:nvPr/>
        </p:nvCxnSpPr>
        <p:spPr>
          <a:xfrm>
            <a:off x="4348480" y="4550029"/>
            <a:ext cx="0" cy="6858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EA18BD3-C6B9-410E-8A94-B6F80310E82E}"/>
              </a:ext>
            </a:extLst>
          </p:cNvPr>
          <p:cNvCxnSpPr>
            <a:cxnSpLocks/>
          </p:cNvCxnSpPr>
          <p:nvPr/>
        </p:nvCxnSpPr>
        <p:spPr>
          <a:xfrm>
            <a:off x="4391152" y="4771009"/>
            <a:ext cx="0" cy="927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124">
            <a:extLst>
              <a:ext uri="{FF2B5EF4-FFF2-40B4-BE49-F238E27FC236}">
                <a16:creationId xmlns:a16="http://schemas.microsoft.com/office/drawing/2014/main" id="{0011D9E1-A05B-4E1C-8172-4A3288A6A464}"/>
              </a:ext>
            </a:extLst>
          </p:cNvPr>
          <p:cNvSpPr/>
          <p:nvPr/>
        </p:nvSpPr>
        <p:spPr>
          <a:xfrm>
            <a:off x="4068572" y="4845304"/>
            <a:ext cx="659130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댓글 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102" name="도형 81">
            <a:extLst>
              <a:ext uri="{FF2B5EF4-FFF2-40B4-BE49-F238E27FC236}">
                <a16:creationId xmlns:a16="http://schemas.microsoft.com/office/drawing/2014/main" id="{BBDCCE0A-8215-4774-9306-2A9D4FD7E205}"/>
              </a:ext>
            </a:extLst>
          </p:cNvPr>
          <p:cNvSpPr/>
          <p:nvPr/>
        </p:nvSpPr>
        <p:spPr>
          <a:xfrm>
            <a:off x="7304405" y="2274570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관리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E6785CD-42AF-4562-89FA-DA7C7193F236}"/>
              </a:ext>
            </a:extLst>
          </p:cNvPr>
          <p:cNvCxnSpPr>
            <a:cxnSpLocks/>
          </p:cNvCxnSpPr>
          <p:nvPr/>
        </p:nvCxnSpPr>
        <p:spPr>
          <a:xfrm>
            <a:off x="502412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2720A1C8-F573-40F9-AC1F-32CBCC54C03B}"/>
              </a:ext>
            </a:extLst>
          </p:cNvPr>
          <p:cNvSpPr/>
          <p:nvPr/>
        </p:nvSpPr>
        <p:spPr>
          <a:xfrm>
            <a:off x="4762500" y="2286635"/>
            <a:ext cx="530860" cy="3816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BDDAF1B-D930-415A-AF0C-BECA87FE49D6}"/>
              </a:ext>
            </a:extLst>
          </p:cNvPr>
          <p:cNvCxnSpPr>
            <a:cxnSpLocks/>
          </p:cNvCxnSpPr>
          <p:nvPr/>
        </p:nvCxnSpPr>
        <p:spPr>
          <a:xfrm>
            <a:off x="5024120" y="267589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81">
            <a:extLst>
              <a:ext uri="{FF2B5EF4-FFF2-40B4-BE49-F238E27FC236}">
                <a16:creationId xmlns:a16="http://schemas.microsoft.com/office/drawing/2014/main" id="{8041FA15-A13B-4180-B71E-97EC9BB8FB07}"/>
              </a:ext>
            </a:extLst>
          </p:cNvPr>
          <p:cNvSpPr/>
          <p:nvPr/>
        </p:nvSpPr>
        <p:spPr>
          <a:xfrm>
            <a:off x="4649470" y="2739390"/>
            <a:ext cx="689610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77703F-76C8-4BB3-9478-7820FC792AA5}"/>
              </a:ext>
            </a:extLst>
          </p:cNvPr>
          <p:cNvCxnSpPr>
            <a:cxnSpLocks/>
          </p:cNvCxnSpPr>
          <p:nvPr/>
        </p:nvCxnSpPr>
        <p:spPr>
          <a:xfrm>
            <a:off x="5017770" y="300926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8EE7AC98-95DF-4F0C-B26B-5B955ED42391}"/>
              </a:ext>
            </a:extLst>
          </p:cNvPr>
          <p:cNvSpPr/>
          <p:nvPr/>
        </p:nvSpPr>
        <p:spPr>
          <a:xfrm>
            <a:off x="4685665" y="307848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9DC489B-4AC1-4F59-AFF9-59DF2A3B632B}"/>
              </a:ext>
            </a:extLst>
          </p:cNvPr>
          <p:cNvCxnSpPr>
            <a:cxnSpLocks/>
          </p:cNvCxnSpPr>
          <p:nvPr/>
        </p:nvCxnSpPr>
        <p:spPr>
          <a:xfrm>
            <a:off x="5024120" y="33712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도형 81">
            <a:extLst>
              <a:ext uri="{FF2B5EF4-FFF2-40B4-BE49-F238E27FC236}">
                <a16:creationId xmlns:a16="http://schemas.microsoft.com/office/drawing/2014/main" id="{59783FCF-B0DC-4B48-AAA3-D6EE5BE2861D}"/>
              </a:ext>
            </a:extLst>
          </p:cNvPr>
          <p:cNvSpPr/>
          <p:nvPr/>
        </p:nvSpPr>
        <p:spPr>
          <a:xfrm>
            <a:off x="4641215" y="3440430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답변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5" name="도형 124">
            <a:extLst>
              <a:ext uri="{FF2B5EF4-FFF2-40B4-BE49-F238E27FC236}">
                <a16:creationId xmlns:a16="http://schemas.microsoft.com/office/drawing/2014/main" id="{533F72A0-B9D1-4FE3-A434-981997C8C15E}"/>
              </a:ext>
            </a:extLst>
          </p:cNvPr>
          <p:cNvSpPr/>
          <p:nvPr/>
        </p:nvSpPr>
        <p:spPr>
          <a:xfrm>
            <a:off x="3956050" y="4087114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A062F99-A06B-4BE8-BF02-2E3185B670D6}"/>
              </a:ext>
            </a:extLst>
          </p:cNvPr>
          <p:cNvCxnSpPr>
            <a:cxnSpLocks/>
          </p:cNvCxnSpPr>
          <p:nvPr/>
        </p:nvCxnSpPr>
        <p:spPr>
          <a:xfrm>
            <a:off x="3855720" y="4172839"/>
            <a:ext cx="10858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5CA7B75-7399-4AEB-8AD8-34FE6A1D3E27}"/>
              </a:ext>
            </a:extLst>
          </p:cNvPr>
          <p:cNvCxnSpPr>
            <a:cxnSpLocks/>
          </p:cNvCxnSpPr>
          <p:nvPr/>
        </p:nvCxnSpPr>
        <p:spPr>
          <a:xfrm>
            <a:off x="3857625" y="445287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4FEF45D1-1E41-4B99-B2C3-ACCC1891EE9D}"/>
              </a:ext>
            </a:extLst>
          </p:cNvPr>
          <p:cNvCxnSpPr>
            <a:cxnSpLocks/>
          </p:cNvCxnSpPr>
          <p:nvPr/>
        </p:nvCxnSpPr>
        <p:spPr>
          <a:xfrm>
            <a:off x="392430" y="2487930"/>
            <a:ext cx="1270" cy="889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962C491-DE20-498D-8394-BCFD19E94D7A}"/>
              </a:ext>
            </a:extLst>
          </p:cNvPr>
          <p:cNvCxnSpPr>
            <a:cxnSpLocks/>
          </p:cNvCxnSpPr>
          <p:nvPr/>
        </p:nvCxnSpPr>
        <p:spPr>
          <a:xfrm>
            <a:off x="584708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81">
            <a:extLst>
              <a:ext uri="{FF2B5EF4-FFF2-40B4-BE49-F238E27FC236}">
                <a16:creationId xmlns:a16="http://schemas.microsoft.com/office/drawing/2014/main" id="{4583F7CA-0E24-4658-B526-66386A97FFF8}"/>
              </a:ext>
            </a:extLst>
          </p:cNvPr>
          <p:cNvSpPr/>
          <p:nvPr/>
        </p:nvSpPr>
        <p:spPr>
          <a:xfrm>
            <a:off x="5505450" y="228663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관리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6" name="도형 81">
            <a:extLst>
              <a:ext uri="{FF2B5EF4-FFF2-40B4-BE49-F238E27FC236}">
                <a16:creationId xmlns:a16="http://schemas.microsoft.com/office/drawing/2014/main" id="{13CFDB53-8B80-4D74-8880-B6057173E37B}"/>
              </a:ext>
            </a:extLst>
          </p:cNvPr>
          <p:cNvSpPr/>
          <p:nvPr/>
        </p:nvSpPr>
        <p:spPr>
          <a:xfrm>
            <a:off x="5537200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7173425-F586-44BA-BF26-7FD545E34CB8}"/>
              </a:ext>
            </a:extLst>
          </p:cNvPr>
          <p:cNvCxnSpPr>
            <a:cxnSpLocks/>
          </p:cNvCxnSpPr>
          <p:nvPr/>
        </p:nvCxnSpPr>
        <p:spPr>
          <a:xfrm flipH="1">
            <a:off x="5979145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EAD5B184-334E-4C75-8324-1129524A1034}"/>
              </a:ext>
            </a:extLst>
          </p:cNvPr>
          <p:cNvSpPr/>
          <p:nvPr/>
        </p:nvSpPr>
        <p:spPr>
          <a:xfrm>
            <a:off x="5652120" y="4227830"/>
            <a:ext cx="78867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CA27772-3249-43F7-8C4F-BDBE52D9DB94}"/>
              </a:ext>
            </a:extLst>
          </p:cNvPr>
          <p:cNvCxnSpPr>
            <a:cxnSpLocks/>
          </p:cNvCxnSpPr>
          <p:nvPr/>
        </p:nvCxnSpPr>
        <p:spPr>
          <a:xfrm>
            <a:off x="5993115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도형 81">
            <a:extLst>
              <a:ext uri="{FF2B5EF4-FFF2-40B4-BE49-F238E27FC236}">
                <a16:creationId xmlns:a16="http://schemas.microsoft.com/office/drawing/2014/main" id="{812A43D4-F2AC-4029-A75D-BC861BC68844}"/>
              </a:ext>
            </a:extLst>
          </p:cNvPr>
          <p:cNvSpPr/>
          <p:nvPr/>
        </p:nvSpPr>
        <p:spPr>
          <a:xfrm>
            <a:off x="5680060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3E9FC29-9672-40C8-A289-F1750CE6A40D}"/>
              </a:ext>
            </a:extLst>
          </p:cNvPr>
          <p:cNvCxnSpPr>
            <a:cxnSpLocks/>
          </p:cNvCxnSpPr>
          <p:nvPr/>
        </p:nvCxnSpPr>
        <p:spPr>
          <a:xfrm>
            <a:off x="556577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도형 81">
            <a:extLst>
              <a:ext uri="{FF2B5EF4-FFF2-40B4-BE49-F238E27FC236}">
                <a16:creationId xmlns:a16="http://schemas.microsoft.com/office/drawing/2014/main" id="{E8C7E4C2-A794-4B35-959D-AAE25B51D58D}"/>
              </a:ext>
            </a:extLst>
          </p:cNvPr>
          <p:cNvSpPr/>
          <p:nvPr/>
        </p:nvSpPr>
        <p:spPr>
          <a:xfrm>
            <a:off x="5662930" y="2642235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객실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524DC4A-61DA-4915-99D4-DA4C75A10F56}"/>
              </a:ext>
            </a:extLst>
          </p:cNvPr>
          <p:cNvCxnSpPr>
            <a:cxnSpLocks/>
          </p:cNvCxnSpPr>
          <p:nvPr/>
        </p:nvCxnSpPr>
        <p:spPr>
          <a:xfrm>
            <a:off x="557593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도형 81">
            <a:extLst>
              <a:ext uri="{FF2B5EF4-FFF2-40B4-BE49-F238E27FC236}">
                <a16:creationId xmlns:a16="http://schemas.microsoft.com/office/drawing/2014/main" id="{03E32138-C54D-42A6-85D5-4311C23E151A}"/>
              </a:ext>
            </a:extLst>
          </p:cNvPr>
          <p:cNvSpPr/>
          <p:nvPr/>
        </p:nvSpPr>
        <p:spPr>
          <a:xfrm>
            <a:off x="5655310" y="3439160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6455E55-4FC5-44E8-A795-B39F14AC7D56}"/>
              </a:ext>
            </a:extLst>
          </p:cNvPr>
          <p:cNvCxnSpPr>
            <a:cxnSpLocks/>
          </p:cNvCxnSpPr>
          <p:nvPr/>
        </p:nvCxnSpPr>
        <p:spPr>
          <a:xfrm>
            <a:off x="5567680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9B3F3CB-151A-4E97-AE54-91EFFDBD8563}"/>
              </a:ext>
            </a:extLst>
          </p:cNvPr>
          <p:cNvCxnSpPr>
            <a:cxnSpLocks/>
          </p:cNvCxnSpPr>
          <p:nvPr/>
        </p:nvCxnSpPr>
        <p:spPr>
          <a:xfrm>
            <a:off x="5977890" y="290639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도형 81">
            <a:extLst>
              <a:ext uri="{FF2B5EF4-FFF2-40B4-BE49-F238E27FC236}">
                <a16:creationId xmlns:a16="http://schemas.microsoft.com/office/drawing/2014/main" id="{FB1F4CA1-A25C-482D-B0F9-953459DD93CE}"/>
              </a:ext>
            </a:extLst>
          </p:cNvPr>
          <p:cNvSpPr/>
          <p:nvPr/>
        </p:nvSpPr>
        <p:spPr>
          <a:xfrm>
            <a:off x="5645785" y="297561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객실 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B3BA244-A754-41AE-BBEF-769C17B3754F}"/>
              </a:ext>
            </a:extLst>
          </p:cNvPr>
          <p:cNvCxnSpPr>
            <a:cxnSpLocks/>
          </p:cNvCxnSpPr>
          <p:nvPr/>
        </p:nvCxnSpPr>
        <p:spPr>
          <a:xfrm>
            <a:off x="5977890" y="37191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7A65861-3540-4C16-B622-172E73B8FD77}"/>
              </a:ext>
            </a:extLst>
          </p:cNvPr>
          <p:cNvCxnSpPr>
            <a:cxnSpLocks/>
          </p:cNvCxnSpPr>
          <p:nvPr/>
        </p:nvCxnSpPr>
        <p:spPr>
          <a:xfrm>
            <a:off x="6854825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도형 81">
            <a:extLst>
              <a:ext uri="{FF2B5EF4-FFF2-40B4-BE49-F238E27FC236}">
                <a16:creationId xmlns:a16="http://schemas.microsoft.com/office/drawing/2014/main" id="{8D4240A8-522D-4F20-99C5-1A62F5C853E1}"/>
              </a:ext>
            </a:extLst>
          </p:cNvPr>
          <p:cNvSpPr/>
          <p:nvPr/>
        </p:nvSpPr>
        <p:spPr>
          <a:xfrm>
            <a:off x="6513830" y="228536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리프트권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4" name="도형 81">
            <a:extLst>
              <a:ext uri="{FF2B5EF4-FFF2-40B4-BE49-F238E27FC236}">
                <a16:creationId xmlns:a16="http://schemas.microsoft.com/office/drawing/2014/main" id="{06CDED00-F2DA-4DDB-BDB3-7B8A3A8EAD3D}"/>
              </a:ext>
            </a:extLst>
          </p:cNvPr>
          <p:cNvSpPr/>
          <p:nvPr/>
        </p:nvSpPr>
        <p:spPr>
          <a:xfrm>
            <a:off x="6396990" y="270827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79063F-93CE-4188-B3C0-BE13FA73BF58}"/>
              </a:ext>
            </a:extLst>
          </p:cNvPr>
          <p:cNvCxnSpPr>
            <a:cxnSpLocks/>
          </p:cNvCxnSpPr>
          <p:nvPr/>
        </p:nvCxnSpPr>
        <p:spPr>
          <a:xfrm flipH="1">
            <a:off x="6836410" y="3000375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81">
            <a:extLst>
              <a:ext uri="{FF2B5EF4-FFF2-40B4-BE49-F238E27FC236}">
                <a16:creationId xmlns:a16="http://schemas.microsoft.com/office/drawing/2014/main" id="{175D6F2C-8ADB-4ED0-BEBD-0F8B1E055FDD}"/>
              </a:ext>
            </a:extLst>
          </p:cNvPr>
          <p:cNvSpPr/>
          <p:nvPr/>
        </p:nvSpPr>
        <p:spPr>
          <a:xfrm>
            <a:off x="6423660" y="3081020"/>
            <a:ext cx="90551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 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000C7EB-7A17-4795-BE14-D13F789477FF}"/>
              </a:ext>
            </a:extLst>
          </p:cNvPr>
          <p:cNvCxnSpPr>
            <a:cxnSpLocks/>
          </p:cNvCxnSpPr>
          <p:nvPr/>
        </p:nvCxnSpPr>
        <p:spPr>
          <a:xfrm>
            <a:off x="6832600" y="345757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도형 81">
            <a:extLst>
              <a:ext uri="{FF2B5EF4-FFF2-40B4-BE49-F238E27FC236}">
                <a16:creationId xmlns:a16="http://schemas.microsoft.com/office/drawing/2014/main" id="{D7995999-B945-4416-BB07-1ABE7F81A6E1}"/>
              </a:ext>
            </a:extLst>
          </p:cNvPr>
          <p:cNvSpPr/>
          <p:nvPr/>
        </p:nvSpPr>
        <p:spPr>
          <a:xfrm>
            <a:off x="6518910" y="354076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구매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7A6ED2F-1747-4B30-8E42-3166A4D616C5}"/>
              </a:ext>
            </a:extLst>
          </p:cNvPr>
          <p:cNvCxnSpPr>
            <a:cxnSpLocks/>
          </p:cNvCxnSpPr>
          <p:nvPr/>
        </p:nvCxnSpPr>
        <p:spPr>
          <a:xfrm>
            <a:off x="6837045" y="2573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09515584-D939-42B6-A281-C1C15A849432}"/>
              </a:ext>
            </a:extLst>
          </p:cNvPr>
          <p:cNvCxnSpPr>
            <a:cxnSpLocks/>
          </p:cNvCxnSpPr>
          <p:nvPr/>
        </p:nvCxnSpPr>
        <p:spPr>
          <a:xfrm>
            <a:off x="7861300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도형 81">
            <a:extLst>
              <a:ext uri="{FF2B5EF4-FFF2-40B4-BE49-F238E27FC236}">
                <a16:creationId xmlns:a16="http://schemas.microsoft.com/office/drawing/2014/main" id="{F9676CC1-0B36-447E-A88B-5CC4145E9C8A}"/>
              </a:ext>
            </a:extLst>
          </p:cNvPr>
          <p:cNvSpPr/>
          <p:nvPr/>
        </p:nvSpPr>
        <p:spPr>
          <a:xfrm>
            <a:off x="7229475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20AF472-2968-4BB0-95A5-1AF4777DDA47}"/>
              </a:ext>
            </a:extLst>
          </p:cNvPr>
          <p:cNvCxnSpPr>
            <a:cxnSpLocks/>
          </p:cNvCxnSpPr>
          <p:nvPr/>
        </p:nvCxnSpPr>
        <p:spPr>
          <a:xfrm flipH="1">
            <a:off x="7680960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도형 81">
            <a:extLst>
              <a:ext uri="{FF2B5EF4-FFF2-40B4-BE49-F238E27FC236}">
                <a16:creationId xmlns:a16="http://schemas.microsoft.com/office/drawing/2014/main" id="{F841FA16-7BDF-4E78-B3E0-85EEF9788D03}"/>
              </a:ext>
            </a:extLst>
          </p:cNvPr>
          <p:cNvSpPr/>
          <p:nvPr/>
        </p:nvSpPr>
        <p:spPr>
          <a:xfrm>
            <a:off x="7229475" y="4227830"/>
            <a:ext cx="97282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CAE79BF-682B-4658-A98C-6826CC023B02}"/>
              </a:ext>
            </a:extLst>
          </p:cNvPr>
          <p:cNvCxnSpPr>
            <a:cxnSpLocks/>
          </p:cNvCxnSpPr>
          <p:nvPr/>
        </p:nvCxnSpPr>
        <p:spPr>
          <a:xfrm>
            <a:off x="7689215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도형 81">
            <a:extLst>
              <a:ext uri="{FF2B5EF4-FFF2-40B4-BE49-F238E27FC236}">
                <a16:creationId xmlns:a16="http://schemas.microsoft.com/office/drawing/2014/main" id="{BBF662CD-6C04-4336-914D-592C76970AC6}"/>
              </a:ext>
            </a:extLst>
          </p:cNvPr>
          <p:cNvSpPr/>
          <p:nvPr/>
        </p:nvSpPr>
        <p:spPr>
          <a:xfrm>
            <a:off x="7364095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A62EC682-DE80-4F33-A333-2964D9FD0247}"/>
              </a:ext>
            </a:extLst>
          </p:cNvPr>
          <p:cNvCxnSpPr>
            <a:cxnSpLocks/>
          </p:cNvCxnSpPr>
          <p:nvPr/>
        </p:nvCxnSpPr>
        <p:spPr>
          <a:xfrm>
            <a:off x="741616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도형 81">
            <a:extLst>
              <a:ext uri="{FF2B5EF4-FFF2-40B4-BE49-F238E27FC236}">
                <a16:creationId xmlns:a16="http://schemas.microsoft.com/office/drawing/2014/main" id="{725CF397-7C56-416F-B52A-814A63441F96}"/>
              </a:ext>
            </a:extLst>
          </p:cNvPr>
          <p:cNvSpPr/>
          <p:nvPr/>
        </p:nvSpPr>
        <p:spPr>
          <a:xfrm>
            <a:off x="7507605" y="2642235"/>
            <a:ext cx="693420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픽업서비스 차량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304C5B3-3633-489B-97B6-87D810F12099}"/>
              </a:ext>
            </a:extLst>
          </p:cNvPr>
          <p:cNvCxnSpPr>
            <a:cxnSpLocks/>
          </p:cNvCxnSpPr>
          <p:nvPr/>
        </p:nvCxnSpPr>
        <p:spPr>
          <a:xfrm>
            <a:off x="741997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도형 81">
            <a:extLst>
              <a:ext uri="{FF2B5EF4-FFF2-40B4-BE49-F238E27FC236}">
                <a16:creationId xmlns:a16="http://schemas.microsoft.com/office/drawing/2014/main" id="{D6FFDDD6-3EB8-4DC3-97DE-5F70CE31202E}"/>
              </a:ext>
            </a:extLst>
          </p:cNvPr>
          <p:cNvSpPr/>
          <p:nvPr/>
        </p:nvSpPr>
        <p:spPr>
          <a:xfrm>
            <a:off x="7499350" y="3439160"/>
            <a:ext cx="72961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B30FF50-BC81-40D3-AA5F-729AAC11A574}"/>
              </a:ext>
            </a:extLst>
          </p:cNvPr>
          <p:cNvCxnSpPr>
            <a:cxnSpLocks/>
          </p:cNvCxnSpPr>
          <p:nvPr/>
        </p:nvCxnSpPr>
        <p:spPr>
          <a:xfrm>
            <a:off x="7412355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9BE5B33-0552-4317-9CDA-9E48294CA5B1}"/>
              </a:ext>
            </a:extLst>
          </p:cNvPr>
          <p:cNvCxnSpPr>
            <a:cxnSpLocks/>
          </p:cNvCxnSpPr>
          <p:nvPr/>
        </p:nvCxnSpPr>
        <p:spPr>
          <a:xfrm>
            <a:off x="7882890" y="29140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도형 81">
            <a:extLst>
              <a:ext uri="{FF2B5EF4-FFF2-40B4-BE49-F238E27FC236}">
                <a16:creationId xmlns:a16="http://schemas.microsoft.com/office/drawing/2014/main" id="{7D6246BC-657F-4C72-A663-617228450AE9}"/>
              </a:ext>
            </a:extLst>
          </p:cNvPr>
          <p:cNvSpPr/>
          <p:nvPr/>
        </p:nvSpPr>
        <p:spPr>
          <a:xfrm>
            <a:off x="7489825" y="2975610"/>
            <a:ext cx="66611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ea typeface="맑은 고딕"/>
              </a:rPr>
              <a:t>차종별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차량 수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금액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C79EACE-066E-4DAA-8FB7-143F53820A33}"/>
              </a:ext>
            </a:extLst>
          </p:cNvPr>
          <p:cNvCxnSpPr>
            <a:cxnSpLocks/>
          </p:cNvCxnSpPr>
          <p:nvPr/>
        </p:nvCxnSpPr>
        <p:spPr>
          <a:xfrm>
            <a:off x="7740352" y="37331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8260080" y="227012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7674892-D079-45AE-B55C-887C2B039376}"/>
              </a:ext>
            </a:extLst>
          </p:cNvPr>
          <p:cNvCxnSpPr>
            <a:cxnSpLocks/>
          </p:cNvCxnSpPr>
          <p:nvPr/>
        </p:nvCxnSpPr>
        <p:spPr>
          <a:xfrm>
            <a:off x="8276590" y="2556510"/>
            <a:ext cx="0" cy="26003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8399145" y="2634615"/>
            <a:ext cx="693420" cy="36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3781AA57-B8BD-4588-A586-06CBF8A8888E}"/>
              </a:ext>
            </a:extLst>
          </p:cNvPr>
          <p:cNvCxnSpPr>
            <a:cxnSpLocks/>
          </p:cNvCxnSpPr>
          <p:nvPr/>
        </p:nvCxnSpPr>
        <p:spPr>
          <a:xfrm>
            <a:off x="8284845" y="2800350"/>
            <a:ext cx="12509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81">
            <a:extLst>
              <a:ext uri="{FF2B5EF4-FFF2-40B4-BE49-F238E27FC236}">
                <a16:creationId xmlns:a16="http://schemas.microsoft.com/office/drawing/2014/main" id="{36AEC1B4-0A0D-4703-9FAB-8F457FF1A497}"/>
              </a:ext>
            </a:extLst>
          </p:cNvPr>
          <p:cNvSpPr/>
          <p:nvPr/>
        </p:nvSpPr>
        <p:spPr>
          <a:xfrm>
            <a:off x="8336407" y="4543552"/>
            <a:ext cx="729615" cy="4038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8386147" y="3570097"/>
            <a:ext cx="580897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3" name="도형 124">
            <a:extLst>
              <a:ext uri="{FF2B5EF4-FFF2-40B4-BE49-F238E27FC236}">
                <a16:creationId xmlns:a16="http://schemas.microsoft.com/office/drawing/2014/main" id="{C659A302-125F-4873-B7BD-8A0086691EF2}"/>
              </a:ext>
            </a:extLst>
          </p:cNvPr>
          <p:cNvSpPr/>
          <p:nvPr/>
        </p:nvSpPr>
        <p:spPr>
          <a:xfrm>
            <a:off x="8392287" y="4092702"/>
            <a:ext cx="629285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284" name="도형 124">
            <a:extLst>
              <a:ext uri="{FF2B5EF4-FFF2-40B4-BE49-F238E27FC236}">
                <a16:creationId xmlns:a16="http://schemas.microsoft.com/office/drawing/2014/main" id="{8EEF6558-1AA1-43E3-A7CD-88BDE5C129E3}"/>
              </a:ext>
            </a:extLst>
          </p:cNvPr>
          <p:cNvSpPr/>
          <p:nvPr/>
        </p:nvSpPr>
        <p:spPr>
          <a:xfrm>
            <a:off x="8376031" y="3084830"/>
            <a:ext cx="604392" cy="411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등록</a:t>
            </a:r>
          </a:p>
        </p:txBody>
      </p:sp>
      <p:sp>
        <p:nvSpPr>
          <p:cNvPr id="291" name="도형 124">
            <a:extLst>
              <a:ext uri="{FF2B5EF4-FFF2-40B4-BE49-F238E27FC236}">
                <a16:creationId xmlns:a16="http://schemas.microsoft.com/office/drawing/2014/main" id="{8AE130E5-DB43-4C18-94D1-5815FD34CF23}"/>
              </a:ext>
            </a:extLst>
          </p:cNvPr>
          <p:cNvSpPr/>
          <p:nvPr/>
        </p:nvSpPr>
        <p:spPr>
          <a:xfrm>
            <a:off x="3949065" y="3811524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C57A905-FD5B-460A-A08A-8B0B4B8B48B6}"/>
              </a:ext>
            </a:extLst>
          </p:cNvPr>
          <p:cNvCxnSpPr>
            <a:cxnSpLocks/>
          </p:cNvCxnSpPr>
          <p:nvPr/>
        </p:nvCxnSpPr>
        <p:spPr>
          <a:xfrm>
            <a:off x="3855720" y="3897884"/>
            <a:ext cx="1016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20B352C2-6BF2-43C6-9A08-42CFADA9873F}"/>
              </a:ext>
            </a:extLst>
          </p:cNvPr>
          <p:cNvCxnSpPr>
            <a:cxnSpLocks/>
          </p:cNvCxnSpPr>
          <p:nvPr/>
        </p:nvCxnSpPr>
        <p:spPr>
          <a:xfrm>
            <a:off x="8694547" y="4476242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8594725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도형 81">
            <a:extLst>
              <a:ext uri="{FF2B5EF4-FFF2-40B4-BE49-F238E27FC236}">
                <a16:creationId xmlns:a16="http://schemas.microsoft.com/office/drawing/2014/main" id="{47C7CAE7-95D6-48E2-983F-5265F2E26460}"/>
              </a:ext>
            </a:extLst>
          </p:cNvPr>
          <p:cNvSpPr/>
          <p:nvPr/>
        </p:nvSpPr>
        <p:spPr>
          <a:xfrm>
            <a:off x="7914005" y="5158740"/>
            <a:ext cx="729615" cy="206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지원자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85E936D4-A0AF-4115-9C83-B587F7558173}"/>
              </a:ext>
            </a:extLst>
          </p:cNvPr>
          <p:cNvCxnSpPr>
            <a:cxnSpLocks/>
          </p:cNvCxnSpPr>
          <p:nvPr/>
        </p:nvCxnSpPr>
        <p:spPr>
          <a:xfrm>
            <a:off x="8287385" y="537146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도형 81">
            <a:extLst>
              <a:ext uri="{FF2B5EF4-FFF2-40B4-BE49-F238E27FC236}">
                <a16:creationId xmlns:a16="http://schemas.microsoft.com/office/drawing/2014/main" id="{75399FAD-7401-4AFC-A3AD-FE4A1CA81391}"/>
              </a:ext>
            </a:extLst>
          </p:cNvPr>
          <p:cNvSpPr/>
          <p:nvPr/>
        </p:nvSpPr>
        <p:spPr>
          <a:xfrm>
            <a:off x="7893685" y="5454650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지원자목록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888792E-816D-48FE-AF86-BA9651940E82}"/>
              </a:ext>
            </a:extLst>
          </p:cNvPr>
          <p:cNvCxnSpPr>
            <a:cxnSpLocks/>
          </p:cNvCxnSpPr>
          <p:nvPr/>
        </p:nvCxnSpPr>
        <p:spPr>
          <a:xfrm>
            <a:off x="8287385" y="5732780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도형 81">
            <a:extLst>
              <a:ext uri="{FF2B5EF4-FFF2-40B4-BE49-F238E27FC236}">
                <a16:creationId xmlns:a16="http://schemas.microsoft.com/office/drawing/2014/main" id="{332FD83D-C0D1-4200-B44D-F940DAFED21F}"/>
              </a:ext>
            </a:extLst>
          </p:cNvPr>
          <p:cNvSpPr/>
          <p:nvPr/>
        </p:nvSpPr>
        <p:spPr>
          <a:xfrm>
            <a:off x="7893685" y="5815965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지원자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98B64A9-71E3-4606-8A59-F6B5FB3F020F}"/>
              </a:ext>
            </a:extLst>
          </p:cNvPr>
          <p:cNvCxnSpPr>
            <a:cxnSpLocks/>
          </p:cNvCxnSpPr>
          <p:nvPr/>
        </p:nvCxnSpPr>
        <p:spPr>
          <a:xfrm>
            <a:off x="835824" y="2831973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256440A-15ED-4FD8-B4E7-67A47737F95D}"/>
              </a:ext>
            </a:extLst>
          </p:cNvPr>
          <p:cNvCxnSpPr>
            <a:cxnSpLocks/>
          </p:cNvCxnSpPr>
          <p:nvPr/>
        </p:nvCxnSpPr>
        <p:spPr>
          <a:xfrm>
            <a:off x="1276577" y="36092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2A43091-8C35-48B8-B683-3A2D6E56EBE2}"/>
              </a:ext>
            </a:extLst>
          </p:cNvPr>
          <p:cNvCxnSpPr>
            <a:cxnSpLocks/>
          </p:cNvCxnSpPr>
          <p:nvPr/>
        </p:nvCxnSpPr>
        <p:spPr>
          <a:xfrm>
            <a:off x="2267804" y="3678632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B5E1CC8-84CB-46E6-8208-4CC862AAC87D}"/>
              </a:ext>
            </a:extLst>
          </p:cNvPr>
          <p:cNvCxnSpPr>
            <a:cxnSpLocks/>
          </p:cNvCxnSpPr>
          <p:nvPr/>
        </p:nvCxnSpPr>
        <p:spPr>
          <a:xfrm>
            <a:off x="1733613" y="285648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C371A65-47B1-403F-8374-6188E2E3BE51}"/>
              </a:ext>
            </a:extLst>
          </p:cNvPr>
          <p:cNvCxnSpPr>
            <a:cxnSpLocks/>
          </p:cNvCxnSpPr>
          <p:nvPr/>
        </p:nvCxnSpPr>
        <p:spPr>
          <a:xfrm>
            <a:off x="2815463" y="3672757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5D81D13-A5A6-4179-B228-2ED909E8AECF}"/>
              </a:ext>
            </a:extLst>
          </p:cNvPr>
          <p:cNvCxnSpPr>
            <a:cxnSpLocks/>
          </p:cNvCxnSpPr>
          <p:nvPr/>
        </p:nvCxnSpPr>
        <p:spPr>
          <a:xfrm>
            <a:off x="3250565" y="3854811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07A2108B-02D3-4440-9612-672E1505E348}"/>
              </a:ext>
            </a:extLst>
          </p:cNvPr>
          <p:cNvCxnSpPr>
            <a:cxnSpLocks/>
          </p:cNvCxnSpPr>
          <p:nvPr/>
        </p:nvCxnSpPr>
        <p:spPr>
          <a:xfrm>
            <a:off x="4174236" y="3295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도형 81">
            <a:extLst>
              <a:ext uri="{FF2B5EF4-FFF2-40B4-BE49-F238E27FC236}">
                <a16:creationId xmlns:a16="http://schemas.microsoft.com/office/drawing/2014/main" id="{40956EBD-C6E8-4A47-8F3B-8975E87BD602}"/>
              </a:ext>
            </a:extLst>
          </p:cNvPr>
          <p:cNvSpPr/>
          <p:nvPr/>
        </p:nvSpPr>
        <p:spPr>
          <a:xfrm>
            <a:off x="1509206" y="1843279"/>
            <a:ext cx="621664" cy="16852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76E2DCB-A52A-48D0-9E1F-FC65C947BC17}"/>
              </a:ext>
            </a:extLst>
          </p:cNvPr>
          <p:cNvCxnSpPr>
            <a:cxnSpLocks/>
          </p:cNvCxnSpPr>
          <p:nvPr/>
        </p:nvCxnSpPr>
        <p:spPr>
          <a:xfrm>
            <a:off x="1786001" y="20231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205CAF7C-4902-489B-8BE7-699A13FB832C}"/>
              </a:ext>
            </a:extLst>
          </p:cNvPr>
          <p:cNvCxnSpPr>
            <a:cxnSpLocks/>
          </p:cNvCxnSpPr>
          <p:nvPr/>
        </p:nvCxnSpPr>
        <p:spPr>
          <a:xfrm>
            <a:off x="9067673" y="2978150"/>
            <a:ext cx="0" cy="79089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7A94723-3819-4D56-9F77-C8B63876DC2A}"/>
              </a:ext>
            </a:extLst>
          </p:cNvPr>
          <p:cNvCxnSpPr>
            <a:cxnSpLocks/>
          </p:cNvCxnSpPr>
          <p:nvPr/>
        </p:nvCxnSpPr>
        <p:spPr>
          <a:xfrm>
            <a:off x="8969248" y="3284537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F0A2762-5E35-481C-AB5B-4AF89DAE8693}"/>
              </a:ext>
            </a:extLst>
          </p:cNvPr>
          <p:cNvCxnSpPr>
            <a:cxnSpLocks/>
          </p:cNvCxnSpPr>
          <p:nvPr/>
        </p:nvCxnSpPr>
        <p:spPr>
          <a:xfrm>
            <a:off x="8971915" y="3769042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AD5320A-3B06-4626-994F-696FF7857267}"/>
              </a:ext>
            </a:extLst>
          </p:cNvPr>
          <p:cNvCxnSpPr>
            <a:cxnSpLocks/>
          </p:cNvCxnSpPr>
          <p:nvPr/>
        </p:nvCxnSpPr>
        <p:spPr>
          <a:xfrm>
            <a:off x="8694547" y="3969893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도형 61"/>
          <p:cNvCxnSpPr>
            <a:cxnSpLocks/>
          </p:cNvCxnSpPr>
          <p:nvPr/>
        </p:nvCxnSpPr>
        <p:spPr>
          <a:xfrm flipH="1">
            <a:off x="3573184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cxnSpLocks/>
          </p:cNvCxnSpPr>
          <p:nvPr/>
        </p:nvCxnSpPr>
        <p:spPr>
          <a:xfrm>
            <a:off x="4658143" y="3421193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도형 198"/>
          <p:cNvCxnSpPr>
            <a:cxnSpLocks/>
          </p:cNvCxnSpPr>
          <p:nvPr/>
        </p:nvCxnSpPr>
        <p:spPr>
          <a:xfrm>
            <a:off x="2659559" y="2483802"/>
            <a:ext cx="0" cy="5829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도형 281"/>
          <p:cNvCxnSpPr>
            <a:cxnSpLocks/>
          </p:cNvCxnSpPr>
          <p:nvPr/>
        </p:nvCxnSpPr>
        <p:spPr>
          <a:xfrm>
            <a:off x="8051436" y="4338182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도형 247"/>
          <p:cNvCxnSpPr>
            <a:cxnSpLocks/>
          </p:cNvCxnSpPr>
          <p:nvPr/>
        </p:nvCxnSpPr>
        <p:spPr>
          <a:xfrm>
            <a:off x="6855791" y="2775274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도형 241"/>
          <p:cNvCxnSpPr>
            <a:cxnSpLocks/>
          </p:cNvCxnSpPr>
          <p:nvPr/>
        </p:nvCxnSpPr>
        <p:spPr>
          <a:xfrm flipH="1">
            <a:off x="5708128" y="4092049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>
            <a:cxnSpLocks/>
          </p:cNvCxnSpPr>
          <p:nvPr/>
        </p:nvCxnSpPr>
        <p:spPr>
          <a:xfrm>
            <a:off x="5049264" y="266192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 flipV="1">
            <a:off x="0" y="6551930"/>
            <a:ext cx="9145270" cy="358140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-1905"/>
            <a:ext cx="9145270" cy="624205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flipH="1">
            <a:off x="0" y="668020"/>
            <a:ext cx="9145270" cy="127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flipH="1">
            <a:off x="0" y="6491605"/>
            <a:ext cx="9145270" cy="1270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>
            <a:off x="899592" y="179514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3895725" y="764540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공통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2609215" y="126809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9" name="도형 188"/>
          <p:cNvSpPr>
            <a:spLocks/>
          </p:cNvSpPr>
          <p:nvPr/>
        </p:nvSpPr>
        <p:spPr>
          <a:xfrm>
            <a:off x="2141057" y="2314575"/>
            <a:ext cx="71374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1" name="도형 200"/>
          <p:cNvCxnSpPr>
            <a:cxnSpLocks/>
          </p:cNvCxnSpPr>
          <p:nvPr/>
        </p:nvCxnSpPr>
        <p:spPr>
          <a:xfrm>
            <a:off x="1354255" y="2152015"/>
            <a:ext cx="7210468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>
            <a:cxnSpLocks/>
          </p:cNvCxnSpPr>
          <p:nvPr/>
        </p:nvCxnSpPr>
        <p:spPr>
          <a:xfrm flipH="1">
            <a:off x="1261542" y="1660525"/>
            <a:ext cx="4462586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도형 202"/>
          <p:cNvCxnSpPr/>
          <p:nvPr/>
        </p:nvCxnSpPr>
        <p:spPr>
          <a:xfrm>
            <a:off x="1260272" y="16592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도형 212"/>
          <p:cNvCxnSpPr/>
          <p:nvPr/>
        </p:nvCxnSpPr>
        <p:spPr>
          <a:xfrm>
            <a:off x="2997835" y="1139825"/>
            <a:ext cx="127254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도형 214"/>
          <p:cNvCxnSpPr/>
          <p:nvPr/>
        </p:nvCxnSpPr>
        <p:spPr>
          <a:xfrm>
            <a:off x="2997835" y="114808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도형 215"/>
          <p:cNvCxnSpPr/>
          <p:nvPr/>
        </p:nvCxnSpPr>
        <p:spPr>
          <a:xfrm>
            <a:off x="4265295" y="10115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도형 216"/>
          <p:cNvCxnSpPr/>
          <p:nvPr/>
        </p:nvCxnSpPr>
        <p:spPr>
          <a:xfrm>
            <a:off x="5724128" y="166116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도형 220"/>
          <p:cNvCxnSpPr>
            <a:stCxn id="48" idx="2"/>
          </p:cNvCxnSpPr>
          <p:nvPr/>
        </p:nvCxnSpPr>
        <p:spPr>
          <a:xfrm>
            <a:off x="2969895" y="1520825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228"/>
          <p:cNvSpPr>
            <a:spLocks/>
          </p:cNvSpPr>
          <p:nvPr/>
        </p:nvSpPr>
        <p:spPr>
          <a:xfrm>
            <a:off x="1641072" y="2550383"/>
            <a:ext cx="778239" cy="27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내정보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탈퇴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3256418" y="2302125"/>
            <a:ext cx="650908" cy="2705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게시판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3147931" y="2737604"/>
            <a:ext cx="867291" cy="326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147752" y="3213736"/>
            <a:ext cx="858536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4566634" y="2297430"/>
            <a:ext cx="754782" cy="168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>
            <a:cxnSpLocks/>
          </p:cNvCxnSpPr>
          <p:nvPr/>
        </p:nvCxnSpPr>
        <p:spPr>
          <a:xfrm>
            <a:off x="5177402" y="2468562"/>
            <a:ext cx="0" cy="81413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4269563" y="3158854"/>
            <a:ext cx="779701" cy="270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4269563" y="3593529"/>
            <a:ext cx="775891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4306934" y="4030732"/>
            <a:ext cx="700008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4300078" y="2537079"/>
            <a:ext cx="754781" cy="27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79"/>
          <p:cNvCxnSpPr>
            <a:cxnSpLocks/>
          </p:cNvCxnSpPr>
          <p:nvPr/>
        </p:nvCxnSpPr>
        <p:spPr>
          <a:xfrm>
            <a:off x="4953910" y="2145030"/>
            <a:ext cx="3175" cy="14605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92"/>
          <p:cNvSpPr>
            <a:spLocks/>
          </p:cNvSpPr>
          <p:nvPr/>
        </p:nvSpPr>
        <p:spPr>
          <a:xfrm>
            <a:off x="987512" y="5276059"/>
            <a:ext cx="651946" cy="24117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5708706" y="2298665"/>
            <a:ext cx="734685" cy="1765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3" name="도형 102"/>
          <p:cNvCxnSpPr>
            <a:cxnSpLocks/>
          </p:cNvCxnSpPr>
          <p:nvPr/>
        </p:nvCxnSpPr>
        <p:spPr>
          <a:xfrm>
            <a:off x="6290288" y="2488565"/>
            <a:ext cx="0" cy="140678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5401053" y="2552319"/>
            <a:ext cx="750807" cy="2749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예약하기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7" name="도형 126"/>
          <p:cNvCxnSpPr>
            <a:cxnSpLocks/>
          </p:cNvCxnSpPr>
          <p:nvPr/>
        </p:nvCxnSpPr>
        <p:spPr>
          <a:xfrm flipV="1">
            <a:off x="6163669" y="2686050"/>
            <a:ext cx="132715" cy="2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>
            <a:cxnSpLocks/>
          </p:cNvCxnSpPr>
          <p:nvPr/>
        </p:nvCxnSpPr>
        <p:spPr>
          <a:xfrm>
            <a:off x="6049702" y="2153249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도형 127"/>
          <p:cNvSpPr>
            <a:spLocks/>
          </p:cNvSpPr>
          <p:nvPr/>
        </p:nvSpPr>
        <p:spPr>
          <a:xfrm>
            <a:off x="5301881" y="3682410"/>
            <a:ext cx="843746" cy="4026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1" name="도형 230"/>
          <p:cNvCxnSpPr/>
          <p:nvPr/>
        </p:nvCxnSpPr>
        <p:spPr>
          <a:xfrm>
            <a:off x="5724128" y="202882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도형 234"/>
          <p:cNvSpPr>
            <a:spLocks/>
          </p:cNvSpPr>
          <p:nvPr/>
        </p:nvSpPr>
        <p:spPr>
          <a:xfrm>
            <a:off x="3183194" y="3667552"/>
            <a:ext cx="814320" cy="197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참여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1" name="도형 240"/>
          <p:cNvCxnSpPr>
            <a:cxnSpLocks/>
          </p:cNvCxnSpPr>
          <p:nvPr/>
        </p:nvCxnSpPr>
        <p:spPr>
          <a:xfrm>
            <a:off x="6145627" y="3889833"/>
            <a:ext cx="144661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도형 242"/>
          <p:cNvSpPr>
            <a:spLocks/>
          </p:cNvSpPr>
          <p:nvPr/>
        </p:nvSpPr>
        <p:spPr>
          <a:xfrm>
            <a:off x="5283010" y="4185131"/>
            <a:ext cx="883171" cy="268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상세보기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5" name="도형 244"/>
          <p:cNvSpPr>
            <a:spLocks/>
          </p:cNvSpPr>
          <p:nvPr/>
        </p:nvSpPr>
        <p:spPr>
          <a:xfrm>
            <a:off x="5367959" y="4542025"/>
            <a:ext cx="723511" cy="2801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7" name="도형 246"/>
          <p:cNvSpPr>
            <a:spLocks/>
          </p:cNvSpPr>
          <p:nvPr/>
        </p:nvSpPr>
        <p:spPr>
          <a:xfrm>
            <a:off x="6959567" y="2307337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9" name="도형 248"/>
          <p:cNvSpPr>
            <a:spLocks/>
          </p:cNvSpPr>
          <p:nvPr/>
        </p:nvSpPr>
        <p:spPr>
          <a:xfrm>
            <a:off x="6513526" y="2534920"/>
            <a:ext cx="693420" cy="2546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3" name="도형 252"/>
          <p:cNvSpPr>
            <a:spLocks/>
          </p:cNvSpPr>
          <p:nvPr/>
        </p:nvSpPr>
        <p:spPr>
          <a:xfrm>
            <a:off x="6501847" y="3262947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4" name="도형 253"/>
          <p:cNvCxnSpPr>
            <a:cxnSpLocks/>
          </p:cNvCxnSpPr>
          <p:nvPr/>
        </p:nvCxnSpPr>
        <p:spPr>
          <a:xfrm>
            <a:off x="7500008" y="2483802"/>
            <a:ext cx="0" cy="1521262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도형 254"/>
          <p:cNvCxnSpPr/>
          <p:nvPr/>
        </p:nvCxnSpPr>
        <p:spPr>
          <a:xfrm>
            <a:off x="7251513" y="2152650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도형 256"/>
          <p:cNvSpPr>
            <a:spLocks/>
          </p:cNvSpPr>
          <p:nvPr/>
        </p:nvSpPr>
        <p:spPr>
          <a:xfrm>
            <a:off x="6517267" y="2878220"/>
            <a:ext cx="693420" cy="274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0" name="도형 259"/>
          <p:cNvCxnSpPr>
            <a:cxnSpLocks/>
          </p:cNvCxnSpPr>
          <p:nvPr/>
        </p:nvCxnSpPr>
        <p:spPr>
          <a:xfrm>
            <a:off x="8561141" y="2556510"/>
            <a:ext cx="0" cy="164705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도형 260"/>
          <p:cNvCxnSpPr>
            <a:cxnSpLocks/>
          </p:cNvCxnSpPr>
          <p:nvPr/>
        </p:nvCxnSpPr>
        <p:spPr>
          <a:xfrm>
            <a:off x="8562920" y="2145030"/>
            <a:ext cx="0" cy="17335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도형 261"/>
          <p:cNvSpPr>
            <a:spLocks/>
          </p:cNvSpPr>
          <p:nvPr/>
        </p:nvSpPr>
        <p:spPr>
          <a:xfrm>
            <a:off x="8199060" y="2293620"/>
            <a:ext cx="693420" cy="27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3" name="도형 262"/>
          <p:cNvSpPr>
            <a:spLocks/>
          </p:cNvSpPr>
          <p:nvPr/>
        </p:nvSpPr>
        <p:spPr>
          <a:xfrm>
            <a:off x="7682809" y="3011113"/>
            <a:ext cx="694055" cy="4217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4" name="도형 263"/>
          <p:cNvSpPr>
            <a:spLocks/>
          </p:cNvSpPr>
          <p:nvPr/>
        </p:nvSpPr>
        <p:spPr>
          <a:xfrm>
            <a:off x="7682809" y="3537528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5" name="도형 264"/>
          <p:cNvCxnSpPr/>
          <p:nvPr/>
        </p:nvCxnSpPr>
        <p:spPr>
          <a:xfrm>
            <a:off x="8392231" y="2728722"/>
            <a:ext cx="169545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도형 277"/>
          <p:cNvCxnSpPr/>
          <p:nvPr/>
        </p:nvCxnSpPr>
        <p:spPr>
          <a:xfrm flipH="1" flipV="1">
            <a:off x="7213041" y="2669870"/>
            <a:ext cx="294640" cy="1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278"/>
          <p:cNvSpPr>
            <a:spLocks/>
          </p:cNvSpPr>
          <p:nvPr/>
        </p:nvSpPr>
        <p:spPr>
          <a:xfrm>
            <a:off x="6504009" y="3862184"/>
            <a:ext cx="847420" cy="2890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0" name="도형 279"/>
          <p:cNvCxnSpPr>
            <a:cxnSpLocks/>
          </p:cNvCxnSpPr>
          <p:nvPr/>
        </p:nvCxnSpPr>
        <p:spPr>
          <a:xfrm>
            <a:off x="6914241" y="4159225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도형 280"/>
          <p:cNvSpPr>
            <a:spLocks/>
          </p:cNvSpPr>
          <p:nvPr/>
        </p:nvSpPr>
        <p:spPr>
          <a:xfrm>
            <a:off x="7703138" y="4439011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4" name="도형 283"/>
          <p:cNvSpPr>
            <a:spLocks/>
          </p:cNvSpPr>
          <p:nvPr/>
        </p:nvSpPr>
        <p:spPr>
          <a:xfrm>
            <a:off x="7713386" y="4851327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6" name="도형 285"/>
          <p:cNvSpPr>
            <a:spLocks/>
          </p:cNvSpPr>
          <p:nvPr/>
        </p:nvSpPr>
        <p:spPr>
          <a:xfrm>
            <a:off x="7698811" y="2605792"/>
            <a:ext cx="693420" cy="2743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8" name="도형 287"/>
          <p:cNvCxnSpPr/>
          <p:nvPr/>
        </p:nvCxnSpPr>
        <p:spPr>
          <a:xfrm>
            <a:off x="8394543" y="4203564"/>
            <a:ext cx="17018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도형 288"/>
          <p:cNvSpPr>
            <a:spLocks/>
          </p:cNvSpPr>
          <p:nvPr/>
        </p:nvSpPr>
        <p:spPr>
          <a:xfrm>
            <a:off x="7693677" y="4077072"/>
            <a:ext cx="693420" cy="261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 내역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8" name="도형 297"/>
          <p:cNvSpPr>
            <a:spLocks/>
          </p:cNvSpPr>
          <p:nvPr/>
        </p:nvSpPr>
        <p:spPr>
          <a:xfrm>
            <a:off x="5394820" y="2932813"/>
            <a:ext cx="750807" cy="3050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0" name="도형 299"/>
          <p:cNvSpPr>
            <a:spLocks/>
          </p:cNvSpPr>
          <p:nvPr/>
        </p:nvSpPr>
        <p:spPr>
          <a:xfrm>
            <a:off x="5412850" y="3341370"/>
            <a:ext cx="678620" cy="187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2" name="TextBox 321"/>
          <p:cNvSpPr txBox="1">
            <a:spLocks/>
          </p:cNvSpPr>
          <p:nvPr/>
        </p:nvSpPr>
        <p:spPr>
          <a:xfrm>
            <a:off x="486410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회원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5347568" y="1795780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</a:p>
        </p:txBody>
      </p:sp>
      <p:sp>
        <p:nvSpPr>
          <p:cNvPr id="324" name="도형 323"/>
          <p:cNvSpPr>
            <a:spLocks/>
          </p:cNvSpPr>
          <p:nvPr/>
        </p:nvSpPr>
        <p:spPr>
          <a:xfrm>
            <a:off x="6488442" y="4271993"/>
            <a:ext cx="843746" cy="28543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6" name="도형 325"/>
          <p:cNvSpPr>
            <a:spLocks/>
          </p:cNvSpPr>
          <p:nvPr/>
        </p:nvSpPr>
        <p:spPr>
          <a:xfrm>
            <a:off x="6488442" y="4683313"/>
            <a:ext cx="886981" cy="1858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7" name="도형 326"/>
          <p:cNvCxnSpPr>
            <a:cxnSpLocks/>
          </p:cNvCxnSpPr>
          <p:nvPr/>
        </p:nvCxnSpPr>
        <p:spPr>
          <a:xfrm>
            <a:off x="2419500" y="2682250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도형 328"/>
          <p:cNvSpPr>
            <a:spLocks/>
          </p:cNvSpPr>
          <p:nvPr/>
        </p:nvSpPr>
        <p:spPr>
          <a:xfrm>
            <a:off x="1607046" y="2886710"/>
            <a:ext cx="819131" cy="395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쓴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후기게시판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1" name="도형 330"/>
          <p:cNvSpPr>
            <a:spLocks/>
          </p:cNvSpPr>
          <p:nvPr/>
        </p:nvSpPr>
        <p:spPr>
          <a:xfrm>
            <a:off x="1624519" y="3456015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2" name="도형 331"/>
          <p:cNvSpPr>
            <a:spLocks/>
          </p:cNvSpPr>
          <p:nvPr/>
        </p:nvSpPr>
        <p:spPr>
          <a:xfrm>
            <a:off x="1347766" y="3808012"/>
            <a:ext cx="767002" cy="2619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후기게시물 수정/삭제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4" name="도형 333"/>
          <p:cNvSpPr>
            <a:spLocks/>
          </p:cNvSpPr>
          <p:nvPr/>
        </p:nvSpPr>
        <p:spPr>
          <a:xfrm>
            <a:off x="1404283" y="4271301"/>
            <a:ext cx="699072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5" name="도형 334"/>
          <p:cNvSpPr>
            <a:spLocks/>
          </p:cNvSpPr>
          <p:nvPr/>
        </p:nvSpPr>
        <p:spPr>
          <a:xfrm>
            <a:off x="1417117" y="4719667"/>
            <a:ext cx="673404" cy="25216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9" name="도형 338"/>
          <p:cNvSpPr>
            <a:spLocks/>
          </p:cNvSpPr>
          <p:nvPr/>
        </p:nvSpPr>
        <p:spPr>
          <a:xfrm>
            <a:off x="1880800" y="5266877"/>
            <a:ext cx="657758" cy="241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1" name="도형 216">
            <a:extLst>
              <a:ext uri="{FF2B5EF4-FFF2-40B4-BE49-F238E27FC236}">
                <a16:creationId xmlns:a16="http://schemas.microsoft.com/office/drawing/2014/main" id="{DA4B9257-D31D-48C3-9AA1-57A7029C1375}"/>
              </a:ext>
            </a:extLst>
          </p:cNvPr>
          <p:cNvCxnSpPr>
            <a:cxnSpLocks/>
            <a:endCxn id="263" idx="0"/>
          </p:cNvCxnSpPr>
          <p:nvPr/>
        </p:nvCxnSpPr>
        <p:spPr>
          <a:xfrm flipH="1">
            <a:off x="8029837" y="2886710"/>
            <a:ext cx="444" cy="12440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216">
            <a:extLst>
              <a:ext uri="{FF2B5EF4-FFF2-40B4-BE49-F238E27FC236}">
                <a16:creationId xmlns:a16="http://schemas.microsoft.com/office/drawing/2014/main" id="{AC603C6D-174F-442E-91E3-5331AD768C3F}"/>
              </a:ext>
            </a:extLst>
          </p:cNvPr>
          <p:cNvCxnSpPr>
            <a:cxnSpLocks/>
          </p:cNvCxnSpPr>
          <p:nvPr/>
        </p:nvCxnSpPr>
        <p:spPr>
          <a:xfrm>
            <a:off x="8048896" y="3417506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81">
            <a:extLst>
              <a:ext uri="{FF2B5EF4-FFF2-40B4-BE49-F238E27FC236}">
                <a16:creationId xmlns:a16="http://schemas.microsoft.com/office/drawing/2014/main" id="{EB8A04EB-3DC9-467D-9C3E-D37CBDF25B8B}"/>
              </a:ext>
            </a:extLst>
          </p:cNvPr>
          <p:cNvCxnSpPr>
            <a:cxnSpLocks/>
          </p:cNvCxnSpPr>
          <p:nvPr/>
        </p:nvCxnSpPr>
        <p:spPr>
          <a:xfrm>
            <a:off x="8061321" y="4724444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279">
            <a:extLst>
              <a:ext uri="{FF2B5EF4-FFF2-40B4-BE49-F238E27FC236}">
                <a16:creationId xmlns:a16="http://schemas.microsoft.com/office/drawing/2014/main" id="{A8FFC554-B2A8-4F45-B24E-8A27F4321147}"/>
              </a:ext>
            </a:extLst>
          </p:cNvPr>
          <p:cNvCxnSpPr>
            <a:cxnSpLocks/>
          </p:cNvCxnSpPr>
          <p:nvPr/>
        </p:nvCxnSpPr>
        <p:spPr>
          <a:xfrm>
            <a:off x="6908881" y="4557427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247">
            <a:extLst>
              <a:ext uri="{FF2B5EF4-FFF2-40B4-BE49-F238E27FC236}">
                <a16:creationId xmlns:a16="http://schemas.microsoft.com/office/drawing/2014/main" id="{6106DFE6-CB81-4CBA-BC59-7F512986D45F}"/>
              </a:ext>
            </a:extLst>
          </p:cNvPr>
          <p:cNvCxnSpPr>
            <a:cxnSpLocks/>
          </p:cNvCxnSpPr>
          <p:nvPr/>
        </p:nvCxnSpPr>
        <p:spPr>
          <a:xfrm>
            <a:off x="6855791" y="3152860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77">
            <a:extLst>
              <a:ext uri="{FF2B5EF4-FFF2-40B4-BE49-F238E27FC236}">
                <a16:creationId xmlns:a16="http://schemas.microsoft.com/office/drawing/2014/main" id="{6B91B094-D229-4900-892E-9BD9459E62C2}"/>
              </a:ext>
            </a:extLst>
          </p:cNvPr>
          <p:cNvCxnSpPr>
            <a:cxnSpLocks/>
          </p:cNvCxnSpPr>
          <p:nvPr/>
        </p:nvCxnSpPr>
        <p:spPr>
          <a:xfrm flipH="1">
            <a:off x="7360361" y="4005063"/>
            <a:ext cx="139647" cy="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도형 254">
            <a:extLst>
              <a:ext uri="{FF2B5EF4-FFF2-40B4-BE49-F238E27FC236}">
                <a16:creationId xmlns:a16="http://schemas.microsoft.com/office/drawing/2014/main" id="{E61306AC-D108-4036-AF71-384E674619D8}"/>
              </a:ext>
            </a:extLst>
          </p:cNvPr>
          <p:cNvCxnSpPr>
            <a:cxnSpLocks/>
          </p:cNvCxnSpPr>
          <p:nvPr/>
        </p:nvCxnSpPr>
        <p:spPr>
          <a:xfrm>
            <a:off x="5757816" y="2824607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도형 254">
            <a:extLst>
              <a:ext uri="{FF2B5EF4-FFF2-40B4-BE49-F238E27FC236}">
                <a16:creationId xmlns:a16="http://schemas.microsoft.com/office/drawing/2014/main" id="{3A312D3E-A4E8-47FA-8270-B6B36247E934}"/>
              </a:ext>
            </a:extLst>
          </p:cNvPr>
          <p:cNvCxnSpPr>
            <a:cxnSpLocks/>
          </p:cNvCxnSpPr>
          <p:nvPr/>
        </p:nvCxnSpPr>
        <p:spPr>
          <a:xfrm>
            <a:off x="5763296" y="3239135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도형 241">
            <a:extLst>
              <a:ext uri="{FF2B5EF4-FFF2-40B4-BE49-F238E27FC236}">
                <a16:creationId xmlns:a16="http://schemas.microsoft.com/office/drawing/2014/main" id="{A91C07A5-0A8B-49D1-B21E-BF345D73242A}"/>
              </a:ext>
            </a:extLst>
          </p:cNvPr>
          <p:cNvCxnSpPr>
            <a:cxnSpLocks/>
          </p:cNvCxnSpPr>
          <p:nvPr/>
        </p:nvCxnSpPr>
        <p:spPr>
          <a:xfrm flipH="1">
            <a:off x="5721849" y="4451331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77">
            <a:extLst>
              <a:ext uri="{FF2B5EF4-FFF2-40B4-BE49-F238E27FC236}">
                <a16:creationId xmlns:a16="http://schemas.microsoft.com/office/drawing/2014/main" id="{A13831C2-B4E2-4F86-AE66-3C3B43D7C38D}"/>
              </a:ext>
            </a:extLst>
          </p:cNvPr>
          <p:cNvCxnSpPr>
            <a:cxnSpLocks/>
          </p:cNvCxnSpPr>
          <p:nvPr/>
        </p:nvCxnSpPr>
        <p:spPr>
          <a:xfrm>
            <a:off x="5054859" y="328346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78">
            <a:extLst>
              <a:ext uri="{FF2B5EF4-FFF2-40B4-BE49-F238E27FC236}">
                <a16:creationId xmlns:a16="http://schemas.microsoft.com/office/drawing/2014/main" id="{2E104289-57DB-491F-B051-BFA3F5818B48}"/>
              </a:ext>
            </a:extLst>
          </p:cNvPr>
          <p:cNvCxnSpPr>
            <a:cxnSpLocks/>
          </p:cNvCxnSpPr>
          <p:nvPr/>
        </p:nvCxnSpPr>
        <p:spPr>
          <a:xfrm>
            <a:off x="4653063" y="3858435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61">
            <a:extLst>
              <a:ext uri="{FF2B5EF4-FFF2-40B4-BE49-F238E27FC236}">
                <a16:creationId xmlns:a16="http://schemas.microsoft.com/office/drawing/2014/main" id="{90CE713F-E5EC-4557-A05F-83FA87A88DD6}"/>
              </a:ext>
            </a:extLst>
          </p:cNvPr>
          <p:cNvCxnSpPr>
            <a:cxnSpLocks/>
          </p:cNvCxnSpPr>
          <p:nvPr/>
        </p:nvCxnSpPr>
        <p:spPr>
          <a:xfrm flipH="1">
            <a:off x="3573184" y="2571526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61">
            <a:extLst>
              <a:ext uri="{FF2B5EF4-FFF2-40B4-BE49-F238E27FC236}">
                <a16:creationId xmlns:a16="http://schemas.microsoft.com/office/drawing/2014/main" id="{28F43957-10F1-4241-9CFD-FCB0F36CB189}"/>
              </a:ext>
            </a:extLst>
          </p:cNvPr>
          <p:cNvCxnSpPr>
            <a:cxnSpLocks/>
          </p:cNvCxnSpPr>
          <p:nvPr/>
        </p:nvCxnSpPr>
        <p:spPr>
          <a:xfrm flipH="1">
            <a:off x="3581576" y="304768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61">
            <a:extLst>
              <a:ext uri="{FF2B5EF4-FFF2-40B4-BE49-F238E27FC236}">
                <a16:creationId xmlns:a16="http://schemas.microsoft.com/office/drawing/2014/main" id="{478B5552-6F04-47A7-86E8-261A8CE0D6C0}"/>
              </a:ext>
            </a:extLst>
          </p:cNvPr>
          <p:cNvCxnSpPr>
            <a:cxnSpLocks/>
          </p:cNvCxnSpPr>
          <p:nvPr/>
        </p:nvCxnSpPr>
        <p:spPr>
          <a:xfrm flipH="1">
            <a:off x="3586138" y="350013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61">
            <a:extLst>
              <a:ext uri="{FF2B5EF4-FFF2-40B4-BE49-F238E27FC236}">
                <a16:creationId xmlns:a16="http://schemas.microsoft.com/office/drawing/2014/main" id="{DC129B25-493E-42B4-B5E6-C51EC66639BC}"/>
              </a:ext>
            </a:extLst>
          </p:cNvPr>
          <p:cNvCxnSpPr>
            <a:cxnSpLocks/>
          </p:cNvCxnSpPr>
          <p:nvPr/>
        </p:nvCxnSpPr>
        <p:spPr>
          <a:xfrm flipH="1">
            <a:off x="2473490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326">
            <a:extLst>
              <a:ext uri="{FF2B5EF4-FFF2-40B4-BE49-F238E27FC236}">
                <a16:creationId xmlns:a16="http://schemas.microsoft.com/office/drawing/2014/main" id="{A1102E95-B9EB-431A-8B93-F24C36600B2F}"/>
              </a:ext>
            </a:extLst>
          </p:cNvPr>
          <p:cNvCxnSpPr>
            <a:cxnSpLocks/>
          </p:cNvCxnSpPr>
          <p:nvPr/>
        </p:nvCxnSpPr>
        <p:spPr>
          <a:xfrm>
            <a:off x="2417557" y="3066742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61">
            <a:extLst>
              <a:ext uri="{FF2B5EF4-FFF2-40B4-BE49-F238E27FC236}">
                <a16:creationId xmlns:a16="http://schemas.microsoft.com/office/drawing/2014/main" id="{ABA368FD-F345-44E5-A06A-CD45DAA4BC1B}"/>
              </a:ext>
            </a:extLst>
          </p:cNvPr>
          <p:cNvCxnSpPr>
            <a:cxnSpLocks/>
          </p:cNvCxnSpPr>
          <p:nvPr/>
        </p:nvCxnSpPr>
        <p:spPr>
          <a:xfrm flipH="1">
            <a:off x="2030190" y="3283324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329">
            <a:extLst>
              <a:ext uri="{FF2B5EF4-FFF2-40B4-BE49-F238E27FC236}">
                <a16:creationId xmlns:a16="http://schemas.microsoft.com/office/drawing/2014/main" id="{9515B6AB-8D8F-4C51-A795-1B323C7D2D26}"/>
              </a:ext>
            </a:extLst>
          </p:cNvPr>
          <p:cNvCxnSpPr>
            <a:cxnSpLocks/>
          </p:cNvCxnSpPr>
          <p:nvPr/>
        </p:nvCxnSpPr>
        <p:spPr>
          <a:xfrm>
            <a:off x="2269649" y="3738626"/>
            <a:ext cx="0" cy="66047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326">
            <a:extLst>
              <a:ext uri="{FF2B5EF4-FFF2-40B4-BE49-F238E27FC236}">
                <a16:creationId xmlns:a16="http://schemas.microsoft.com/office/drawing/2014/main" id="{43249A32-B659-487A-A41A-CB3A9F2FADB6}"/>
              </a:ext>
            </a:extLst>
          </p:cNvPr>
          <p:cNvCxnSpPr>
            <a:cxnSpLocks/>
            <a:stCxn id="332" idx="3"/>
          </p:cNvCxnSpPr>
          <p:nvPr/>
        </p:nvCxnSpPr>
        <p:spPr>
          <a:xfrm>
            <a:off x="2114768" y="3938968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326">
            <a:extLst>
              <a:ext uri="{FF2B5EF4-FFF2-40B4-BE49-F238E27FC236}">
                <a16:creationId xmlns:a16="http://schemas.microsoft.com/office/drawing/2014/main" id="{98B66E95-8EC8-4B92-8B12-BB44FA0D016E}"/>
              </a:ext>
            </a:extLst>
          </p:cNvPr>
          <p:cNvCxnSpPr>
            <a:cxnSpLocks/>
          </p:cNvCxnSpPr>
          <p:nvPr/>
        </p:nvCxnSpPr>
        <p:spPr>
          <a:xfrm>
            <a:off x="2106128" y="4399099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도형 61">
            <a:extLst>
              <a:ext uri="{FF2B5EF4-FFF2-40B4-BE49-F238E27FC236}">
                <a16:creationId xmlns:a16="http://schemas.microsoft.com/office/drawing/2014/main" id="{F4134ACC-4505-45E5-9D9B-E1552355702D}"/>
              </a:ext>
            </a:extLst>
          </p:cNvPr>
          <p:cNvCxnSpPr>
            <a:cxnSpLocks/>
          </p:cNvCxnSpPr>
          <p:nvPr/>
        </p:nvCxnSpPr>
        <p:spPr>
          <a:xfrm flipH="1">
            <a:off x="1756329" y="4548500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61">
            <a:extLst>
              <a:ext uri="{FF2B5EF4-FFF2-40B4-BE49-F238E27FC236}">
                <a16:creationId xmlns:a16="http://schemas.microsoft.com/office/drawing/2014/main" id="{0D8D3D9A-7846-406B-A970-45D19EE0745E}"/>
              </a:ext>
            </a:extLst>
          </p:cNvPr>
          <p:cNvCxnSpPr>
            <a:cxnSpLocks/>
          </p:cNvCxnSpPr>
          <p:nvPr/>
        </p:nvCxnSpPr>
        <p:spPr>
          <a:xfrm flipH="1">
            <a:off x="1756330" y="4964379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도형 327">
            <a:extLst>
              <a:ext uri="{FF2B5EF4-FFF2-40B4-BE49-F238E27FC236}">
                <a16:creationId xmlns:a16="http://schemas.microsoft.com/office/drawing/2014/main" id="{C59CBCA3-0E77-4569-A0AA-0C11732EE244}"/>
              </a:ext>
            </a:extLst>
          </p:cNvPr>
          <p:cNvCxnSpPr>
            <a:cxnSpLocks/>
          </p:cNvCxnSpPr>
          <p:nvPr/>
        </p:nvCxnSpPr>
        <p:spPr>
          <a:xfrm>
            <a:off x="1313485" y="5135769"/>
            <a:ext cx="87996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도형 61">
            <a:extLst>
              <a:ext uri="{FF2B5EF4-FFF2-40B4-BE49-F238E27FC236}">
                <a16:creationId xmlns:a16="http://schemas.microsoft.com/office/drawing/2014/main" id="{D307AA00-E75A-4372-9C96-A75C4A331176}"/>
              </a:ext>
            </a:extLst>
          </p:cNvPr>
          <p:cNvCxnSpPr>
            <a:cxnSpLocks/>
          </p:cNvCxnSpPr>
          <p:nvPr/>
        </p:nvCxnSpPr>
        <p:spPr>
          <a:xfrm flipH="1">
            <a:off x="1313484" y="5137991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61">
            <a:extLst>
              <a:ext uri="{FF2B5EF4-FFF2-40B4-BE49-F238E27FC236}">
                <a16:creationId xmlns:a16="http://schemas.microsoft.com/office/drawing/2014/main" id="{306A056A-8246-4EC0-94D5-5BE7D6986EDB}"/>
              </a:ext>
            </a:extLst>
          </p:cNvPr>
          <p:cNvCxnSpPr>
            <a:cxnSpLocks/>
          </p:cNvCxnSpPr>
          <p:nvPr/>
        </p:nvCxnSpPr>
        <p:spPr>
          <a:xfrm flipH="1">
            <a:off x="2193448" y="5137695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도형 246">
            <a:extLst>
              <a:ext uri="{FF2B5EF4-FFF2-40B4-BE49-F238E27FC236}">
                <a16:creationId xmlns:a16="http://schemas.microsoft.com/office/drawing/2014/main" id="{CF6364D2-2042-499F-9954-193ADC810827}"/>
              </a:ext>
            </a:extLst>
          </p:cNvPr>
          <p:cNvSpPr>
            <a:spLocks/>
          </p:cNvSpPr>
          <p:nvPr/>
        </p:nvSpPr>
        <p:spPr>
          <a:xfrm>
            <a:off x="1060404" y="2291739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8" name="도형 254">
            <a:extLst>
              <a:ext uri="{FF2B5EF4-FFF2-40B4-BE49-F238E27FC236}">
                <a16:creationId xmlns:a16="http://schemas.microsoft.com/office/drawing/2014/main" id="{C1DC7A67-E949-4C2F-87B4-5DEE52530B91}"/>
              </a:ext>
            </a:extLst>
          </p:cNvPr>
          <p:cNvCxnSpPr/>
          <p:nvPr/>
        </p:nvCxnSpPr>
        <p:spPr>
          <a:xfrm>
            <a:off x="1352350" y="2152292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7608569" cy="4770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비로그인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회원가입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/ID,</a:t>
            </a:r>
            <a:r>
              <a:rPr lang="ko-KR" altLang="en-US" sz="2500" dirty="0" err="1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비밀번호찾기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20141" y="1779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149280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1043608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5340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2075279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2075279" y="2158365"/>
            <a:ext cx="394271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994157" y="1659255"/>
            <a:ext cx="858683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988441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1432228" y="1139825"/>
            <a:ext cx="7111062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601345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1432228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1852840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4288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1640939" y="2288540"/>
            <a:ext cx="89344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5453A68-10D2-47EA-AAA4-A9A78E3BF9CB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2087344" y="2541270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1696184" y="2675890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3298289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2919829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C9EF571-DEAF-4498-8206-399703F26492}"/>
              </a:ext>
            </a:extLst>
          </p:cNvPr>
          <p:cNvCxnSpPr>
            <a:cxnSpLocks/>
          </p:cNvCxnSpPr>
          <p:nvPr/>
        </p:nvCxnSpPr>
        <p:spPr>
          <a:xfrm>
            <a:off x="3288129" y="258191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2831564" y="2651125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4602579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3973294" y="2279015"/>
            <a:ext cx="1251585" cy="2311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3987264" y="2644140"/>
            <a:ext cx="1240790" cy="298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5682714" y="2270125"/>
            <a:ext cx="101409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5458846" y="3045459"/>
            <a:ext cx="979170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5414396" y="3423284"/>
            <a:ext cx="1070610" cy="2832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6012279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3CB7D048-8B22-49B5-9200-6E871498479C}"/>
              </a:ext>
            </a:extLst>
          </p:cNvPr>
          <p:cNvCxnSpPr>
            <a:cxnSpLocks/>
          </p:cNvCxnSpPr>
          <p:nvPr/>
        </p:nvCxnSpPr>
        <p:spPr>
          <a:xfrm>
            <a:off x="6013450" y="1531620"/>
            <a:ext cx="0" cy="6261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ACF39313-5E48-4D57-AC30-D604921CD314}"/>
              </a:ext>
            </a:extLst>
          </p:cNvPr>
          <p:cNvCxnSpPr>
            <a:cxnSpLocks/>
          </p:cNvCxnSpPr>
          <p:nvPr/>
        </p:nvCxnSpPr>
        <p:spPr>
          <a:xfrm>
            <a:off x="2087344" y="2968625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도형 81">
            <a:extLst>
              <a:ext uri="{FF2B5EF4-FFF2-40B4-BE49-F238E27FC236}">
                <a16:creationId xmlns:a16="http://schemas.microsoft.com/office/drawing/2014/main" id="{378B8954-4DBF-4BFF-8130-E28C0FD4C883}"/>
              </a:ext>
            </a:extLst>
          </p:cNvPr>
          <p:cNvSpPr/>
          <p:nvPr/>
        </p:nvSpPr>
        <p:spPr>
          <a:xfrm>
            <a:off x="1597759" y="3103245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DA43C34C-464F-467C-BA44-61E1A2CB40A3}"/>
              </a:ext>
            </a:extLst>
          </p:cNvPr>
          <p:cNvCxnSpPr>
            <a:cxnSpLocks/>
          </p:cNvCxnSpPr>
          <p:nvPr/>
        </p:nvCxnSpPr>
        <p:spPr>
          <a:xfrm>
            <a:off x="3297019" y="2938780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도형 81">
            <a:extLst>
              <a:ext uri="{FF2B5EF4-FFF2-40B4-BE49-F238E27FC236}">
                <a16:creationId xmlns:a16="http://schemas.microsoft.com/office/drawing/2014/main" id="{3BEF4138-A08F-4249-ABF2-30FEDEE55B97}"/>
              </a:ext>
            </a:extLst>
          </p:cNvPr>
          <p:cNvSpPr/>
          <p:nvPr/>
        </p:nvSpPr>
        <p:spPr>
          <a:xfrm>
            <a:off x="2807434" y="3073400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9" name="도형 81">
            <a:extLst>
              <a:ext uri="{FF2B5EF4-FFF2-40B4-BE49-F238E27FC236}">
                <a16:creationId xmlns:a16="http://schemas.microsoft.com/office/drawing/2014/main" id="{7C7815F8-70F1-4A79-9C7C-72E86FD443E2}"/>
              </a:ext>
            </a:extLst>
          </p:cNvPr>
          <p:cNvSpPr/>
          <p:nvPr/>
        </p:nvSpPr>
        <p:spPr>
          <a:xfrm>
            <a:off x="4080609" y="3056255"/>
            <a:ext cx="979170" cy="3086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843D4F00-F7CC-4BD0-A6DE-D61AB55F6884}"/>
              </a:ext>
            </a:extLst>
          </p:cNvPr>
          <p:cNvCxnSpPr>
            <a:cxnSpLocks/>
          </p:cNvCxnSpPr>
          <p:nvPr/>
        </p:nvCxnSpPr>
        <p:spPr>
          <a:xfrm>
            <a:off x="4603214" y="25184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1E815C19-6CD9-4313-ABAB-C728E4ADCF02}"/>
              </a:ext>
            </a:extLst>
          </p:cNvPr>
          <p:cNvCxnSpPr>
            <a:cxnSpLocks/>
          </p:cNvCxnSpPr>
          <p:nvPr/>
        </p:nvCxnSpPr>
        <p:spPr>
          <a:xfrm>
            <a:off x="4603214" y="29375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15A3C760-6D59-40A9-A70A-E264FB742AB9}"/>
              </a:ext>
            </a:extLst>
          </p:cNvPr>
          <p:cNvCxnSpPr>
            <a:cxnSpLocks/>
          </p:cNvCxnSpPr>
          <p:nvPr/>
        </p:nvCxnSpPr>
        <p:spPr>
          <a:xfrm>
            <a:off x="5935096" y="3295268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D2ABF901-E05C-41B7-910B-4004EA9CB866}"/>
              </a:ext>
            </a:extLst>
          </p:cNvPr>
          <p:cNvCxnSpPr>
            <a:cxnSpLocks/>
          </p:cNvCxnSpPr>
          <p:nvPr/>
        </p:nvCxnSpPr>
        <p:spPr>
          <a:xfrm>
            <a:off x="5968116" y="3710156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도형 124">
            <a:extLst>
              <a:ext uri="{FF2B5EF4-FFF2-40B4-BE49-F238E27FC236}">
                <a16:creationId xmlns:a16="http://schemas.microsoft.com/office/drawing/2014/main" id="{BD48C92A-7C1D-4468-927D-3933E034D0FE}"/>
              </a:ext>
            </a:extLst>
          </p:cNvPr>
          <p:cNvSpPr/>
          <p:nvPr/>
        </p:nvSpPr>
        <p:spPr>
          <a:xfrm>
            <a:off x="5471546" y="3848586"/>
            <a:ext cx="1014095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B5AD230-9B73-46E1-BBB3-1BC125315CCB}"/>
              </a:ext>
            </a:extLst>
          </p:cNvPr>
          <p:cNvCxnSpPr>
            <a:cxnSpLocks/>
          </p:cNvCxnSpPr>
          <p:nvPr/>
        </p:nvCxnSpPr>
        <p:spPr>
          <a:xfrm>
            <a:off x="6903974" y="1566545"/>
            <a:ext cx="0" cy="9677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도형 81">
            <a:extLst>
              <a:ext uri="{FF2B5EF4-FFF2-40B4-BE49-F238E27FC236}">
                <a16:creationId xmlns:a16="http://schemas.microsoft.com/office/drawing/2014/main" id="{121CA54B-DEDF-440F-9D72-CF186F991504}"/>
              </a:ext>
            </a:extLst>
          </p:cNvPr>
          <p:cNvSpPr/>
          <p:nvPr/>
        </p:nvSpPr>
        <p:spPr>
          <a:xfrm>
            <a:off x="7049442" y="1685415"/>
            <a:ext cx="857999" cy="236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아이디찾기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005577B-8DDB-4F21-A776-4A02FAC8CE9F}"/>
              </a:ext>
            </a:extLst>
          </p:cNvPr>
          <p:cNvCxnSpPr>
            <a:cxnSpLocks/>
          </p:cNvCxnSpPr>
          <p:nvPr/>
        </p:nvCxnSpPr>
        <p:spPr>
          <a:xfrm flipH="1">
            <a:off x="6905244" y="1798827"/>
            <a:ext cx="1442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9E814D4A-0ED1-4FE5-8601-6B67792FBEA2}"/>
              </a:ext>
            </a:extLst>
          </p:cNvPr>
          <p:cNvSpPr/>
          <p:nvPr/>
        </p:nvSpPr>
        <p:spPr>
          <a:xfrm>
            <a:off x="7050934" y="2420888"/>
            <a:ext cx="866947" cy="236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비밀번호찾기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90D44D6-A786-4D5F-916E-D637FD55F70B}"/>
              </a:ext>
            </a:extLst>
          </p:cNvPr>
          <p:cNvCxnSpPr>
            <a:cxnSpLocks/>
          </p:cNvCxnSpPr>
          <p:nvPr/>
        </p:nvCxnSpPr>
        <p:spPr>
          <a:xfrm flipH="1">
            <a:off x="6912832" y="2534300"/>
            <a:ext cx="1442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도형 81">
            <a:extLst>
              <a:ext uri="{FF2B5EF4-FFF2-40B4-BE49-F238E27FC236}">
                <a16:creationId xmlns:a16="http://schemas.microsoft.com/office/drawing/2014/main" id="{826F94C1-EF23-4FBF-ABC2-87B14908B728}"/>
              </a:ext>
            </a:extLst>
          </p:cNvPr>
          <p:cNvSpPr/>
          <p:nvPr/>
        </p:nvSpPr>
        <p:spPr>
          <a:xfrm>
            <a:off x="7026148" y="2031110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4082946-EA46-4A56-AB4E-429BE6261D31}"/>
              </a:ext>
            </a:extLst>
          </p:cNvPr>
          <p:cNvCxnSpPr>
            <a:cxnSpLocks/>
          </p:cNvCxnSpPr>
          <p:nvPr/>
        </p:nvCxnSpPr>
        <p:spPr>
          <a:xfrm>
            <a:off x="7464426" y="19060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81">
            <a:extLst>
              <a:ext uri="{FF2B5EF4-FFF2-40B4-BE49-F238E27FC236}">
                <a16:creationId xmlns:a16="http://schemas.microsoft.com/office/drawing/2014/main" id="{4E5C9145-EE80-4508-916A-67064C31ADD0}"/>
              </a:ext>
            </a:extLst>
          </p:cNvPr>
          <p:cNvSpPr/>
          <p:nvPr/>
        </p:nvSpPr>
        <p:spPr>
          <a:xfrm>
            <a:off x="7036173" y="2791882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07AEDA2-020E-4B2D-B7F4-8C15FD874D44}"/>
              </a:ext>
            </a:extLst>
          </p:cNvPr>
          <p:cNvCxnSpPr>
            <a:cxnSpLocks/>
          </p:cNvCxnSpPr>
          <p:nvPr/>
        </p:nvCxnSpPr>
        <p:spPr>
          <a:xfrm>
            <a:off x="7474451" y="266678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도형 81">
            <a:extLst>
              <a:ext uri="{FF2B5EF4-FFF2-40B4-BE49-F238E27FC236}">
                <a16:creationId xmlns:a16="http://schemas.microsoft.com/office/drawing/2014/main" id="{E025A641-C6A0-4A0E-88C0-A26C8F6BDD1C}"/>
              </a:ext>
            </a:extLst>
          </p:cNvPr>
          <p:cNvSpPr/>
          <p:nvPr/>
        </p:nvSpPr>
        <p:spPr>
          <a:xfrm>
            <a:off x="7049442" y="3150520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비밀번호 수정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950475E-838C-4439-8AD2-AE4A24D4F6AA}"/>
              </a:ext>
            </a:extLst>
          </p:cNvPr>
          <p:cNvCxnSpPr>
            <a:cxnSpLocks/>
          </p:cNvCxnSpPr>
          <p:nvPr/>
        </p:nvCxnSpPr>
        <p:spPr>
          <a:xfrm>
            <a:off x="7487720" y="30254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81">
            <a:extLst>
              <a:ext uri="{FF2B5EF4-FFF2-40B4-BE49-F238E27FC236}">
                <a16:creationId xmlns:a16="http://schemas.microsoft.com/office/drawing/2014/main" id="{90B6118B-CFD4-432F-B1C6-10B8CC60D5C8}"/>
              </a:ext>
            </a:extLst>
          </p:cNvPr>
          <p:cNvSpPr/>
          <p:nvPr/>
        </p:nvSpPr>
        <p:spPr>
          <a:xfrm>
            <a:off x="8094979" y="1645284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회원정보 입력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D32FB2F-3889-481B-917B-E2AEFD27E10B}"/>
              </a:ext>
            </a:extLst>
          </p:cNvPr>
          <p:cNvCxnSpPr>
            <a:cxnSpLocks/>
          </p:cNvCxnSpPr>
          <p:nvPr/>
        </p:nvCxnSpPr>
        <p:spPr>
          <a:xfrm>
            <a:off x="8533257" y="1520189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도형 81">
            <a:extLst>
              <a:ext uri="{FF2B5EF4-FFF2-40B4-BE49-F238E27FC236}">
                <a16:creationId xmlns:a16="http://schemas.microsoft.com/office/drawing/2014/main" id="{8E92D76B-CB3C-4362-A80A-274E9A02CD52}"/>
              </a:ext>
            </a:extLst>
          </p:cNvPr>
          <p:cNvSpPr/>
          <p:nvPr/>
        </p:nvSpPr>
        <p:spPr>
          <a:xfrm>
            <a:off x="8108248" y="2003922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635872-B763-4300-AE3F-773BAB1FD480}"/>
              </a:ext>
            </a:extLst>
          </p:cNvPr>
          <p:cNvCxnSpPr>
            <a:cxnSpLocks/>
          </p:cNvCxnSpPr>
          <p:nvPr/>
        </p:nvCxnSpPr>
        <p:spPr>
          <a:xfrm>
            <a:off x="8546526" y="187882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81">
            <a:extLst>
              <a:ext uri="{FF2B5EF4-FFF2-40B4-BE49-F238E27FC236}">
                <a16:creationId xmlns:a16="http://schemas.microsoft.com/office/drawing/2014/main" id="{9718D403-BBD7-44E7-84E7-A38BBC14723D}"/>
              </a:ext>
            </a:extLst>
          </p:cNvPr>
          <p:cNvSpPr/>
          <p:nvPr/>
        </p:nvSpPr>
        <p:spPr>
          <a:xfrm>
            <a:off x="8108248" y="2369681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가입완료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917B77-CFED-4A49-AC57-F39478F20652}"/>
              </a:ext>
            </a:extLst>
          </p:cNvPr>
          <p:cNvCxnSpPr>
            <a:cxnSpLocks/>
          </p:cNvCxnSpPr>
          <p:nvPr/>
        </p:nvCxnSpPr>
        <p:spPr>
          <a:xfrm>
            <a:off x="8546526" y="2244586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도형 124">
            <a:extLst>
              <a:ext uri="{FF2B5EF4-FFF2-40B4-BE49-F238E27FC236}">
                <a16:creationId xmlns:a16="http://schemas.microsoft.com/office/drawing/2014/main" id="{D56CE8B2-42CF-4E4B-AED4-1DF5E9B57C83}"/>
              </a:ext>
            </a:extLst>
          </p:cNvPr>
          <p:cNvSpPr/>
          <p:nvPr/>
        </p:nvSpPr>
        <p:spPr>
          <a:xfrm>
            <a:off x="5513379" y="2651803"/>
            <a:ext cx="912716" cy="2455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지원내역 확인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1BE653E-BAA2-48E4-A23E-933BD9C1960C}"/>
              </a:ext>
            </a:extLst>
          </p:cNvPr>
          <p:cNvCxnSpPr>
            <a:cxnSpLocks/>
          </p:cNvCxnSpPr>
          <p:nvPr/>
        </p:nvCxnSpPr>
        <p:spPr>
          <a:xfrm>
            <a:off x="6543393" y="2562860"/>
            <a:ext cx="0" cy="6261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FDBF322-87CA-4D05-BBAB-138F93320652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6426095" y="2774602"/>
            <a:ext cx="11450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F7E171-8945-44E0-8C75-42FDC0E52076}"/>
              </a:ext>
            </a:extLst>
          </p:cNvPr>
          <p:cNvCxnSpPr>
            <a:cxnSpLocks/>
          </p:cNvCxnSpPr>
          <p:nvPr/>
        </p:nvCxnSpPr>
        <p:spPr>
          <a:xfrm flipH="1">
            <a:off x="6433405" y="3188970"/>
            <a:ext cx="11450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CF8E522-8461-46B3-8656-DEE7C7B230E2}"/>
              </a:ext>
            </a:extLst>
          </p:cNvPr>
          <p:cNvCxnSpPr>
            <a:cxnSpLocks/>
          </p:cNvCxnSpPr>
          <p:nvPr/>
        </p:nvCxnSpPr>
        <p:spPr>
          <a:xfrm flipH="1">
            <a:off x="5292080" y="2774602"/>
            <a:ext cx="22401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3CA1FDC-4F24-4000-BB65-12649FF06D25}"/>
              </a:ext>
            </a:extLst>
          </p:cNvPr>
          <p:cNvCxnSpPr>
            <a:cxnSpLocks/>
          </p:cNvCxnSpPr>
          <p:nvPr/>
        </p:nvCxnSpPr>
        <p:spPr>
          <a:xfrm>
            <a:off x="5292179" y="2769131"/>
            <a:ext cx="0" cy="178151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A7AF3E0-D215-4E1F-87C4-949873EFE61E}"/>
              </a:ext>
            </a:extLst>
          </p:cNvPr>
          <p:cNvCxnSpPr>
            <a:cxnSpLocks/>
          </p:cNvCxnSpPr>
          <p:nvPr/>
        </p:nvCxnSpPr>
        <p:spPr>
          <a:xfrm>
            <a:off x="5955416" y="412432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도형 124">
            <a:extLst>
              <a:ext uri="{FF2B5EF4-FFF2-40B4-BE49-F238E27FC236}">
                <a16:creationId xmlns:a16="http://schemas.microsoft.com/office/drawing/2014/main" id="{386E695B-3597-48DF-953F-35C979AF0AD4}"/>
              </a:ext>
            </a:extLst>
          </p:cNvPr>
          <p:cNvSpPr/>
          <p:nvPr/>
        </p:nvSpPr>
        <p:spPr>
          <a:xfrm>
            <a:off x="5458846" y="4262757"/>
            <a:ext cx="1014095" cy="2126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지원하기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3E43CD8-7249-46C6-BD01-0E2D6D3D58A0}"/>
              </a:ext>
            </a:extLst>
          </p:cNvPr>
          <p:cNvCxnSpPr>
            <a:cxnSpLocks/>
          </p:cNvCxnSpPr>
          <p:nvPr/>
        </p:nvCxnSpPr>
        <p:spPr>
          <a:xfrm>
            <a:off x="5955416" y="4459243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도형 124">
            <a:extLst>
              <a:ext uri="{FF2B5EF4-FFF2-40B4-BE49-F238E27FC236}">
                <a16:creationId xmlns:a16="http://schemas.microsoft.com/office/drawing/2014/main" id="{6FD108F1-708A-4EC8-9596-75EA0D2A3C20}"/>
              </a:ext>
            </a:extLst>
          </p:cNvPr>
          <p:cNvSpPr/>
          <p:nvPr/>
        </p:nvSpPr>
        <p:spPr>
          <a:xfrm>
            <a:off x="5402030" y="4605379"/>
            <a:ext cx="1129377" cy="2684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이메일 인증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B3FA097-ABDB-402F-AE81-922AFC3F057B}"/>
              </a:ext>
            </a:extLst>
          </p:cNvPr>
          <p:cNvCxnSpPr>
            <a:cxnSpLocks/>
          </p:cNvCxnSpPr>
          <p:nvPr/>
        </p:nvCxnSpPr>
        <p:spPr>
          <a:xfrm>
            <a:off x="5967782" y="4861643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도형 124">
            <a:extLst>
              <a:ext uri="{FF2B5EF4-FFF2-40B4-BE49-F238E27FC236}">
                <a16:creationId xmlns:a16="http://schemas.microsoft.com/office/drawing/2014/main" id="{F697DE9D-7199-438D-9CA6-CF34920518F4}"/>
              </a:ext>
            </a:extLst>
          </p:cNvPr>
          <p:cNvSpPr/>
          <p:nvPr/>
        </p:nvSpPr>
        <p:spPr>
          <a:xfrm>
            <a:off x="5414396" y="5007778"/>
            <a:ext cx="1129377" cy="414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지원서양식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입력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임시저장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제출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취소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645B8B3A-2D23-4428-A5CF-E15A55B8D590}"/>
              </a:ext>
            </a:extLst>
          </p:cNvPr>
          <p:cNvCxnSpPr>
            <a:cxnSpLocks/>
          </p:cNvCxnSpPr>
          <p:nvPr/>
        </p:nvCxnSpPr>
        <p:spPr>
          <a:xfrm flipH="1">
            <a:off x="5292081" y="4545474"/>
            <a:ext cx="57606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numCol="1" anchor="t">
        <a:spAutoFit/>
      </a:bodyPr>
      <a:lstStyle>
        <a:defPPr marL="0" indent="0" algn="l" defTabSz="914400" eaLnBrk="1" latinLnBrk="1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700" b="1" dirty="0">
            <a:solidFill>
              <a:schemeClr val="tx1"/>
            </a:solidFill>
            <a:latin typeface="맑은 고딕"/>
            <a:ea typeface="맑은 고딕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Pages>3</Pages>
  <Words>422</Words>
  <Characters>0</Characters>
  <Application>Microsoft Office PowerPoint</Application>
  <DocSecurity>0</DocSecurity>
  <PresentationFormat>화면 슬라이드 쇼(4:3)</PresentationFormat>
  <Lines>0</Lines>
  <Paragraphs>194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sist232</cp:lastModifiedBy>
  <cp:revision>28</cp:revision>
  <dcterms:modified xsi:type="dcterms:W3CDTF">2019-12-26T00:13:08Z</dcterms:modified>
</cp:coreProperties>
</file>