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1674" y="114"/>
      </p:cViewPr>
      <p:guideLst>
        <p:guide orient="horz" pos="215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2019-12-27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18473" y="2299451"/>
            <a:ext cx="765724" cy="212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141116" y="3004185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148737" y="3422015"/>
            <a:ext cx="65405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활동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55702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470681" y="2888615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470681" y="329247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95951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156356" y="2633980"/>
            <a:ext cx="623571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64060" y="2288540"/>
            <a:ext cx="621665" cy="256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80265" y="3316605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73585" y="2545080"/>
            <a:ext cx="0" cy="9258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92965" y="3726180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94674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7366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86699" y="3249930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825739" y="3818255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323165" y="41268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56770" y="4237355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86615" y="2642235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73585" y="347345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51189" y="41116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832089" y="4222115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62569" y="2712720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73669" y="2436495"/>
            <a:ext cx="0" cy="10852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73669" y="3521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550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10" y="3439795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7985" y="396811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3089593" y="446913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425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4955" y="2677795"/>
            <a:ext cx="0" cy="99822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0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01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780" cy="1670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715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570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7925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830" y="4613910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49775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025" y="4770755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445" y="4845050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686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585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6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35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30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7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7089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4060949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352414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433694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810249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893434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22757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645024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791709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447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717550" cy="5379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차량별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운행가능여부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이용가격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650" y="393902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280" y="4543425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445" y="3569970"/>
            <a:ext cx="58102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160" y="4092575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285" y="3084830"/>
            <a:ext cx="604520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27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630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420" y="44761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81840" y="28321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322530" y="360934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304529" y="3678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70494" y="285623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590" y="3672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50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490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395" y="1843405"/>
            <a:ext cx="621665" cy="168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255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800" y="2978150"/>
            <a:ext cx="0" cy="7905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375" y="32842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872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420" y="3970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도형 320"/>
          <p:cNvSpPr>
            <a:spLocks/>
          </p:cNvSpPr>
          <p:nvPr/>
        </p:nvSpPr>
        <p:spPr>
          <a:xfrm>
            <a:off x="157019" y="4047721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목록 조회</a:t>
            </a: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148764" y="4458566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정지해제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488489" y="4337916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D8A2B65-5449-4B99-A5DF-A7B715DDA44D}"/>
              </a:ext>
            </a:extLst>
          </p:cNvPr>
          <p:cNvCxnSpPr>
            <a:cxnSpLocks/>
          </p:cNvCxnSpPr>
          <p:nvPr/>
        </p:nvCxnSpPr>
        <p:spPr>
          <a:xfrm>
            <a:off x="54124" y="2511368"/>
            <a:ext cx="0" cy="16612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476A1AD-AC28-4ED0-9D6A-DA633BFCA21D}"/>
              </a:ext>
            </a:extLst>
          </p:cNvPr>
          <p:cNvCxnSpPr>
            <a:cxnSpLocks/>
          </p:cNvCxnSpPr>
          <p:nvPr/>
        </p:nvCxnSpPr>
        <p:spPr>
          <a:xfrm>
            <a:off x="58652" y="27857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E22EA76-FDD3-4D72-9FB7-52B15287AAFA}"/>
              </a:ext>
            </a:extLst>
          </p:cNvPr>
          <p:cNvCxnSpPr>
            <a:cxnSpLocks/>
          </p:cNvCxnSpPr>
          <p:nvPr/>
        </p:nvCxnSpPr>
        <p:spPr>
          <a:xfrm>
            <a:off x="51927" y="41781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40A3837-2926-4CAB-8322-386B4358F4A5}"/>
              </a:ext>
            </a:extLst>
          </p:cNvPr>
          <p:cNvCxnSpPr>
            <a:cxnSpLocks/>
          </p:cNvCxnSpPr>
          <p:nvPr/>
        </p:nvCxnSpPr>
        <p:spPr>
          <a:xfrm>
            <a:off x="2977226" y="4321299"/>
            <a:ext cx="0" cy="84586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도형 124">
            <a:extLst>
              <a:ext uri="{FF2B5EF4-FFF2-40B4-BE49-F238E27FC236}">
                <a16:creationId xmlns:a16="http://schemas.microsoft.com/office/drawing/2014/main" id="{78C6CBAE-525E-4D07-BBE1-A90FCC373FB3}"/>
              </a:ext>
            </a:extLst>
          </p:cNvPr>
          <p:cNvSpPr/>
          <p:nvPr/>
        </p:nvSpPr>
        <p:spPr>
          <a:xfrm>
            <a:off x="3089593" y="4967143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당첨자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추첨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62BBDBB-319A-4DD8-A46B-D44A010CB1D6}"/>
              </a:ext>
            </a:extLst>
          </p:cNvPr>
          <p:cNvCxnSpPr>
            <a:cxnSpLocks/>
          </p:cNvCxnSpPr>
          <p:nvPr/>
        </p:nvCxnSpPr>
        <p:spPr>
          <a:xfrm>
            <a:off x="2977226" y="5167168"/>
            <a:ext cx="119034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67CBCCEC-64AA-43E0-A76F-140BE1ED9ABF}"/>
              </a:ext>
            </a:extLst>
          </p:cNvPr>
          <p:cNvCxnSpPr>
            <a:cxnSpLocks/>
          </p:cNvCxnSpPr>
          <p:nvPr/>
        </p:nvCxnSpPr>
        <p:spPr>
          <a:xfrm>
            <a:off x="2977226" y="4682432"/>
            <a:ext cx="119034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258422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1851559" y="2483802"/>
            <a:ext cx="0" cy="115900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1333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544350" y="2152015"/>
            <a:ext cx="802037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833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226745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5897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15879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179512" y="5852123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219423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응모</a:t>
            </a: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회원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1611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799046" y="3462774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816519" y="4032079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539766" y="4384076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596283" y="4847365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609117" y="5295731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072800" y="5842941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258422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259261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259717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1665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1609557" y="3642806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1222190" y="3859388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1461649" y="4314690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1306768" y="4515032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1298128" y="4975163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948329" y="512456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948330" y="5540443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505485" y="5711833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505484" y="571405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1385448" y="5713759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252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544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30">
            <a:extLst>
              <a:ext uri="{FF2B5EF4-FFF2-40B4-BE49-F238E27FC236}">
                <a16:creationId xmlns:a16="http://schemas.microsoft.com/office/drawing/2014/main" id="{44E9DB60-E3F9-4692-BBDD-10B3411340E7}"/>
              </a:ext>
            </a:extLst>
          </p:cNvPr>
          <p:cNvSpPr>
            <a:spLocks/>
          </p:cNvSpPr>
          <p:nvPr/>
        </p:nvSpPr>
        <p:spPr>
          <a:xfrm>
            <a:off x="811858" y="2992933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수정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116" name="도형 61">
            <a:extLst>
              <a:ext uri="{FF2B5EF4-FFF2-40B4-BE49-F238E27FC236}">
                <a16:creationId xmlns:a16="http://schemas.microsoft.com/office/drawing/2014/main" id="{FB455DCC-7BB7-4A47-8C4B-47FC3E0651AA}"/>
              </a:ext>
            </a:extLst>
          </p:cNvPr>
          <p:cNvCxnSpPr>
            <a:cxnSpLocks/>
          </p:cNvCxnSpPr>
          <p:nvPr/>
        </p:nvCxnSpPr>
        <p:spPr>
          <a:xfrm flipH="1">
            <a:off x="1217529" y="282024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4B70C48-95D8-4D0A-A650-454D1535732F}"/>
              </a:ext>
            </a:extLst>
          </p:cNvPr>
          <p:cNvCxnSpPr>
            <a:cxnSpLocks/>
          </p:cNvCxnSpPr>
          <p:nvPr/>
        </p:nvCxnSpPr>
        <p:spPr>
          <a:xfrm>
            <a:off x="3656608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AAFD7207-E294-4437-9EFC-625B3980B500}"/>
              </a:ext>
            </a:extLst>
          </p:cNvPr>
          <p:cNvSpPr/>
          <p:nvPr/>
        </p:nvSpPr>
        <p:spPr>
          <a:xfrm>
            <a:off x="3131840" y="2286636"/>
            <a:ext cx="1088856" cy="2504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6" name="도형 81">
            <a:extLst>
              <a:ext uri="{FF2B5EF4-FFF2-40B4-BE49-F238E27FC236}">
                <a16:creationId xmlns:a16="http://schemas.microsoft.com/office/drawing/2014/main" id="{ECA18FD3-FA3F-498D-A822-75E2F51A379F}"/>
              </a:ext>
            </a:extLst>
          </p:cNvPr>
          <p:cNvSpPr/>
          <p:nvPr/>
        </p:nvSpPr>
        <p:spPr>
          <a:xfrm>
            <a:off x="3129092" y="2660539"/>
            <a:ext cx="884057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0" name="도형 81">
            <a:extLst>
              <a:ext uri="{FF2B5EF4-FFF2-40B4-BE49-F238E27FC236}">
                <a16:creationId xmlns:a16="http://schemas.microsoft.com/office/drawing/2014/main" id="{6083D0D1-89B8-48A3-9DF9-C104976DB5E6}"/>
              </a:ext>
            </a:extLst>
          </p:cNvPr>
          <p:cNvSpPr/>
          <p:nvPr/>
        </p:nvSpPr>
        <p:spPr>
          <a:xfrm>
            <a:off x="3230533" y="3064257"/>
            <a:ext cx="695325" cy="42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문의내역 목록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2" name="도형 81">
            <a:extLst>
              <a:ext uri="{FF2B5EF4-FFF2-40B4-BE49-F238E27FC236}">
                <a16:creationId xmlns:a16="http://schemas.microsoft.com/office/drawing/2014/main" id="{7AFC3BAC-07BC-49CB-84BB-B7DAA590F06A}"/>
              </a:ext>
            </a:extLst>
          </p:cNvPr>
          <p:cNvSpPr/>
          <p:nvPr/>
        </p:nvSpPr>
        <p:spPr>
          <a:xfrm>
            <a:off x="3136501" y="3665465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도형 61">
            <a:extLst>
              <a:ext uri="{FF2B5EF4-FFF2-40B4-BE49-F238E27FC236}">
                <a16:creationId xmlns:a16="http://schemas.microsoft.com/office/drawing/2014/main" id="{972F4659-3B29-4625-8499-6BEF6113A309}"/>
              </a:ext>
            </a:extLst>
          </p:cNvPr>
          <p:cNvCxnSpPr>
            <a:cxnSpLocks/>
          </p:cNvCxnSpPr>
          <p:nvPr/>
        </p:nvCxnSpPr>
        <p:spPr>
          <a:xfrm flipH="1">
            <a:off x="4168405" y="2552319"/>
            <a:ext cx="1" cy="66967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도형 61">
            <a:extLst>
              <a:ext uri="{FF2B5EF4-FFF2-40B4-BE49-F238E27FC236}">
                <a16:creationId xmlns:a16="http://schemas.microsoft.com/office/drawing/2014/main" id="{C3AF40D6-30DD-457A-9F74-E014D4A5637F}"/>
              </a:ext>
            </a:extLst>
          </p:cNvPr>
          <p:cNvCxnSpPr>
            <a:cxnSpLocks/>
          </p:cNvCxnSpPr>
          <p:nvPr/>
        </p:nvCxnSpPr>
        <p:spPr>
          <a:xfrm flipH="1">
            <a:off x="3554437" y="348924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도형 326">
            <a:extLst>
              <a:ext uri="{FF2B5EF4-FFF2-40B4-BE49-F238E27FC236}">
                <a16:creationId xmlns:a16="http://schemas.microsoft.com/office/drawing/2014/main" id="{28680362-9530-479C-BC2D-3EB764DEE0F1}"/>
              </a:ext>
            </a:extLst>
          </p:cNvPr>
          <p:cNvCxnSpPr>
            <a:cxnSpLocks/>
          </p:cNvCxnSpPr>
          <p:nvPr/>
        </p:nvCxnSpPr>
        <p:spPr>
          <a:xfrm>
            <a:off x="3925858" y="3216458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도형 326">
            <a:extLst>
              <a:ext uri="{FF2B5EF4-FFF2-40B4-BE49-F238E27FC236}">
                <a16:creationId xmlns:a16="http://schemas.microsoft.com/office/drawing/2014/main" id="{5A390ED3-E4B3-4F3D-9851-F893BDF20E1B}"/>
              </a:ext>
            </a:extLst>
          </p:cNvPr>
          <p:cNvCxnSpPr>
            <a:cxnSpLocks/>
          </p:cNvCxnSpPr>
          <p:nvPr/>
        </p:nvCxnSpPr>
        <p:spPr>
          <a:xfrm>
            <a:off x="4013149" y="2793098"/>
            <a:ext cx="155257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68132996-21F1-4826-A1D4-939B33C32BFA}"/>
              </a:ext>
            </a:extLst>
          </p:cNvPr>
          <p:cNvSpPr/>
          <p:nvPr/>
        </p:nvSpPr>
        <p:spPr>
          <a:xfrm>
            <a:off x="3141906" y="4122811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수정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49" name="도형 61">
            <a:extLst>
              <a:ext uri="{FF2B5EF4-FFF2-40B4-BE49-F238E27FC236}">
                <a16:creationId xmlns:a16="http://schemas.microsoft.com/office/drawing/2014/main" id="{D664EE9D-80BA-4C78-B1D8-DF8878C17746}"/>
              </a:ext>
            </a:extLst>
          </p:cNvPr>
          <p:cNvCxnSpPr>
            <a:cxnSpLocks/>
          </p:cNvCxnSpPr>
          <p:nvPr/>
        </p:nvCxnSpPr>
        <p:spPr>
          <a:xfrm flipH="1">
            <a:off x="3559842" y="3946591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76085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비로그인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회원가입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/ID,</a:t>
            </a:r>
            <a:r>
              <a:rPr lang="ko-KR" altLang="en-US" sz="2500" dirty="0" err="1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비밀번호찾기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30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>
            <a:spLocks/>
          </p:cNvSpPr>
          <p:nvPr/>
        </p:nvSpPr>
        <p:spPr>
          <a:xfrm>
            <a:off x="6786880" y="1271905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비로그인</a:t>
            </a:r>
          </a:p>
        </p:txBody>
      </p:sp>
      <p:cxnSp>
        <p:nvCxnSpPr>
          <p:cNvPr id="201" name="직선 연결선 200"/>
          <p:cNvCxnSpPr/>
          <p:nvPr/>
        </p:nvCxnSpPr>
        <p:spPr>
          <a:xfrm>
            <a:off x="3237230" y="2148840"/>
            <a:ext cx="394335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1431925" y="1139825"/>
            <a:ext cx="711200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89940" y="167322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192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793750" y="1529080"/>
            <a:ext cx="2397125" cy="504190"/>
            <a:chOff x="793750" y="1529080"/>
            <a:chExt cx="2397125" cy="504190"/>
          </a:xfrm>
        </p:grpSpPr>
        <p:cxnSp>
          <p:nvCxnSpPr>
            <p:cNvPr id="203" name="직선 연결선 202"/>
            <p:cNvCxnSpPr/>
            <p:nvPr/>
          </p:nvCxnSpPr>
          <p:spPr>
            <a:xfrm>
              <a:off x="1965325" y="165925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2829560" y="166116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1428115" y="1529080"/>
              <a:ext cx="635" cy="14478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93750" y="1659255"/>
              <a:ext cx="2036445" cy="889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도형 68"/>
            <p:cNvSpPr>
              <a:spLocks/>
            </p:cNvSpPr>
            <p:nvPr/>
          </p:nvSpPr>
          <p:spPr>
            <a:xfrm>
              <a:off x="2469515" y="1774190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</a:p>
          </p:txBody>
        </p:sp>
        <p:sp>
          <p:nvSpPr>
            <p:cNvPr id="45" name="도형 66"/>
            <p:cNvSpPr>
              <a:spLocks/>
            </p:cNvSpPr>
            <p:nvPr/>
          </p:nvSpPr>
          <p:spPr>
            <a:xfrm>
              <a:off x="1597025" y="1779905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관리자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/>
          <p:cNvSpPr>
            <a:spLocks/>
          </p:cNvSpPr>
          <p:nvPr/>
        </p:nvSpPr>
        <p:spPr>
          <a:xfrm>
            <a:off x="2816860" y="3084195"/>
            <a:ext cx="979805" cy="2933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상세조회</a:t>
            </a:r>
          </a:p>
        </p:txBody>
      </p:sp>
      <p:grpSp>
        <p:nvGrpSpPr>
          <p:cNvPr id="353" name="그룹 352"/>
          <p:cNvGrpSpPr/>
          <p:nvPr/>
        </p:nvGrpSpPr>
        <p:grpSpPr>
          <a:xfrm>
            <a:off x="422275" y="1803400"/>
            <a:ext cx="1180465" cy="2113915"/>
            <a:chOff x="422275" y="1803400"/>
            <a:chExt cx="1180465" cy="2113915"/>
          </a:xfrm>
        </p:grpSpPr>
        <p:sp>
          <p:nvSpPr>
            <p:cNvPr id="319" name="도형 71"/>
            <p:cNvSpPr>
              <a:spLocks/>
            </p:cNvSpPr>
            <p:nvPr/>
          </p:nvSpPr>
          <p:spPr>
            <a:xfrm>
              <a:off x="422275" y="1803400"/>
              <a:ext cx="786765" cy="287655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ID/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 찾기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44195" y="2090419"/>
              <a:ext cx="635" cy="96837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도형 81"/>
            <p:cNvSpPr>
              <a:spLocks/>
            </p:cNvSpPr>
            <p:nvPr/>
          </p:nvSpPr>
          <p:spPr>
            <a:xfrm>
              <a:off x="689610" y="2209165"/>
              <a:ext cx="85852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아이디찾기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45465" y="2322830"/>
              <a:ext cx="14478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도형 81"/>
            <p:cNvSpPr>
              <a:spLocks/>
            </p:cNvSpPr>
            <p:nvPr/>
          </p:nvSpPr>
          <p:spPr>
            <a:xfrm>
              <a:off x="691515" y="2944495"/>
              <a:ext cx="86741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비밀번호찾기</a:t>
              </a:r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553085" y="3058160"/>
              <a:ext cx="14478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도형 81"/>
            <p:cNvSpPr>
              <a:spLocks/>
            </p:cNvSpPr>
            <p:nvPr/>
          </p:nvSpPr>
          <p:spPr>
            <a:xfrm>
              <a:off x="666750" y="255524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104900" y="24301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도형 81"/>
            <p:cNvSpPr>
              <a:spLocks/>
            </p:cNvSpPr>
            <p:nvPr/>
          </p:nvSpPr>
          <p:spPr>
            <a:xfrm>
              <a:off x="676910" y="331597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115060" y="319087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도형 81"/>
            <p:cNvSpPr>
              <a:spLocks/>
            </p:cNvSpPr>
            <p:nvPr/>
          </p:nvSpPr>
          <p:spPr>
            <a:xfrm>
              <a:off x="689610" y="367411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 수정</a:t>
              </a: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128395" y="354901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80" y="1645285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130" y="152019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315" y="200406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465" y="18789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315" y="236982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465" y="22447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그룹 353"/>
          <p:cNvGrpSpPr/>
          <p:nvPr/>
        </p:nvGrpSpPr>
        <p:grpSpPr>
          <a:xfrm>
            <a:off x="2821940" y="1522095"/>
            <a:ext cx="5056505" cy="3890645"/>
            <a:chOff x="2821940" y="1522095"/>
            <a:chExt cx="5056505" cy="3890645"/>
          </a:xfrm>
        </p:grpSpPr>
        <p:cxnSp>
          <p:nvCxnSpPr>
            <p:cNvPr id="196" name="직선 연결선 195"/>
            <p:cNvCxnSpPr/>
            <p:nvPr/>
          </p:nvCxnSpPr>
          <p:spPr>
            <a:xfrm>
              <a:off x="3256280" y="214376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도형 81"/>
            <p:cNvSpPr>
              <a:spLocks/>
            </p:cNvSpPr>
            <p:nvPr/>
          </p:nvSpPr>
          <p:spPr>
            <a:xfrm>
              <a:off x="2821940" y="2279015"/>
              <a:ext cx="89408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</a:t>
              </a:r>
            </a:p>
          </p:txBody>
        </p:sp>
        <p:cxnSp>
          <p:nvCxnSpPr>
            <p:cNvPr id="67" name="직선 연결선 66"/>
            <p:cNvCxnSpPr>
              <a:stCxn id="65" idx="2"/>
            </p:cNvCxnSpPr>
            <p:nvPr/>
          </p:nvCxnSpPr>
          <p:spPr>
            <a:xfrm>
              <a:off x="3268980" y="2531745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도형 81"/>
            <p:cNvSpPr>
              <a:spLocks/>
            </p:cNvSpPr>
            <p:nvPr/>
          </p:nvSpPr>
          <p:spPr>
            <a:xfrm>
              <a:off x="2877185" y="2666365"/>
              <a:ext cx="74041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 목록 조회</a:t>
              </a: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4479290" y="214439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도형 81"/>
            <p:cNvSpPr>
              <a:spLocks/>
            </p:cNvSpPr>
            <p:nvPr/>
          </p:nvSpPr>
          <p:spPr>
            <a:xfrm>
              <a:off x="4100830" y="2280285"/>
              <a:ext cx="76835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 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469130" y="2572385"/>
              <a:ext cx="635" cy="6477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도형 81"/>
            <p:cNvSpPr>
              <a:spLocks/>
            </p:cNvSpPr>
            <p:nvPr/>
          </p:nvSpPr>
          <p:spPr>
            <a:xfrm>
              <a:off x="4012565" y="2641600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목록조회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783580" y="21507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81"/>
            <p:cNvSpPr>
              <a:spLocks/>
            </p:cNvSpPr>
            <p:nvPr/>
          </p:nvSpPr>
          <p:spPr>
            <a:xfrm>
              <a:off x="5154295" y="2269490"/>
              <a:ext cx="1252220" cy="2317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게시판</a:t>
              </a:r>
            </a:p>
          </p:txBody>
        </p:sp>
        <p:sp>
          <p:nvSpPr>
            <p:cNvPr id="57" name="도형 81"/>
            <p:cNvSpPr>
              <a:spLocks/>
            </p:cNvSpPr>
            <p:nvPr/>
          </p:nvSpPr>
          <p:spPr>
            <a:xfrm>
              <a:off x="5168265" y="2634615"/>
              <a:ext cx="1241425" cy="2990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</a:p>
          </p:txBody>
        </p:sp>
        <p:sp>
          <p:nvSpPr>
            <p:cNvPr id="275" name="도형 81"/>
            <p:cNvSpPr>
              <a:spLocks/>
            </p:cNvSpPr>
            <p:nvPr/>
          </p:nvSpPr>
          <p:spPr>
            <a:xfrm>
              <a:off x="6863715" y="2260600"/>
              <a:ext cx="101473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인재채용</a:t>
              </a:r>
            </a:p>
          </p:txBody>
        </p:sp>
        <p:sp>
          <p:nvSpPr>
            <p:cNvPr id="277" name="도형 81"/>
            <p:cNvSpPr>
              <a:spLocks/>
            </p:cNvSpPr>
            <p:nvPr/>
          </p:nvSpPr>
          <p:spPr>
            <a:xfrm>
              <a:off x="6640195" y="3035935"/>
              <a:ext cx="979805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게시판</a:t>
              </a:r>
            </a:p>
          </p:txBody>
        </p:sp>
        <p:sp>
          <p:nvSpPr>
            <p:cNvPr id="282" name="도형 81"/>
            <p:cNvSpPr>
              <a:spLocks/>
            </p:cNvSpPr>
            <p:nvPr/>
          </p:nvSpPr>
          <p:spPr>
            <a:xfrm>
              <a:off x="6595745" y="3413760"/>
              <a:ext cx="1071245" cy="2838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</a:p>
          </p:txBody>
        </p:sp>
        <p:cxnSp>
          <p:nvCxnSpPr>
            <p:cNvPr id="311" name="직선 연결선 310"/>
            <p:cNvCxnSpPr/>
            <p:nvPr/>
          </p:nvCxnSpPr>
          <p:spPr>
            <a:xfrm>
              <a:off x="7193280" y="214312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7194550" y="1522095"/>
              <a:ext cx="635" cy="6267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3268345" y="2959100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>
              <a:off x="4478020" y="2929255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도형 81"/>
            <p:cNvSpPr>
              <a:spLocks/>
            </p:cNvSpPr>
            <p:nvPr/>
          </p:nvSpPr>
          <p:spPr>
            <a:xfrm>
              <a:off x="3988435" y="3063875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</a:p>
          </p:txBody>
        </p:sp>
        <p:sp>
          <p:nvSpPr>
            <p:cNvPr id="339" name="도형 81"/>
            <p:cNvSpPr>
              <a:spLocks/>
            </p:cNvSpPr>
            <p:nvPr/>
          </p:nvSpPr>
          <p:spPr>
            <a:xfrm>
              <a:off x="5261610" y="3046730"/>
              <a:ext cx="979805" cy="3092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상세조회</a:t>
              </a:r>
            </a:p>
          </p:txBody>
        </p:sp>
        <p:cxnSp>
          <p:nvCxnSpPr>
            <p:cNvPr id="345" name="직선 연결선 344"/>
            <p:cNvCxnSpPr/>
            <p:nvPr/>
          </p:nvCxnSpPr>
          <p:spPr>
            <a:xfrm>
              <a:off x="5784215" y="250888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>
              <a:off x="5784215" y="292798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/>
            <p:nvPr/>
          </p:nvCxnSpPr>
          <p:spPr>
            <a:xfrm>
              <a:off x="7116445" y="328549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>
              <a:off x="7149465" y="370078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도형 124"/>
            <p:cNvSpPr>
              <a:spLocks/>
            </p:cNvSpPr>
            <p:nvPr/>
          </p:nvSpPr>
          <p:spPr>
            <a:xfrm>
              <a:off x="6652895" y="3839210"/>
              <a:ext cx="1014730" cy="287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</a:p>
          </p:txBody>
        </p:sp>
        <p:sp>
          <p:nvSpPr>
            <p:cNvPr id="123" name="도형 124"/>
            <p:cNvSpPr>
              <a:spLocks/>
            </p:cNvSpPr>
            <p:nvPr/>
          </p:nvSpPr>
          <p:spPr>
            <a:xfrm>
              <a:off x="6694170" y="2642235"/>
              <a:ext cx="913130" cy="2463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지원내역 확인</a:t>
              </a: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7724775" y="2553335"/>
              <a:ext cx="635" cy="6267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23" idx="3"/>
            </p:cNvCxnSpPr>
            <p:nvPr/>
          </p:nvCxnSpPr>
          <p:spPr>
            <a:xfrm flipH="1">
              <a:off x="7606665" y="2765425"/>
              <a:ext cx="114935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7614285" y="3179445"/>
              <a:ext cx="114935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6473190" y="2764790"/>
              <a:ext cx="22479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473190" y="2759710"/>
              <a:ext cx="635" cy="17824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7136765" y="411480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도형 124"/>
            <p:cNvSpPr>
              <a:spLocks/>
            </p:cNvSpPr>
            <p:nvPr/>
          </p:nvSpPr>
          <p:spPr>
            <a:xfrm>
              <a:off x="6640195" y="4253230"/>
              <a:ext cx="1014730" cy="213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지원하기</a:t>
              </a: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7136765" y="44494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도형 124"/>
            <p:cNvSpPr>
              <a:spLocks/>
            </p:cNvSpPr>
            <p:nvPr/>
          </p:nvSpPr>
          <p:spPr>
            <a:xfrm>
              <a:off x="6583045" y="4596130"/>
              <a:ext cx="1130300" cy="269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이메일 가입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로그인</a:t>
              </a: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7148830" y="485203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도형 124"/>
            <p:cNvSpPr>
              <a:spLocks/>
            </p:cNvSpPr>
            <p:nvPr/>
          </p:nvSpPr>
          <p:spPr>
            <a:xfrm>
              <a:off x="6595745" y="4998085"/>
              <a:ext cx="1130300" cy="414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지원서양식 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입력</a:t>
              </a: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임시저장</a:t>
              </a: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제출</a:t>
              </a: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  <p:cxnSp>
          <p:nvCxnSpPr>
            <p:cNvPr id="189" name="직선 연결선 188"/>
            <p:cNvCxnSpPr/>
            <p:nvPr/>
          </p:nvCxnSpPr>
          <p:spPr>
            <a:xfrm flipH="1">
              <a:off x="6473190" y="4535805"/>
              <a:ext cx="576580" cy="635"/>
            </a:xfrm>
            <a:prstGeom prst="line">
              <a:avLst/>
            </a:prstGeom>
            <a:ln w="9525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Pages>3</Pages>
  <Words>439</Words>
  <Characters>0</Characters>
  <Application>Microsoft Office PowerPoint</Application>
  <DocSecurity>0</DocSecurity>
  <PresentationFormat>화면 슬라이드 쇼(4:3)</PresentationFormat>
  <Lines>0</Lines>
  <Paragraphs>206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sist232</cp:lastModifiedBy>
  <cp:revision>9</cp:revision>
  <dcterms:modified xsi:type="dcterms:W3CDTF">2019-12-27T06:32:57Z</dcterms:modified>
</cp:coreProperties>
</file>