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notesMasterIdLst>
    <p:notesMasterId r:id="rId5"/>
  </p:notes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1378" y="58"/>
      </p:cViewPr>
      <p:guideLst>
        <p:guide orient="horz" pos="2151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059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18473" y="2299451"/>
            <a:ext cx="765724" cy="212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141116" y="3004185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148737" y="3422015"/>
            <a:ext cx="654050" cy="5613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정지해제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577256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470681" y="2888615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470681" y="329247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95951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156356" y="2633980"/>
            <a:ext cx="623571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1259632" y="2288540"/>
            <a:ext cx="621665" cy="2565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1375837" y="3316605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1269157" y="2545080"/>
            <a:ext cx="0" cy="92583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1388537" y="3726180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718737" y="41268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1352342" y="4237355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1382187" y="2642235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1269157" y="347345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2845718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483768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627278" y="3439795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643153" y="396811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2804761" y="446913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631723" y="2765425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530123" y="2677795"/>
            <a:ext cx="0" cy="99822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533298" y="2910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0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01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780" cy="1670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715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570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7925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830" y="4613910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49775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025" y="4770755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445" y="4845050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1695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9079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1695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7948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1631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8310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1695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7866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686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585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6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606930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72767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75942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620138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874355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6215350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90229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78799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88515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79815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87753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78990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620011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86800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620011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729737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95638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83954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727896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86621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727515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96146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727959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280" y="4543425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445" y="3569970"/>
            <a:ext cx="58102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160" y="4092575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285" y="3084830"/>
            <a:ext cx="604520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27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630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420" y="44761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1277412" y="28321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718102" y="360934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530758" y="3672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2965733" y="38550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490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395" y="1843405"/>
            <a:ext cx="621665" cy="168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255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800" y="2978150"/>
            <a:ext cx="0" cy="7905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375" y="32842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872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420" y="3970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D8A2B65-5449-4B99-A5DF-A7B715DDA44D}"/>
              </a:ext>
            </a:extLst>
          </p:cNvPr>
          <p:cNvCxnSpPr>
            <a:cxnSpLocks/>
          </p:cNvCxnSpPr>
          <p:nvPr/>
        </p:nvCxnSpPr>
        <p:spPr>
          <a:xfrm>
            <a:off x="54124" y="2511368"/>
            <a:ext cx="0" cy="2769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476A1AD-AC28-4ED0-9D6A-DA633BFCA21D}"/>
              </a:ext>
            </a:extLst>
          </p:cNvPr>
          <p:cNvCxnSpPr>
            <a:cxnSpLocks/>
          </p:cNvCxnSpPr>
          <p:nvPr/>
        </p:nvCxnSpPr>
        <p:spPr>
          <a:xfrm>
            <a:off x="58652" y="27857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40A3837-2926-4CAB-8322-386B4358F4A5}"/>
              </a:ext>
            </a:extLst>
          </p:cNvPr>
          <p:cNvCxnSpPr>
            <a:cxnSpLocks/>
          </p:cNvCxnSpPr>
          <p:nvPr/>
        </p:nvCxnSpPr>
        <p:spPr>
          <a:xfrm>
            <a:off x="2692394" y="4321299"/>
            <a:ext cx="0" cy="36754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67CBCCEC-64AA-43E0-A76F-140BE1ED9ABF}"/>
              </a:ext>
            </a:extLst>
          </p:cNvPr>
          <p:cNvCxnSpPr>
            <a:cxnSpLocks/>
          </p:cNvCxnSpPr>
          <p:nvPr/>
        </p:nvCxnSpPr>
        <p:spPr>
          <a:xfrm>
            <a:off x="2692394" y="4682432"/>
            <a:ext cx="119034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2689802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5276879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1851559" y="2483802"/>
            <a:ext cx="0" cy="115900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668000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dirty="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1333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544350" y="2152015"/>
            <a:ext cx="802037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833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2373036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264549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264370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5185370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796138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888299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888299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925670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918814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5572646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179512" y="5852123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2299812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응모</a:t>
            </a: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1611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799046" y="3462774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816519" y="4032079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539766" y="4384076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596283" y="4847365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609117" y="5295731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072800" y="5842941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673595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5271799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2689802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2698194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2702756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1665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1609557" y="3642806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1222190" y="3859388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1461649" y="4314690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1306768" y="4515032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1298128" y="4975163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948329" y="512456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948330" y="5540443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505485" y="5711833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505484" y="571405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1385448" y="5713759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252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544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330">
            <a:extLst>
              <a:ext uri="{FF2B5EF4-FFF2-40B4-BE49-F238E27FC236}">
                <a16:creationId xmlns:a16="http://schemas.microsoft.com/office/drawing/2014/main" id="{44E9DB60-E3F9-4692-BBDD-10B3411340E7}"/>
              </a:ext>
            </a:extLst>
          </p:cNvPr>
          <p:cNvSpPr>
            <a:spLocks/>
          </p:cNvSpPr>
          <p:nvPr/>
        </p:nvSpPr>
        <p:spPr>
          <a:xfrm>
            <a:off x="811858" y="2992933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수정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116" name="도형 61">
            <a:extLst>
              <a:ext uri="{FF2B5EF4-FFF2-40B4-BE49-F238E27FC236}">
                <a16:creationId xmlns:a16="http://schemas.microsoft.com/office/drawing/2014/main" id="{FB455DCC-7BB7-4A47-8C4B-47FC3E0651AA}"/>
              </a:ext>
            </a:extLst>
          </p:cNvPr>
          <p:cNvCxnSpPr>
            <a:cxnSpLocks/>
          </p:cNvCxnSpPr>
          <p:nvPr/>
        </p:nvCxnSpPr>
        <p:spPr>
          <a:xfrm flipH="1">
            <a:off x="1217529" y="282024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4B70C48-95D8-4D0A-A650-454D1535732F}"/>
              </a:ext>
            </a:extLst>
          </p:cNvPr>
          <p:cNvCxnSpPr>
            <a:cxnSpLocks/>
          </p:cNvCxnSpPr>
          <p:nvPr/>
        </p:nvCxnSpPr>
        <p:spPr>
          <a:xfrm>
            <a:off x="3935904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AAFD7207-E294-4437-9EFC-625B3980B500}"/>
              </a:ext>
            </a:extLst>
          </p:cNvPr>
          <p:cNvSpPr/>
          <p:nvPr/>
        </p:nvSpPr>
        <p:spPr>
          <a:xfrm>
            <a:off x="3411136" y="2286636"/>
            <a:ext cx="1088856" cy="2504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6" name="도형 81">
            <a:extLst>
              <a:ext uri="{FF2B5EF4-FFF2-40B4-BE49-F238E27FC236}">
                <a16:creationId xmlns:a16="http://schemas.microsoft.com/office/drawing/2014/main" id="{ECA18FD3-FA3F-498D-A822-75E2F51A379F}"/>
              </a:ext>
            </a:extLst>
          </p:cNvPr>
          <p:cNvSpPr/>
          <p:nvPr/>
        </p:nvSpPr>
        <p:spPr>
          <a:xfrm>
            <a:off x="3408388" y="2660539"/>
            <a:ext cx="884057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0" name="도형 81">
            <a:extLst>
              <a:ext uri="{FF2B5EF4-FFF2-40B4-BE49-F238E27FC236}">
                <a16:creationId xmlns:a16="http://schemas.microsoft.com/office/drawing/2014/main" id="{6083D0D1-89B8-48A3-9DF9-C104976DB5E6}"/>
              </a:ext>
            </a:extLst>
          </p:cNvPr>
          <p:cNvSpPr/>
          <p:nvPr/>
        </p:nvSpPr>
        <p:spPr>
          <a:xfrm>
            <a:off x="3509829" y="3064257"/>
            <a:ext cx="695325" cy="42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문의내역 목록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2" name="도형 81">
            <a:extLst>
              <a:ext uri="{FF2B5EF4-FFF2-40B4-BE49-F238E27FC236}">
                <a16:creationId xmlns:a16="http://schemas.microsoft.com/office/drawing/2014/main" id="{7AFC3BAC-07BC-49CB-84BB-B7DAA590F06A}"/>
              </a:ext>
            </a:extLst>
          </p:cNvPr>
          <p:cNvSpPr/>
          <p:nvPr/>
        </p:nvSpPr>
        <p:spPr>
          <a:xfrm>
            <a:off x="3415797" y="3665465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문의내역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도형 61">
            <a:extLst>
              <a:ext uri="{FF2B5EF4-FFF2-40B4-BE49-F238E27FC236}">
                <a16:creationId xmlns:a16="http://schemas.microsoft.com/office/drawing/2014/main" id="{972F4659-3B29-4625-8499-6BEF6113A309}"/>
              </a:ext>
            </a:extLst>
          </p:cNvPr>
          <p:cNvCxnSpPr>
            <a:cxnSpLocks/>
          </p:cNvCxnSpPr>
          <p:nvPr/>
        </p:nvCxnSpPr>
        <p:spPr>
          <a:xfrm flipH="1">
            <a:off x="4447701" y="2552319"/>
            <a:ext cx="1" cy="66967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도형 61">
            <a:extLst>
              <a:ext uri="{FF2B5EF4-FFF2-40B4-BE49-F238E27FC236}">
                <a16:creationId xmlns:a16="http://schemas.microsoft.com/office/drawing/2014/main" id="{C3AF40D6-30DD-457A-9F74-E014D4A5637F}"/>
              </a:ext>
            </a:extLst>
          </p:cNvPr>
          <p:cNvCxnSpPr>
            <a:cxnSpLocks/>
          </p:cNvCxnSpPr>
          <p:nvPr/>
        </p:nvCxnSpPr>
        <p:spPr>
          <a:xfrm flipH="1">
            <a:off x="3833733" y="348924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도형 326">
            <a:extLst>
              <a:ext uri="{FF2B5EF4-FFF2-40B4-BE49-F238E27FC236}">
                <a16:creationId xmlns:a16="http://schemas.microsoft.com/office/drawing/2014/main" id="{28680362-9530-479C-BC2D-3EB764DEE0F1}"/>
              </a:ext>
            </a:extLst>
          </p:cNvPr>
          <p:cNvCxnSpPr>
            <a:cxnSpLocks/>
          </p:cNvCxnSpPr>
          <p:nvPr/>
        </p:nvCxnSpPr>
        <p:spPr>
          <a:xfrm>
            <a:off x="4205154" y="3216458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도형 326">
            <a:extLst>
              <a:ext uri="{FF2B5EF4-FFF2-40B4-BE49-F238E27FC236}">
                <a16:creationId xmlns:a16="http://schemas.microsoft.com/office/drawing/2014/main" id="{5A390ED3-E4B3-4F3D-9851-F893BDF20E1B}"/>
              </a:ext>
            </a:extLst>
          </p:cNvPr>
          <p:cNvCxnSpPr>
            <a:cxnSpLocks/>
          </p:cNvCxnSpPr>
          <p:nvPr/>
        </p:nvCxnSpPr>
        <p:spPr>
          <a:xfrm>
            <a:off x="4292445" y="2793098"/>
            <a:ext cx="155257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68132996-21F1-4826-A1D4-939B33C32BFA}"/>
              </a:ext>
            </a:extLst>
          </p:cNvPr>
          <p:cNvSpPr/>
          <p:nvPr/>
        </p:nvSpPr>
        <p:spPr>
          <a:xfrm>
            <a:off x="3421202" y="4122811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문의내역 수정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49" name="도형 61">
            <a:extLst>
              <a:ext uri="{FF2B5EF4-FFF2-40B4-BE49-F238E27FC236}">
                <a16:creationId xmlns:a16="http://schemas.microsoft.com/office/drawing/2014/main" id="{D664EE9D-80BA-4C78-B1D8-DF8878C17746}"/>
              </a:ext>
            </a:extLst>
          </p:cNvPr>
          <p:cNvCxnSpPr>
            <a:cxnSpLocks/>
          </p:cNvCxnSpPr>
          <p:nvPr/>
        </p:nvCxnSpPr>
        <p:spPr>
          <a:xfrm flipH="1">
            <a:off x="3839138" y="3946591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6A55DC0-8A1D-4475-ACD2-FEE6C25DFB63}"/>
              </a:ext>
            </a:extLst>
          </p:cNvPr>
          <p:cNvSpPr txBox="1"/>
          <p:nvPr/>
        </p:nvSpPr>
        <p:spPr>
          <a:xfrm>
            <a:off x="138059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30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>
            <a:spLocks/>
          </p:cNvSpPr>
          <p:nvPr/>
        </p:nvSpPr>
        <p:spPr>
          <a:xfrm>
            <a:off x="6786880" y="1271905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비로그인</a:t>
            </a:r>
          </a:p>
        </p:txBody>
      </p:sp>
      <p:cxnSp>
        <p:nvCxnSpPr>
          <p:cNvPr id="201" name="직선 연결선 200"/>
          <p:cNvCxnSpPr/>
          <p:nvPr/>
        </p:nvCxnSpPr>
        <p:spPr>
          <a:xfrm>
            <a:off x="3237230" y="2148840"/>
            <a:ext cx="394335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1431925" y="1139825"/>
            <a:ext cx="711200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89940" y="1673225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192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793750" y="1529080"/>
            <a:ext cx="2397125" cy="504190"/>
            <a:chOff x="793750" y="1529080"/>
            <a:chExt cx="2397125" cy="504190"/>
          </a:xfrm>
        </p:grpSpPr>
        <p:cxnSp>
          <p:nvCxnSpPr>
            <p:cNvPr id="203" name="직선 연결선 202"/>
            <p:cNvCxnSpPr/>
            <p:nvPr/>
          </p:nvCxnSpPr>
          <p:spPr>
            <a:xfrm>
              <a:off x="1965325" y="165925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2829560" y="166116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1428115" y="1529080"/>
              <a:ext cx="635" cy="14478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93750" y="1659255"/>
              <a:ext cx="2036445" cy="889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도형 68"/>
            <p:cNvSpPr>
              <a:spLocks/>
            </p:cNvSpPr>
            <p:nvPr/>
          </p:nvSpPr>
          <p:spPr>
            <a:xfrm>
              <a:off x="2469515" y="1774190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</a:p>
          </p:txBody>
        </p:sp>
        <p:sp>
          <p:nvSpPr>
            <p:cNvPr id="45" name="도형 66"/>
            <p:cNvSpPr>
              <a:spLocks/>
            </p:cNvSpPr>
            <p:nvPr/>
          </p:nvSpPr>
          <p:spPr>
            <a:xfrm>
              <a:off x="1597025" y="1779905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관리자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/>
          <p:cNvSpPr>
            <a:spLocks/>
          </p:cNvSpPr>
          <p:nvPr/>
        </p:nvSpPr>
        <p:spPr>
          <a:xfrm>
            <a:off x="2816860" y="3084195"/>
            <a:ext cx="979805" cy="2933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상세조회</a:t>
            </a:r>
          </a:p>
        </p:txBody>
      </p:sp>
      <p:sp>
        <p:nvSpPr>
          <p:cNvPr id="319" name="도형 71"/>
          <p:cNvSpPr>
            <a:spLocks/>
          </p:cNvSpPr>
          <p:nvPr/>
        </p:nvSpPr>
        <p:spPr>
          <a:xfrm>
            <a:off x="422275" y="1803400"/>
            <a:ext cx="786765" cy="28765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ID/</a:t>
            </a: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 찾기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544195" y="2090419"/>
            <a:ext cx="635" cy="96837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도형 81"/>
          <p:cNvSpPr>
            <a:spLocks/>
          </p:cNvSpPr>
          <p:nvPr/>
        </p:nvSpPr>
        <p:spPr>
          <a:xfrm>
            <a:off x="689610" y="2209165"/>
            <a:ext cx="858520" cy="2374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아이디찾기</a:t>
            </a:r>
          </a:p>
        </p:txBody>
      </p:sp>
      <p:cxnSp>
        <p:nvCxnSpPr>
          <p:cNvPr id="91" name="직선 연결선 90"/>
          <p:cNvCxnSpPr/>
          <p:nvPr/>
        </p:nvCxnSpPr>
        <p:spPr>
          <a:xfrm flipH="1">
            <a:off x="545465" y="2322830"/>
            <a:ext cx="1447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/>
          <p:cNvSpPr>
            <a:spLocks/>
          </p:cNvSpPr>
          <p:nvPr/>
        </p:nvSpPr>
        <p:spPr>
          <a:xfrm>
            <a:off x="691515" y="2944495"/>
            <a:ext cx="867410" cy="2374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비밀번호찾기</a:t>
            </a:r>
          </a:p>
        </p:txBody>
      </p:sp>
      <p:cxnSp>
        <p:nvCxnSpPr>
          <p:cNvPr id="93" name="직선 연결선 92"/>
          <p:cNvCxnSpPr/>
          <p:nvPr/>
        </p:nvCxnSpPr>
        <p:spPr>
          <a:xfrm flipH="1">
            <a:off x="553085" y="3058160"/>
            <a:ext cx="1447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81"/>
          <p:cNvSpPr>
            <a:spLocks/>
          </p:cNvSpPr>
          <p:nvPr/>
        </p:nvSpPr>
        <p:spPr>
          <a:xfrm>
            <a:off x="666750" y="2555240"/>
            <a:ext cx="913130" cy="2432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750">
                <a:solidFill>
                  <a:schemeClr val="tx1"/>
                </a:solidFill>
                <a:latin typeface="맑은 고딕" charset="0"/>
                <a:ea typeface="맑은 고딕" charset="0"/>
              </a:rPr>
              <a:t>핸드폰번호 인증</a:t>
            </a:r>
          </a:p>
        </p:txBody>
      </p:sp>
      <p:cxnSp>
        <p:nvCxnSpPr>
          <p:cNvPr id="95" name="직선 연결선 94"/>
          <p:cNvCxnSpPr/>
          <p:nvPr/>
        </p:nvCxnSpPr>
        <p:spPr>
          <a:xfrm>
            <a:off x="1104900" y="2430145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도형 81"/>
          <p:cNvSpPr>
            <a:spLocks/>
          </p:cNvSpPr>
          <p:nvPr/>
        </p:nvSpPr>
        <p:spPr>
          <a:xfrm>
            <a:off x="689610" y="3319217"/>
            <a:ext cx="913130" cy="2432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7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 변경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1128395" y="3194122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80" y="1645285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130" y="152019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315" y="2006021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465" y="188092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256280" y="2143760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도형 81"/>
          <p:cNvSpPr>
            <a:spLocks/>
          </p:cNvSpPr>
          <p:nvPr/>
        </p:nvSpPr>
        <p:spPr>
          <a:xfrm>
            <a:off x="2821940" y="2279015"/>
            <a:ext cx="894080" cy="25336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</a:p>
        </p:txBody>
      </p:sp>
      <p:cxnSp>
        <p:nvCxnSpPr>
          <p:cNvPr id="67" name="직선 연결선 66"/>
          <p:cNvCxnSpPr>
            <a:stCxn id="65" idx="2"/>
          </p:cNvCxnSpPr>
          <p:nvPr/>
        </p:nvCxnSpPr>
        <p:spPr>
          <a:xfrm>
            <a:off x="3268980" y="2531745"/>
            <a:ext cx="1270" cy="1416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81"/>
          <p:cNvSpPr>
            <a:spLocks/>
          </p:cNvSpPr>
          <p:nvPr/>
        </p:nvSpPr>
        <p:spPr>
          <a:xfrm>
            <a:off x="2877185" y="2666365"/>
            <a:ext cx="740410" cy="2933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목록 조회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5057269" y="2151762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/>
          <p:cNvSpPr>
            <a:spLocks/>
          </p:cNvSpPr>
          <p:nvPr/>
        </p:nvSpPr>
        <p:spPr>
          <a:xfrm>
            <a:off x="4427984" y="2270507"/>
            <a:ext cx="1252220" cy="231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</a:t>
            </a:r>
          </a:p>
        </p:txBody>
      </p:sp>
      <p:sp>
        <p:nvSpPr>
          <p:cNvPr id="57" name="도형 81"/>
          <p:cNvSpPr>
            <a:spLocks/>
          </p:cNvSpPr>
          <p:nvPr/>
        </p:nvSpPr>
        <p:spPr>
          <a:xfrm>
            <a:off x="4441954" y="2635632"/>
            <a:ext cx="1241425" cy="299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</a:p>
        </p:txBody>
      </p:sp>
      <p:sp>
        <p:nvSpPr>
          <p:cNvPr id="275" name="도형 81"/>
          <p:cNvSpPr>
            <a:spLocks/>
          </p:cNvSpPr>
          <p:nvPr/>
        </p:nvSpPr>
        <p:spPr>
          <a:xfrm>
            <a:off x="6863715" y="2260600"/>
            <a:ext cx="1014730" cy="2933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인재채용</a:t>
            </a:r>
          </a:p>
        </p:txBody>
      </p:sp>
      <p:sp>
        <p:nvSpPr>
          <p:cNvPr id="277" name="도형 81"/>
          <p:cNvSpPr>
            <a:spLocks/>
          </p:cNvSpPr>
          <p:nvPr/>
        </p:nvSpPr>
        <p:spPr>
          <a:xfrm>
            <a:off x="6640195" y="3035935"/>
            <a:ext cx="979805" cy="2432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750">
                <a:solidFill>
                  <a:schemeClr val="tx1"/>
                </a:solidFill>
                <a:latin typeface="맑은 고딕" charset="0"/>
                <a:ea typeface="맑은 고딕" charset="0"/>
              </a:rPr>
              <a:t>모집공고 게시판</a:t>
            </a:r>
          </a:p>
        </p:txBody>
      </p:sp>
      <p:sp>
        <p:nvSpPr>
          <p:cNvPr id="282" name="도형 81"/>
          <p:cNvSpPr>
            <a:spLocks/>
          </p:cNvSpPr>
          <p:nvPr/>
        </p:nvSpPr>
        <p:spPr>
          <a:xfrm>
            <a:off x="6595745" y="3413760"/>
            <a:ext cx="1071245" cy="2838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모집공고 게시글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</a:p>
        </p:txBody>
      </p:sp>
      <p:cxnSp>
        <p:nvCxnSpPr>
          <p:cNvPr id="311" name="직선 연결선 310"/>
          <p:cNvCxnSpPr/>
          <p:nvPr/>
        </p:nvCxnSpPr>
        <p:spPr>
          <a:xfrm>
            <a:off x="7193280" y="2143125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/>
          <p:cNvCxnSpPr/>
          <p:nvPr/>
        </p:nvCxnSpPr>
        <p:spPr>
          <a:xfrm>
            <a:off x="7194550" y="1522095"/>
            <a:ext cx="635" cy="62674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/>
          <p:nvPr/>
        </p:nvCxnSpPr>
        <p:spPr>
          <a:xfrm>
            <a:off x="3268345" y="2959100"/>
            <a:ext cx="1270" cy="1416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도형 81"/>
          <p:cNvSpPr>
            <a:spLocks/>
          </p:cNvSpPr>
          <p:nvPr/>
        </p:nvSpPr>
        <p:spPr>
          <a:xfrm>
            <a:off x="4535299" y="3047747"/>
            <a:ext cx="979805" cy="3092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상세조회</a:t>
            </a:r>
          </a:p>
        </p:txBody>
      </p:sp>
      <p:cxnSp>
        <p:nvCxnSpPr>
          <p:cNvPr id="345" name="직선 연결선 344"/>
          <p:cNvCxnSpPr/>
          <p:nvPr/>
        </p:nvCxnSpPr>
        <p:spPr>
          <a:xfrm>
            <a:off x="5057904" y="2509902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5057904" y="2929002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7116445" y="3285490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7149465" y="3700780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도형 124"/>
          <p:cNvSpPr>
            <a:spLocks/>
          </p:cNvSpPr>
          <p:nvPr/>
        </p:nvSpPr>
        <p:spPr>
          <a:xfrm>
            <a:off x="6652895" y="3839210"/>
            <a:ext cx="1014730" cy="2876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모집공고 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상세조회</a:t>
            </a:r>
          </a:p>
        </p:txBody>
      </p:sp>
      <p:sp>
        <p:nvSpPr>
          <p:cNvPr id="123" name="도형 124"/>
          <p:cNvSpPr>
            <a:spLocks/>
          </p:cNvSpPr>
          <p:nvPr/>
        </p:nvSpPr>
        <p:spPr>
          <a:xfrm>
            <a:off x="6694170" y="2642235"/>
            <a:ext cx="913130" cy="2463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지원내역 조회</a:t>
            </a:r>
          </a:p>
        </p:txBody>
      </p:sp>
      <p:cxnSp>
        <p:nvCxnSpPr>
          <p:cNvPr id="124" name="직선 연결선 123"/>
          <p:cNvCxnSpPr/>
          <p:nvPr/>
        </p:nvCxnSpPr>
        <p:spPr>
          <a:xfrm>
            <a:off x="7724775" y="2553335"/>
            <a:ext cx="635" cy="62674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endCxn id="123" idx="3"/>
          </p:cNvCxnSpPr>
          <p:nvPr/>
        </p:nvCxnSpPr>
        <p:spPr>
          <a:xfrm flipH="1">
            <a:off x="7606665" y="2765425"/>
            <a:ext cx="11493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H="1">
            <a:off x="7614285" y="3179445"/>
            <a:ext cx="11493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6473190" y="2764790"/>
            <a:ext cx="22479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473190" y="2759710"/>
            <a:ext cx="635" cy="178244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7136765" y="4114800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도형 124"/>
          <p:cNvSpPr>
            <a:spLocks/>
          </p:cNvSpPr>
          <p:nvPr/>
        </p:nvSpPr>
        <p:spPr>
          <a:xfrm>
            <a:off x="6640195" y="4253230"/>
            <a:ext cx="1014730" cy="213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지원하기</a:t>
            </a:r>
          </a:p>
        </p:txBody>
      </p:sp>
      <p:cxnSp>
        <p:nvCxnSpPr>
          <p:cNvPr id="185" name="직선 연결선 184"/>
          <p:cNvCxnSpPr/>
          <p:nvPr/>
        </p:nvCxnSpPr>
        <p:spPr>
          <a:xfrm>
            <a:off x="7136765" y="4449445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도형 124"/>
          <p:cNvSpPr>
            <a:spLocks/>
          </p:cNvSpPr>
          <p:nvPr/>
        </p:nvSpPr>
        <p:spPr>
          <a:xfrm>
            <a:off x="6583045" y="4596130"/>
            <a:ext cx="1130300" cy="269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인증</a:t>
            </a:r>
          </a:p>
        </p:txBody>
      </p:sp>
      <p:cxnSp>
        <p:nvCxnSpPr>
          <p:cNvPr id="187" name="직선 연결선 186"/>
          <p:cNvCxnSpPr/>
          <p:nvPr/>
        </p:nvCxnSpPr>
        <p:spPr>
          <a:xfrm>
            <a:off x="7148830" y="4852035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도형 124"/>
          <p:cNvSpPr>
            <a:spLocks/>
          </p:cNvSpPr>
          <p:nvPr/>
        </p:nvSpPr>
        <p:spPr>
          <a:xfrm>
            <a:off x="6583045" y="4998085"/>
            <a:ext cx="1175382" cy="4146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지원서 작성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임시저장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제출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</a:t>
            </a:r>
          </a:p>
        </p:txBody>
      </p:sp>
      <p:cxnSp>
        <p:nvCxnSpPr>
          <p:cNvPr id="189" name="직선 연결선 188"/>
          <p:cNvCxnSpPr/>
          <p:nvPr/>
        </p:nvCxnSpPr>
        <p:spPr>
          <a:xfrm flipH="1">
            <a:off x="6473190" y="4535805"/>
            <a:ext cx="576580" cy="635"/>
          </a:xfrm>
          <a:prstGeom prst="line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82CC0F7-EE98-46AF-A38F-A53490C964AE}"/>
              </a:ext>
            </a:extLst>
          </p:cNvPr>
          <p:cNvSpPr txBox="1"/>
          <p:nvPr/>
        </p:nvSpPr>
        <p:spPr>
          <a:xfrm>
            <a:off x="138058" y="71755"/>
            <a:ext cx="7168973" cy="4770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비회원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Pages>3</Pages>
  <Words>342</Words>
  <Characters>0</Characters>
  <Application>Microsoft Office PowerPoint</Application>
  <DocSecurity>0</DocSecurity>
  <PresentationFormat>화면 슬라이드 쇼(4:3)</PresentationFormat>
  <Lines>0</Lines>
  <Paragraphs>165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정 재웅</cp:lastModifiedBy>
  <cp:revision>17</cp:revision>
  <dcterms:modified xsi:type="dcterms:W3CDTF">2020-01-13T07:08:40Z</dcterms:modified>
</cp:coreProperties>
</file>