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87" r:id="rId10"/>
    <p:sldId id="286" r:id="rId11"/>
    <p:sldId id="264" r:id="rId12"/>
    <p:sldId id="265" r:id="rId13"/>
    <p:sldId id="274" r:id="rId14"/>
    <p:sldId id="267" r:id="rId15"/>
    <p:sldId id="271" r:id="rId16"/>
    <p:sldId id="268" r:id="rId17"/>
    <p:sldId id="269" r:id="rId18"/>
    <p:sldId id="272" r:id="rId19"/>
    <p:sldId id="273" r:id="rId20"/>
    <p:sldId id="270" r:id="rId21"/>
    <p:sldId id="275" r:id="rId22"/>
    <p:sldId id="279" r:id="rId23"/>
    <p:sldId id="276" r:id="rId24"/>
    <p:sldId id="277" r:id="rId25"/>
    <p:sldId id="284" r:id="rId26"/>
    <p:sldId id="278" r:id="rId27"/>
    <p:sldId id="280" r:id="rId28"/>
    <p:sldId id="285" r:id="rId29"/>
    <p:sldId id="282" r:id="rId30"/>
    <p:sldId id="28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8F36-7553-4719-86FF-C543D15FAA80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onics" TargetMode="External"/><Relationship Id="rId2" Type="http://schemas.openxmlformats.org/officeDocument/2006/relationships/hyperlink" Target="http://en.wikipedia.org/wiki/Robo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Terrestrial_locomotion_in_animals" TargetMode="External"/><Relationship Id="rId4" Type="http://schemas.openxmlformats.org/officeDocument/2006/relationships/hyperlink" Target="http://en.wikipedia.org/wiki/Hexapod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ROBOTIC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05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4914" cy="1325563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5" y="1947133"/>
            <a:ext cx="2775473" cy="2334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596" y="11797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SSC32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9596" y="46688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STM32F4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93" y="557549"/>
            <a:ext cx="3937609" cy="23523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00" y="3854575"/>
            <a:ext cx="2251618" cy="269683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3"/>
            <a:endCxn id="9" idx="1"/>
          </p:cNvCxnSpPr>
          <p:nvPr/>
        </p:nvCxnSpPr>
        <p:spPr>
          <a:xfrm flipV="1">
            <a:off x="4485938" y="1364373"/>
            <a:ext cx="1933658" cy="17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4" idx="1"/>
          </p:cNvCxnSpPr>
          <p:nvPr/>
        </p:nvCxnSpPr>
        <p:spPr>
          <a:xfrm>
            <a:off x="4485938" y="3114338"/>
            <a:ext cx="1933658" cy="173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26445"/>
            <a:ext cx="3429896" cy="2491767"/>
          </a:xfrm>
        </p:spPr>
      </p:pic>
      <p:sp>
        <p:nvSpPr>
          <p:cNvPr id="5" name="TextBox 4"/>
          <p:cNvSpPr txBox="1"/>
          <p:nvPr/>
        </p:nvSpPr>
        <p:spPr>
          <a:xfrm>
            <a:off x="5518673" y="1690688"/>
            <a:ext cx="5655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System:</a:t>
            </a:r>
            <a:r>
              <a:rPr lang="en-US" dirty="0"/>
              <a:t> +Pulse Width Control 1500usec </a:t>
            </a:r>
            <a:r>
              <a:rPr lang="en-US" dirty="0" smtClean="0"/>
              <a:t>Neutral</a:t>
            </a:r>
          </a:p>
          <a:p>
            <a:r>
              <a:rPr lang="en-US" b="1" dirty="0"/>
              <a:t>Required Pulse: </a:t>
            </a:r>
            <a:r>
              <a:rPr lang="en-US" dirty="0"/>
              <a:t>3-5 Volt Peak to Peak Square </a:t>
            </a:r>
            <a:r>
              <a:rPr lang="en-US" dirty="0" smtClean="0"/>
              <a:t>Wave</a:t>
            </a:r>
          </a:p>
          <a:p>
            <a:r>
              <a:rPr lang="en-US" b="1" dirty="0"/>
              <a:t>Operating Voltage: </a:t>
            </a:r>
            <a:r>
              <a:rPr lang="en-US" dirty="0"/>
              <a:t>4.8-6.0 Volts</a:t>
            </a:r>
            <a:br>
              <a:rPr lang="en-US" dirty="0"/>
            </a:br>
            <a:r>
              <a:rPr lang="en-US" b="1" dirty="0"/>
              <a:t>Operating Angle: </a:t>
            </a:r>
            <a:r>
              <a:rPr lang="en-US" dirty="0"/>
              <a:t>45 Deg. one side pulse traveling 400usec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73" y="4216580"/>
            <a:ext cx="347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How’s Servo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85" y="2039964"/>
            <a:ext cx="4840719" cy="14777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85" y="3968750"/>
            <a:ext cx="4978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</a:p>
          <a:p>
            <a:r>
              <a:rPr lang="en-US" dirty="0" smtClean="0"/>
              <a:t>STM32F4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54764" cy="2343430"/>
          </a:xfrm>
        </p:spPr>
      </p:pic>
      <p:sp>
        <p:nvSpPr>
          <p:cNvPr id="6" name="TextBox 5"/>
          <p:cNvSpPr txBox="1"/>
          <p:nvPr/>
        </p:nvSpPr>
        <p:spPr>
          <a:xfrm>
            <a:off x="5120640" y="1356462"/>
            <a:ext cx="668638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Microcontroller = Atmel ATMEGA168-20PU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EEPROM = 24LC32P (Required for 2.01GP)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= 14.75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Sequencer = 12 Servo Hexapod (Alternating Tripod)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input = True RS-232 or TTL, 2400, 9600, 38.4k, 115.2k, N81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= 32 (Servo or TTL)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 = 4 (Static or Latching, Analog or Digital)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requirements = 31mA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interface = DB9F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Microcontroller interface = Header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control = Up to 32 servos plug in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type supported = Futaba or </a:t>
            </a:r>
            <a:r>
              <a:rPr lang="en-US" dirty="0" err="1"/>
              <a:t>Hitec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travel range = 180°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resolution = 1uS, .09°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speed resolution = 1uS /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motion control = Immediate, Timed, Speed or Synchronized.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board size = 3.0" x 2.3"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current capacity = 15 amps per side, 30 amps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54764" cy="23434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05" y="1380564"/>
            <a:ext cx="6181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72" y="1301675"/>
            <a:ext cx="10127428" cy="5325036"/>
          </a:xfrm>
        </p:spPr>
      </p:pic>
    </p:spTree>
    <p:extLst>
      <p:ext uri="{BB962C8B-B14F-4D97-AF65-F5344CB8AC3E}">
        <p14:creationId xmlns:p14="http://schemas.microsoft.com/office/powerpoint/2010/main" val="30179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9" y="1690688"/>
            <a:ext cx="1750776" cy="2752220"/>
          </a:xfrm>
        </p:spPr>
      </p:pic>
      <p:sp>
        <p:nvSpPr>
          <p:cNvPr id="5" name="TextBox 4"/>
          <p:cNvSpPr txBox="1"/>
          <p:nvPr/>
        </p:nvSpPr>
        <p:spPr>
          <a:xfrm>
            <a:off x="3291840" y="1559858"/>
            <a:ext cx="860203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STM32F407VGT6 microcontroller featuring 32-bit ARM Cortex-M4F core, 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/>
              <a:t>MB Flash, 192 KB RAM in an LQFP100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On-board ST-LINK/V2 with selection mode </a:t>
            </a:r>
            <a:r>
              <a:rPr lang="en-US" dirty="0" smtClean="0"/>
              <a:t>switch to </a:t>
            </a:r>
            <a:r>
              <a:rPr lang="en-US" dirty="0"/>
              <a:t>use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kit as a standalone ST-LINK/V2 (with SWD connector for programming and debugging)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 power supply: through USB bus or from an external 5 V supply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application power supply: 3 V and 5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LIS302DL or LIS3DSH ST MEMS 3-axis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MP45DT02, ST MEMS audio sensor, </a:t>
            </a:r>
            <a:r>
              <a:rPr lang="en-US" dirty="0" err="1"/>
              <a:t>omni</a:t>
            </a:r>
            <a:r>
              <a:rPr lang="en-US" dirty="0"/>
              <a:t>-directional digital microphone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CS43L22, audio DAC with integrated class D speaker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Eight LEDs:</a:t>
            </a:r>
          </a:p>
          <a:p>
            <a:r>
              <a:rPr lang="en-US" dirty="0"/>
              <a:t>LD1 (red/green) for USB communication</a:t>
            </a:r>
          </a:p>
          <a:p>
            <a:r>
              <a:rPr lang="en-US" dirty="0"/>
              <a:t>LD2 (red) for 3.3 V power on</a:t>
            </a:r>
          </a:p>
          <a:p>
            <a:r>
              <a:rPr lang="en-US" dirty="0"/>
              <a:t>Four user LEDs, LD3 (orange), LD4 (green), LD5 (red) and LD6 (blue)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USB OTG LEDs LD7 (green) </a:t>
            </a:r>
            <a:r>
              <a:rPr lang="en-US" dirty="0" err="1"/>
              <a:t>VBus</a:t>
            </a:r>
            <a:r>
              <a:rPr lang="en-US" dirty="0"/>
              <a:t> and LD8 (red) over-current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push buttons (user and reset)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OTG FS with micro-AB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header for all LQFP100 I/</a:t>
            </a:r>
            <a:r>
              <a:rPr lang="en-US" dirty="0" err="1"/>
              <a:t>Os</a:t>
            </a:r>
            <a:r>
              <a:rPr lang="en-US" dirty="0"/>
              <a:t> for quick connection to prototyping </a:t>
            </a:r>
            <a:endParaRPr lang="en-US" dirty="0" smtClean="0"/>
          </a:p>
          <a:p>
            <a:r>
              <a:rPr lang="en-US" dirty="0" smtClean="0"/>
              <a:t>board </a:t>
            </a:r>
            <a:r>
              <a:rPr lang="en-US" dirty="0"/>
              <a:t>and easy probing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" y="193637"/>
            <a:ext cx="11463170" cy="65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55" y="373342"/>
            <a:ext cx="10515600" cy="61995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Introduce</a:t>
            </a:r>
          </a:p>
          <a:p>
            <a:pPr lvl="1"/>
            <a:r>
              <a:rPr lang="en-US" dirty="0" smtClean="0"/>
              <a:t>Hexapod</a:t>
            </a:r>
          </a:p>
          <a:p>
            <a:pPr lvl="1"/>
            <a:r>
              <a:rPr lang="en-US" dirty="0" err="1" smtClean="0"/>
              <a:t>Apod</a:t>
            </a:r>
            <a:endParaRPr lang="en-US" dirty="0"/>
          </a:p>
          <a:p>
            <a:r>
              <a:rPr lang="en-US" dirty="0" smtClean="0"/>
              <a:t>What’s Include?</a:t>
            </a:r>
          </a:p>
          <a:p>
            <a:pPr lvl="1"/>
            <a:r>
              <a:rPr lang="en-US" dirty="0" smtClean="0"/>
              <a:t>Servos</a:t>
            </a:r>
          </a:p>
          <a:p>
            <a:pPr lvl="1"/>
            <a:r>
              <a:rPr lang="en-US" dirty="0" smtClean="0"/>
              <a:t>Modules Control</a:t>
            </a:r>
          </a:p>
          <a:p>
            <a:pPr lvl="2"/>
            <a:r>
              <a:rPr lang="en-US" dirty="0" smtClean="0"/>
              <a:t>SSC32</a:t>
            </a:r>
          </a:p>
          <a:p>
            <a:pPr lvl="2"/>
            <a:r>
              <a:rPr lang="en-US" dirty="0" smtClean="0"/>
              <a:t>STM32F4</a:t>
            </a:r>
          </a:p>
          <a:p>
            <a:pPr lvl="1"/>
            <a:r>
              <a:rPr lang="en-US" dirty="0" smtClean="0"/>
              <a:t>PC Control Interface</a:t>
            </a:r>
          </a:p>
          <a:p>
            <a:r>
              <a:rPr lang="en-US" dirty="0" smtClean="0"/>
              <a:t>How’s difference?</a:t>
            </a:r>
          </a:p>
          <a:p>
            <a:pPr lvl="1"/>
            <a:r>
              <a:rPr lang="en-US" dirty="0" smtClean="0"/>
              <a:t>What did they do?</a:t>
            </a:r>
          </a:p>
          <a:p>
            <a:pPr lvl="1"/>
            <a:r>
              <a:rPr lang="en-US" dirty="0" smtClean="0"/>
              <a:t>What did we do?</a:t>
            </a:r>
          </a:p>
          <a:p>
            <a:r>
              <a:rPr lang="en-US" dirty="0" smtClean="0"/>
              <a:t>How do we do?</a:t>
            </a:r>
          </a:p>
          <a:p>
            <a:pPr lvl="1"/>
            <a:r>
              <a:rPr lang="en-US" dirty="0" smtClean="0"/>
              <a:t>Algorithm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Are there anything to be programmed in the future?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2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49" y="3108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How’s difference?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What did they do?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Apod</a:t>
            </a:r>
            <a:endParaRPr lang="en-US" dirty="0" smtClean="0"/>
          </a:p>
          <a:p>
            <a:pPr lvl="1"/>
            <a:r>
              <a:rPr lang="en-US" dirty="0" smtClean="0"/>
              <a:t>Movement (Left, </a:t>
            </a:r>
            <a:r>
              <a:rPr lang="en-US" dirty="0" err="1" smtClean="0"/>
              <a:t>Right,Forward</a:t>
            </a:r>
            <a:r>
              <a:rPr lang="en-US" dirty="0" smtClean="0"/>
              <a:t>, Backward, etc.)</a:t>
            </a:r>
          </a:p>
          <a:p>
            <a:pPr lvl="1"/>
            <a:r>
              <a:rPr lang="en-US" dirty="0" smtClean="0"/>
              <a:t>Grip</a:t>
            </a:r>
          </a:p>
          <a:p>
            <a:pPr lvl="1"/>
            <a:r>
              <a:rPr lang="en-US" dirty="0" smtClean="0"/>
              <a:t>Lift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Some crazy action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Using Wireless controller (2.4Ghz) direct connect with BOTII module</a:t>
            </a:r>
          </a:p>
          <a:p>
            <a:r>
              <a:rPr lang="en-US" dirty="0" smtClean="0"/>
              <a:t>Brain</a:t>
            </a:r>
          </a:p>
          <a:p>
            <a:pPr lvl="1"/>
            <a:r>
              <a:rPr lang="en-US" dirty="0" smtClean="0"/>
              <a:t>All algorithm embedded in BOTII</a:t>
            </a:r>
          </a:p>
          <a:p>
            <a:r>
              <a:rPr lang="en-US" dirty="0" smtClean="0"/>
              <a:t>Another function</a:t>
            </a:r>
          </a:p>
          <a:p>
            <a:pPr lvl="1"/>
            <a:r>
              <a:rPr lang="en-US" dirty="0" smtClean="0"/>
              <a:t>NONE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What did they do?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mtClean="0"/>
              <a:t>Video here)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513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Apod</a:t>
            </a:r>
            <a:endParaRPr lang="en-US" dirty="0" smtClean="0"/>
          </a:p>
          <a:p>
            <a:pPr lvl="1"/>
            <a:r>
              <a:rPr lang="en-US" dirty="0" smtClean="0"/>
              <a:t>Movement (Left, right, forward, backward, etc.)</a:t>
            </a:r>
          </a:p>
          <a:p>
            <a:pPr lvl="1"/>
            <a:r>
              <a:rPr lang="en-US" dirty="0" smtClean="0"/>
              <a:t>Grip</a:t>
            </a:r>
          </a:p>
          <a:p>
            <a:pPr lvl="1"/>
            <a:r>
              <a:rPr lang="en-US" dirty="0" smtClean="0"/>
              <a:t>Lift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Some crazy action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Using Bluetooth connect indirect through Pc interface, communicate with STM32F4</a:t>
            </a:r>
          </a:p>
          <a:p>
            <a:r>
              <a:rPr lang="en-US" dirty="0" smtClean="0"/>
              <a:t>Brain</a:t>
            </a:r>
          </a:p>
          <a:p>
            <a:pPr lvl="1"/>
            <a:r>
              <a:rPr lang="en-US" dirty="0" smtClean="0"/>
              <a:t>All algorithm embedded in STM32F4 discovery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</a:t>
            </a:r>
            <a:r>
              <a:rPr lang="en-US" dirty="0" smtClean="0"/>
              <a:t>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function</a:t>
            </a:r>
          </a:p>
          <a:p>
            <a:pPr lvl="1"/>
            <a:r>
              <a:rPr lang="en-US" dirty="0"/>
              <a:t>Live camera with </a:t>
            </a:r>
            <a:r>
              <a:rPr lang="en-US" dirty="0" smtClean="0"/>
              <a:t>detect color</a:t>
            </a:r>
          </a:p>
          <a:p>
            <a:pPr lvl="1"/>
            <a:r>
              <a:rPr lang="en-US" dirty="0" smtClean="0"/>
              <a:t>Automate redirect movement</a:t>
            </a:r>
          </a:p>
          <a:p>
            <a:pPr lvl="1"/>
            <a:r>
              <a:rPr lang="en-US" dirty="0" smtClean="0"/>
              <a:t>Automate </a:t>
            </a:r>
            <a:r>
              <a:rPr lang="en-US" dirty="0" err="1" smtClean="0"/>
              <a:t>indentify</a:t>
            </a:r>
            <a:r>
              <a:rPr lang="en-US" dirty="0" smtClean="0"/>
              <a:t> distance between </a:t>
            </a:r>
            <a:r>
              <a:rPr lang="en-US" dirty="0" err="1" smtClean="0"/>
              <a:t>Apod</a:t>
            </a:r>
            <a:r>
              <a:rPr lang="en-US" dirty="0" smtClean="0"/>
              <a:t> and the item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9428" cy="1325563"/>
          </a:xfrm>
        </p:spPr>
        <p:txBody>
          <a:bodyPr/>
          <a:lstStyle/>
          <a:p>
            <a:r>
              <a:rPr lang="en-US" dirty="0" smtClean="0"/>
              <a:t>Does we similar with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all implement from the begin</a:t>
            </a:r>
          </a:p>
          <a:p>
            <a:pPr lvl="1"/>
            <a:r>
              <a:rPr lang="en-US" dirty="0" smtClean="0"/>
              <a:t>Firmware (SSC32)</a:t>
            </a:r>
          </a:p>
          <a:p>
            <a:pPr lvl="1"/>
            <a:r>
              <a:rPr lang="en-US" dirty="0" smtClean="0"/>
              <a:t>Alternate module (STM32F4)</a:t>
            </a:r>
          </a:p>
          <a:p>
            <a:r>
              <a:rPr lang="en-US" dirty="0" smtClean="0"/>
              <a:t>Just:</a:t>
            </a:r>
          </a:p>
          <a:p>
            <a:pPr lvl="1"/>
            <a:r>
              <a:rPr lang="en-US" dirty="0" smtClean="0"/>
              <a:t>Depend on Algorithm which World’s done to create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83388" y="88212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3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2" y="473336"/>
            <a:ext cx="6712772" cy="6056556"/>
          </a:xfrm>
        </p:spPr>
      </p:pic>
      <p:sp>
        <p:nvSpPr>
          <p:cNvPr id="6" name="TextBox 5"/>
          <p:cNvSpPr txBox="1"/>
          <p:nvPr/>
        </p:nvSpPr>
        <p:spPr>
          <a:xfrm>
            <a:off x="9402184" y="2807746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SSC32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22" y="26672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time to program</a:t>
            </a:r>
          </a:p>
          <a:p>
            <a:r>
              <a:rPr lang="en-US" dirty="0" smtClean="0"/>
              <a:t>Hard to find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00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there anything to be programmed in the future?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in movement like the insect</a:t>
            </a:r>
          </a:p>
          <a:p>
            <a:r>
              <a:rPr lang="en-US" dirty="0" smtClean="0"/>
              <a:t>Tracking function and find the way to return</a:t>
            </a:r>
          </a:p>
          <a:p>
            <a:r>
              <a:rPr lang="en-US" dirty="0" smtClean="0"/>
              <a:t>Can hear and make some dancing in music</a:t>
            </a:r>
          </a:p>
          <a:p>
            <a:r>
              <a:rPr lang="en-US" dirty="0" smtClean="0"/>
              <a:t>Able to walk on stair</a:t>
            </a:r>
          </a:p>
          <a:p>
            <a:r>
              <a:rPr lang="en-US" dirty="0" smtClean="0"/>
              <a:t>Obey (can follow the owner, hear the order of owner,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9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hexapod</a:t>
            </a:r>
            <a:r>
              <a:rPr lang="en-US" dirty="0"/>
              <a:t> robot is a mechanical vehicle that walks on six </a:t>
            </a:r>
            <a:r>
              <a:rPr lang="en-US" dirty="0" smtClean="0"/>
              <a:t>legs. Since </a:t>
            </a:r>
            <a:r>
              <a:rPr lang="en-US" dirty="0"/>
              <a:t>a robot can be statically stable on three or more legs, a hexapod robot has a great deal of flexibility in how it can </a:t>
            </a:r>
            <a:r>
              <a:rPr lang="en-US" dirty="0" smtClean="0"/>
              <a:t>move.</a:t>
            </a:r>
          </a:p>
          <a:p>
            <a:r>
              <a:rPr lang="en-US" dirty="0"/>
              <a:t>Many hexapod </a:t>
            </a:r>
            <a:r>
              <a:rPr lang="en-US" dirty="0">
                <a:hlinkClick r:id="rId2" tooltip="Robotics"/>
              </a:rPr>
              <a:t>robots</a:t>
            </a:r>
            <a:r>
              <a:rPr lang="en-US" dirty="0"/>
              <a:t> are </a:t>
            </a:r>
            <a:r>
              <a:rPr lang="en-US" dirty="0">
                <a:hlinkClick r:id="rId3" tooltip="Bionics"/>
              </a:rPr>
              <a:t>biologically</a:t>
            </a:r>
            <a:r>
              <a:rPr lang="en-US" dirty="0"/>
              <a:t> inspired by </a:t>
            </a:r>
            <a:r>
              <a:rPr lang="en-US" dirty="0" err="1">
                <a:hlinkClick r:id="rId4" tooltip="Hexapoda"/>
              </a:rPr>
              <a:t>Hexapoda</a:t>
            </a:r>
            <a:r>
              <a:rPr lang="en-US" dirty="0"/>
              <a:t> </a:t>
            </a:r>
            <a:r>
              <a:rPr lang="en-US" dirty="0">
                <a:hlinkClick r:id="rId5" tooltip="Terrestrial locomotion in animals"/>
              </a:rPr>
              <a:t>locomotion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Uses: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biological theories about insect </a:t>
            </a:r>
            <a:r>
              <a:rPr lang="en-US" dirty="0" smtClean="0"/>
              <a:t>locomotion.</a:t>
            </a:r>
          </a:p>
          <a:p>
            <a:pPr lvl="1"/>
            <a:r>
              <a:rPr lang="en-US" dirty="0" smtClean="0"/>
              <a:t>Motor control.</a:t>
            </a:r>
          </a:p>
          <a:p>
            <a:pPr lvl="1"/>
            <a:r>
              <a:rPr lang="en-US" dirty="0" smtClean="0"/>
              <a:t>Neurobiology.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of Hexapod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49" y="1409253"/>
            <a:ext cx="1617172" cy="18610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" y="1484557"/>
            <a:ext cx="1710466" cy="1710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02" y="1796526"/>
            <a:ext cx="1882947" cy="1710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68" y="1484557"/>
            <a:ext cx="2175882" cy="17104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94" y="3849502"/>
            <a:ext cx="3048870" cy="24975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2" y="3722146"/>
            <a:ext cx="5114663" cy="26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20" y="1957892"/>
            <a:ext cx="5222240" cy="3916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375" y="2908804"/>
            <a:ext cx="3780416" cy="2014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Hexapod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APOD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4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32125" cy="1325563"/>
          </a:xfrm>
        </p:spPr>
        <p:txBody>
          <a:bodyPr/>
          <a:lstStyle/>
          <a:p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3" y="257549"/>
            <a:ext cx="1981928" cy="100109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838200" y="1690688"/>
            <a:ext cx="288470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3DOF hexapod.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Prototype of incest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 legs.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head with Gripper.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tail.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3378" y="2054710"/>
            <a:ext cx="22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 Servos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14278" y="2646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Servos/ Leg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4278" y="3258238"/>
            <a:ext cx="1437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Servos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4278" y="470109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Servos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08" y="2239376"/>
            <a:ext cx="16256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08" y="3643242"/>
            <a:ext cx="16256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08" y="5118826"/>
            <a:ext cx="16256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98" y="5282902"/>
            <a:ext cx="1625600" cy="12192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3722900" y="2646381"/>
            <a:ext cx="159137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3614569" y="2983349"/>
            <a:ext cx="1699709" cy="87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3614569" y="3258238"/>
            <a:ext cx="1699709" cy="162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4914" cy="1325563"/>
          </a:xfrm>
        </p:spPr>
        <p:txBody>
          <a:bodyPr/>
          <a:lstStyle/>
          <a:p>
            <a:r>
              <a:rPr lang="en-US" dirty="0" smtClean="0"/>
              <a:t>Their </a:t>
            </a:r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5" y="1947133"/>
            <a:ext cx="2775473" cy="2334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596" y="11797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SSC32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93" y="557549"/>
            <a:ext cx="3937609" cy="2352339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3"/>
            <a:endCxn id="9" idx="1"/>
          </p:cNvCxnSpPr>
          <p:nvPr/>
        </p:nvCxnSpPr>
        <p:spPr>
          <a:xfrm flipV="1">
            <a:off x="4485938" y="1364373"/>
            <a:ext cx="1933658" cy="17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</p:cNvCxnSpPr>
          <p:nvPr/>
        </p:nvCxnSpPr>
        <p:spPr>
          <a:xfrm>
            <a:off x="4485938" y="3114338"/>
            <a:ext cx="1933658" cy="173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89" y="3872752"/>
            <a:ext cx="2927277" cy="2195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6" y="4331297"/>
            <a:ext cx="1704489" cy="12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4914" cy="1325563"/>
          </a:xfrm>
        </p:spPr>
        <p:txBody>
          <a:bodyPr/>
          <a:lstStyle/>
          <a:p>
            <a:r>
              <a:rPr lang="en-US" dirty="0" smtClean="0"/>
              <a:t>Their </a:t>
            </a:r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5" y="1947133"/>
            <a:ext cx="2775473" cy="2334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12" y="1161712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692</Words>
  <Application>Microsoft Office PowerPoint</Application>
  <PresentationFormat>Widescreen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APOD </vt:lpstr>
      <vt:lpstr>PowerPoint Presentation</vt:lpstr>
      <vt:lpstr>INTRODUCE</vt:lpstr>
      <vt:lpstr>Hexapod</vt:lpstr>
      <vt:lpstr>World of Hexapod</vt:lpstr>
      <vt:lpstr>What is our project?</vt:lpstr>
      <vt:lpstr>Apod</vt:lpstr>
      <vt:lpstr>Their Apod</vt:lpstr>
      <vt:lpstr>Their Apod</vt:lpstr>
      <vt:lpstr>Our Apod</vt:lpstr>
      <vt:lpstr>Servos</vt:lpstr>
      <vt:lpstr>How’s Servo works?</vt:lpstr>
      <vt:lpstr>Module Control</vt:lpstr>
      <vt:lpstr>SSC32</vt:lpstr>
      <vt:lpstr>SSC32</vt:lpstr>
      <vt:lpstr>SSC32</vt:lpstr>
      <vt:lpstr>STM32F4</vt:lpstr>
      <vt:lpstr>PowerPoint Presentation</vt:lpstr>
      <vt:lpstr>PC INTERFACE</vt:lpstr>
      <vt:lpstr>How’s difference? </vt:lpstr>
      <vt:lpstr>What did they do? </vt:lpstr>
      <vt:lpstr>What did they do? </vt:lpstr>
      <vt:lpstr>What did we do?</vt:lpstr>
      <vt:lpstr>What did we do? (cont)</vt:lpstr>
      <vt:lpstr>Does we similar with others?</vt:lpstr>
      <vt:lpstr>What did we do? (cont)</vt:lpstr>
      <vt:lpstr>How do we do? </vt:lpstr>
      <vt:lpstr>PowerPoint Presentation</vt:lpstr>
      <vt:lpstr>Demo </vt:lpstr>
      <vt:lpstr>Pros and cons</vt:lpstr>
      <vt:lpstr>Are there anything to be programmed in the future?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Apod </dc:title>
  <dc:creator>Quan Nguyen</dc:creator>
  <cp:lastModifiedBy>Quan Nguyen</cp:lastModifiedBy>
  <cp:revision>153</cp:revision>
  <dcterms:created xsi:type="dcterms:W3CDTF">2013-11-25T13:12:57Z</dcterms:created>
  <dcterms:modified xsi:type="dcterms:W3CDTF">2013-12-03T15:31:43Z</dcterms:modified>
</cp:coreProperties>
</file>