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73761f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73761f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73761f8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73761f8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3761f84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3761f84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3761f8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3761f8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316775" y="445025"/>
            <a:ext cx="551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Quick Sort (Быстрая сортировка)</a:t>
            </a:r>
            <a:endParaRPr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316850" y="1152475"/>
            <a:ext cx="55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Очень эффективный алгоритм сортировки (уступающий на практических наборах данных, однако, таким гибридным алгоритмам с эвристиками как Timsort).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Алгоритм основан на парадигме «разделяй и властвую». Алгоритм основан на довольно простом приеме: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1)</a:t>
            </a: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Выбирается опорный элемент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2)</a:t>
            </a: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Массив перестраивается, чтобы элементы меньшие опорного стояли до него, а большие – после.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3)</a:t>
            </a: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Алгоритм рекурсивно применяется к двум под частям массива.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50" y="100425"/>
            <a:ext cx="2419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Параметры сортировки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732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Затрачиваемое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время сортировки: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В лучшем … 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худшем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случае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 = O(n Log n) … (n^2)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Затрачиваемое память сортировки: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O(n Log n)</a:t>
            </a:r>
            <a:endParaRPr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975" y="971900"/>
            <a:ext cx="4186525" cy="31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Benchmarks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Quick Sor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6875"/>
            <a:ext cx="5398427" cy="34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700" y="335800"/>
            <a:ext cx="4997299" cy="25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6184675" y="3435225"/>
            <a:ext cx="1280025" cy="600100"/>
          </a:xfrm>
          <a:custGeom>
            <a:rect b="b" l="l" r="r" t="t"/>
            <a:pathLst>
              <a:path extrusionOk="0" h="24004" w="51201">
                <a:moveTo>
                  <a:pt x="0" y="2079"/>
                </a:moveTo>
                <a:cubicBezTo>
                  <a:pt x="9553" y="14818"/>
                  <a:pt x="27362" y="27138"/>
                  <a:pt x="42810" y="23276"/>
                </a:cubicBezTo>
                <a:cubicBezTo>
                  <a:pt x="50638" y="21319"/>
                  <a:pt x="53069" y="7217"/>
                  <a:pt x="49460" y="0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Google Shape;76;p16"/>
          <p:cNvSpPr/>
          <p:nvPr/>
        </p:nvSpPr>
        <p:spPr>
          <a:xfrm>
            <a:off x="6475625" y="3133900"/>
            <a:ext cx="228600" cy="332500"/>
          </a:xfrm>
          <a:custGeom>
            <a:rect b="b" l="l" r="r" t="t"/>
            <a:pathLst>
              <a:path extrusionOk="0" h="13300" w="9144">
                <a:moveTo>
                  <a:pt x="0" y="0"/>
                </a:moveTo>
                <a:cubicBezTo>
                  <a:pt x="3164" y="4351"/>
                  <a:pt x="6736" y="8489"/>
                  <a:pt x="9144" y="13300"/>
                </a:cubicBezTo>
              </a:path>
            </a:pathLst>
          </a:cu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Google Shape;77;p16"/>
          <p:cNvSpPr/>
          <p:nvPr/>
        </p:nvSpPr>
        <p:spPr>
          <a:xfrm>
            <a:off x="6870475" y="3092325"/>
            <a:ext cx="290950" cy="374075"/>
          </a:xfrm>
          <a:custGeom>
            <a:rect b="b" l="l" r="r" t="t"/>
            <a:pathLst>
              <a:path extrusionOk="0" h="14963" w="11638">
                <a:moveTo>
                  <a:pt x="0" y="0"/>
                </a:moveTo>
                <a:cubicBezTo>
                  <a:pt x="4890" y="4001"/>
                  <a:pt x="11638" y="8644"/>
                  <a:pt x="11638" y="14963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035650" y="434625"/>
            <a:ext cx="429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Особенности р</a:t>
            </a:r>
            <a:r>
              <a:rPr lang="en" sz="2400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еализации:</a:t>
            </a:r>
            <a:endParaRPr sz="2400">
              <a:solidFill>
                <a:srgbClr val="38761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29" y="0"/>
            <a:ext cx="49080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280650" y="1170025"/>
            <a:ext cx="34290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для правильного результата на последних этапах сортировки необходимо отловить момент</a:t>
            </a:r>
            <a:endParaRPr sz="15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когда центральный элемент будет равен элементу от левой границы или от правой границы,</a:t>
            </a:r>
            <a:endParaRPr sz="15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тогда просто заменяем серединный элемент на текущий от нужной нам границы тогда</a:t>
            </a:r>
            <a:endParaRPr sz="15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на следующей итерации рекурсии обеспечен правильный выход из неё с уже отсортированным массивом</a:t>
            </a:r>
            <a:endParaRPr sz="15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