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Lst>
  <p:sldIdLst>
    <p:sldId id="256" r:id="rId4"/>
    <p:sldId id="257"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DF6"/>
    <a:srgbClr val="F7F19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slide" Target="slides/slid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5" name="正方形/長方形 4"/>
          <p:cNvSpPr/>
          <p:nvPr/>
        </p:nvSpPr>
        <p:spPr>
          <a:xfrm>
            <a:off x="206375" y="6319838"/>
            <a:ext cx="1519238" cy="376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nvGrpSpPr>
          <p:cNvPr id="2" name="グループ化 18"/>
          <p:cNvGrpSpPr/>
          <p:nvPr/>
        </p:nvGrpSpPr>
        <p:grpSpPr>
          <a:xfrm>
            <a:off x="121922" y="929942"/>
            <a:ext cx="6176575" cy="5795979"/>
            <a:chOff x="0" y="1062021"/>
            <a:chExt cx="6691290" cy="5795979"/>
          </a:xfrm>
          <a:gradFill flip="none" rotWithShape="1">
            <a:gsLst>
              <a:gs pos="0">
                <a:srgbClr val="808080">
                  <a:lumMod val="60000"/>
                  <a:lumOff val="40000"/>
                  <a:tint val="66000"/>
                  <a:satMod val="160000"/>
                </a:srgbClr>
              </a:gs>
              <a:gs pos="50000">
                <a:srgbClr val="808080">
                  <a:lumMod val="60000"/>
                  <a:lumOff val="40000"/>
                  <a:tint val="44500"/>
                  <a:satMod val="160000"/>
                </a:srgbClr>
              </a:gs>
              <a:gs pos="100000">
                <a:srgbClr val="808080">
                  <a:lumMod val="60000"/>
                  <a:lumOff val="40000"/>
                  <a:tint val="23500"/>
                  <a:satMod val="160000"/>
                </a:srgbClr>
              </a:gs>
            </a:gsLst>
            <a:lin ang="0" scaled="1"/>
            <a:tileRect/>
          </a:gradFill>
          <a:effectLst/>
        </p:grpSpPr>
        <p:grpSp>
          <p:nvGrpSpPr>
            <p:cNvPr id="4" name="グループ化 25"/>
            <p:cNvGrpSpPr/>
            <p:nvPr/>
          </p:nvGrpSpPr>
          <p:grpSpPr>
            <a:xfrm>
              <a:off x="0" y="1062021"/>
              <a:ext cx="6691290" cy="5795979"/>
              <a:chOff x="0" y="1062021"/>
              <a:chExt cx="6691290" cy="5795979"/>
            </a:xfrm>
            <a:grpFill/>
          </p:grpSpPr>
          <p:sp>
            <p:nvSpPr>
              <p:cNvPr id="9" name="アーチ 8"/>
              <p:cNvSpPr/>
              <p:nvPr/>
            </p:nvSpPr>
            <p:spPr bwMode="auto">
              <a:xfrm>
                <a:off x="0" y="1071546"/>
                <a:ext cx="3238488" cy="3429024"/>
              </a:xfrm>
              <a:prstGeom prst="blockArc">
                <a:avLst>
                  <a:gd name="adj1" fmla="val 10800000"/>
                  <a:gd name="adj2" fmla="val 125699"/>
                  <a:gd name="adj3" fmla="val 19604"/>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0" name="アーチ 9"/>
              <p:cNvSpPr/>
              <p:nvPr/>
            </p:nvSpPr>
            <p:spPr bwMode="auto">
              <a:xfrm>
                <a:off x="3452802" y="1062021"/>
                <a:ext cx="3238488" cy="3429024"/>
              </a:xfrm>
              <a:prstGeom prst="blockArc">
                <a:avLst>
                  <a:gd name="adj1" fmla="val 10800000"/>
                  <a:gd name="adj2" fmla="val 125699"/>
                  <a:gd name="adj3" fmla="val 19604"/>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1" name="アーチ 10"/>
              <p:cNvSpPr/>
              <p:nvPr/>
            </p:nvSpPr>
            <p:spPr bwMode="auto">
              <a:xfrm flipV="1">
                <a:off x="0" y="3428976"/>
                <a:ext cx="3238488" cy="3429024"/>
              </a:xfrm>
              <a:prstGeom prst="blockArc">
                <a:avLst>
                  <a:gd name="adj1" fmla="val 10800000"/>
                  <a:gd name="adj2" fmla="val 125699"/>
                  <a:gd name="adj3" fmla="val 19604"/>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2" name="正方形/長方形 11"/>
              <p:cNvSpPr/>
              <p:nvPr/>
            </p:nvSpPr>
            <p:spPr bwMode="auto">
              <a:xfrm>
                <a:off x="0" y="2786058"/>
                <a:ext cx="628650" cy="2357454"/>
              </a:xfrm>
              <a:prstGeom prst="rect">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3" name="正方形/長方形 12"/>
              <p:cNvSpPr/>
              <p:nvPr/>
            </p:nvSpPr>
            <p:spPr bwMode="auto">
              <a:xfrm>
                <a:off x="3448050" y="2776532"/>
                <a:ext cx="628650" cy="4081467"/>
              </a:xfrm>
              <a:prstGeom prst="rect">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grpSp>
        <p:sp>
          <p:nvSpPr>
            <p:cNvPr id="8" name="円/楕円 7"/>
            <p:cNvSpPr/>
            <p:nvPr/>
          </p:nvSpPr>
          <p:spPr bwMode="auto">
            <a:xfrm>
              <a:off x="4539916" y="3697705"/>
              <a:ext cx="705852" cy="705852"/>
            </a:xfrm>
            <a:prstGeom prst="ellipse">
              <a:avLst/>
            </a:prstGeom>
            <a:grpFill/>
            <a:ln>
              <a:noFill/>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grpSp>
      <p:sp>
        <p:nvSpPr>
          <p:cNvPr id="14" name="Rectangle 4"/>
          <p:cNvSpPr>
            <a:spLocks noChangeArrowheads="1"/>
          </p:cNvSpPr>
          <p:nvPr/>
        </p:nvSpPr>
        <p:spPr bwMode="auto">
          <a:xfrm>
            <a:off x="122238" y="6340475"/>
            <a:ext cx="8972550" cy="374650"/>
          </a:xfrm>
          <a:prstGeom prst="rect">
            <a:avLst/>
          </a:prstGeom>
          <a:gradFill rotWithShape="0">
            <a:gsLst>
              <a:gs pos="0">
                <a:srgbClr val="969696">
                  <a:alpha val="50000"/>
                </a:srgbClr>
              </a:gs>
              <a:gs pos="100000">
                <a:srgbClr val="969696">
                  <a:gamma/>
                  <a:tint val="0"/>
                  <a:invGamma/>
                  <a:alpha val="30000"/>
                </a:srgbClr>
              </a:gs>
            </a:gsLst>
            <a:lin ang="5400000" scaled="1"/>
          </a:gradFill>
          <a:ln w="9525">
            <a:noFill/>
            <a:miter lim="800000"/>
            <a:headEnd/>
            <a:tailEnd/>
          </a:ln>
          <a:effectLst/>
        </p:spPr>
        <p:txBody>
          <a:bodyPr lIns="54000" tIns="72000" rIns="36000" bIns="72000"/>
          <a:lstStyle/>
          <a:p>
            <a:pPr fontAlgn="auto">
              <a:spcBef>
                <a:spcPts val="0"/>
              </a:spcBef>
              <a:spcAft>
                <a:spcPts val="0"/>
              </a:spcAft>
              <a:defRPr/>
            </a:pPr>
            <a:r>
              <a:rPr lang="ja-JP" altLang="en-US" sz="900" dirty="0">
                <a:solidFill>
                  <a:schemeClr val="tx1">
                    <a:lumMod val="75000"/>
                    <a:lumOff val="25000"/>
                  </a:schemeClr>
                </a:solidFill>
                <a:latin typeface="A-OTF 新ゴ Pro L" pitchFamily="34" charset="-128"/>
                <a:ea typeface="A-OTF 新ゴ Pro L" pitchFamily="34" charset="-128"/>
              </a:rPr>
              <a:t>この資料は、株式会社コミュニティファクトリーが著作権その他の権利を有するものです。</a:t>
            </a:r>
          </a:p>
          <a:p>
            <a:pPr fontAlgn="auto">
              <a:spcBef>
                <a:spcPts val="0"/>
              </a:spcBef>
              <a:spcAft>
                <a:spcPts val="0"/>
              </a:spcAft>
              <a:defRPr/>
            </a:pPr>
            <a:r>
              <a:rPr lang="ja-JP" altLang="en-US" sz="900" dirty="0">
                <a:solidFill>
                  <a:schemeClr val="tx1">
                    <a:lumMod val="75000"/>
                    <a:lumOff val="25000"/>
                  </a:schemeClr>
                </a:solidFill>
                <a:latin typeface="A-OTF 新ゴ Pro L" pitchFamily="34" charset="-128"/>
                <a:ea typeface="A-OTF 新ゴ Pro L" pitchFamily="34" charset="-128"/>
              </a:rPr>
              <a:t>この中には弊社に単独所有権がある企業秘密および極秘情報が含まれています。弊社の明確な同意を得ずに、その全部または一部を使用、複製、コピー、公表、伝達することはできません。</a:t>
            </a:r>
          </a:p>
          <a:p>
            <a:pPr fontAlgn="auto">
              <a:spcBef>
                <a:spcPts val="0"/>
              </a:spcBef>
              <a:spcAft>
                <a:spcPts val="0"/>
              </a:spcAft>
              <a:defRPr/>
            </a:pPr>
            <a:endParaRPr lang="ja-JP" altLang="en-US" sz="900" dirty="0">
              <a:solidFill>
                <a:schemeClr val="tx1">
                  <a:lumMod val="75000"/>
                  <a:lumOff val="25000"/>
                </a:schemeClr>
              </a:solidFill>
              <a:latin typeface="A-OTF 新ゴ Pro L" pitchFamily="34" charset="-128"/>
              <a:ea typeface="A-OTF 新ゴ Pro L" pitchFamily="34" charset="-128"/>
            </a:endParaRPr>
          </a:p>
        </p:txBody>
      </p:sp>
      <p:sp>
        <p:nvSpPr>
          <p:cNvPr id="15" name="角丸四角形 14"/>
          <p:cNvSpPr/>
          <p:nvPr/>
        </p:nvSpPr>
        <p:spPr>
          <a:xfrm>
            <a:off x="7793038" y="244475"/>
            <a:ext cx="1171575" cy="234950"/>
          </a:xfrm>
          <a:prstGeom prst="roundRect">
            <a:avLst>
              <a:gd name="adj" fmla="val 50000"/>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6" name="テキスト ボックス 15"/>
          <p:cNvSpPr txBox="1"/>
          <p:nvPr/>
        </p:nvSpPr>
        <p:spPr>
          <a:xfrm>
            <a:off x="7886700" y="230188"/>
            <a:ext cx="1001713" cy="276225"/>
          </a:xfrm>
          <a:prstGeom prst="rect">
            <a:avLst/>
          </a:prstGeom>
          <a:noFill/>
        </p:spPr>
        <p:txBody>
          <a:bodyPr wrap="none">
            <a:spAutoFit/>
          </a:bodyPr>
          <a:lstStyle/>
          <a:p>
            <a:pPr fontAlgn="auto">
              <a:spcBef>
                <a:spcPts val="0"/>
              </a:spcBef>
              <a:spcAft>
                <a:spcPts val="0"/>
              </a:spcAft>
              <a:defRPr/>
            </a:pPr>
            <a:r>
              <a:rPr lang="en-US" altLang="ja-JP" sz="1200" dirty="0" err="1">
                <a:latin typeface="Microsoft JhengHei" pitchFamily="34" charset="-120"/>
                <a:ea typeface="Microsoft JhengHei" pitchFamily="34" charset="-120"/>
              </a:rPr>
              <a:t>Confidncial</a:t>
            </a:r>
            <a:endParaRPr lang="ja-JP" altLang="en-US" sz="1200" dirty="0">
              <a:latin typeface="Microsoft JhengHei" pitchFamily="34" charset="-120"/>
              <a:ea typeface="Microsoft JhengHei" pitchFamily="34" charset="-120"/>
            </a:endParaRPr>
          </a:p>
        </p:txBody>
      </p:sp>
      <p:grpSp>
        <p:nvGrpSpPr>
          <p:cNvPr id="6" name="グループ化 41"/>
          <p:cNvGrpSpPr>
            <a:grpSpLocks/>
          </p:cNvGrpSpPr>
          <p:nvPr/>
        </p:nvGrpSpPr>
        <p:grpSpPr bwMode="auto">
          <a:xfrm>
            <a:off x="122238" y="3465513"/>
            <a:ext cx="6642100" cy="71437"/>
            <a:chOff x="132080" y="3465195"/>
            <a:chExt cx="7196138" cy="71438"/>
          </a:xfrm>
        </p:grpSpPr>
        <p:sp>
          <p:nvSpPr>
            <p:cNvPr id="18" name="Rectangle 8"/>
            <p:cNvSpPr>
              <a:spLocks noChangeArrowheads="1"/>
            </p:cNvSpPr>
            <p:nvPr userDrawn="1"/>
          </p:nvSpPr>
          <p:spPr bwMode="auto">
            <a:xfrm>
              <a:off x="132080" y="3465195"/>
              <a:ext cx="1079500" cy="71438"/>
            </a:xfrm>
            <a:prstGeom prst="rect">
              <a:avLst/>
            </a:prstGeom>
            <a:gradFill rotWithShape="1">
              <a:gsLst>
                <a:gs pos="0">
                  <a:srgbClr val="E04020"/>
                </a:gs>
                <a:gs pos="50000">
                  <a:srgbClr val="E04020">
                    <a:gamma/>
                    <a:tint val="63529"/>
                    <a:invGamma/>
                  </a:srgbClr>
                </a:gs>
                <a:gs pos="100000">
                  <a:srgbClr val="E04020"/>
                </a:gs>
              </a:gsLst>
              <a:lin ang="5400000" scaled="1"/>
            </a:gradFill>
            <a:ln w="9525" algn="ctr">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sp>
          <p:nvSpPr>
            <p:cNvPr id="19" name="Rectangle 9"/>
            <p:cNvSpPr>
              <a:spLocks noChangeArrowheads="1"/>
            </p:cNvSpPr>
            <p:nvPr userDrawn="1"/>
          </p:nvSpPr>
          <p:spPr bwMode="auto">
            <a:xfrm>
              <a:off x="1209993" y="3465195"/>
              <a:ext cx="6118225" cy="71438"/>
            </a:xfrm>
            <a:prstGeom prst="rect">
              <a:avLst/>
            </a:prstGeom>
            <a:gradFill rotWithShape="1">
              <a:gsLst>
                <a:gs pos="0">
                  <a:srgbClr val="99CC00"/>
                </a:gs>
                <a:gs pos="50000">
                  <a:srgbClr val="99CC00">
                    <a:gamma/>
                    <a:tint val="63529"/>
                    <a:invGamma/>
                  </a:srgbClr>
                </a:gs>
                <a:gs pos="100000">
                  <a:srgbClr val="99CC00"/>
                </a:gs>
              </a:gsLst>
              <a:lin ang="5400000" scaled="1"/>
            </a:gradFill>
            <a:ln w="9525">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grpSp>
      <p:sp>
        <p:nvSpPr>
          <p:cNvPr id="20" name="正方形/長方形 19"/>
          <p:cNvSpPr/>
          <p:nvPr/>
        </p:nvSpPr>
        <p:spPr>
          <a:xfrm>
            <a:off x="122238" y="609600"/>
            <a:ext cx="8955087" cy="223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21" name="図 40" descr="logo.gif"/>
          <p:cNvPicPr>
            <a:picLocks noChangeAspect="1"/>
          </p:cNvPicPr>
          <p:nvPr/>
        </p:nvPicPr>
        <p:blipFill>
          <a:blip r:embed="rId2" cstate="print"/>
          <a:srcRect/>
          <a:stretch>
            <a:fillRect/>
          </a:stretch>
        </p:blipFill>
        <p:spPr bwMode="auto">
          <a:xfrm>
            <a:off x="147638" y="3608388"/>
            <a:ext cx="2516187" cy="441325"/>
          </a:xfrm>
          <a:prstGeom prst="rect">
            <a:avLst/>
          </a:prstGeom>
          <a:noFill/>
          <a:ln w="9525">
            <a:noFill/>
            <a:miter lim="800000"/>
            <a:headEnd/>
            <a:tailEnd/>
          </a:ln>
        </p:spPr>
      </p:pic>
      <p:sp>
        <p:nvSpPr>
          <p:cNvPr id="3" name="サブタイトル 2"/>
          <p:cNvSpPr>
            <a:spLocks noGrp="1"/>
          </p:cNvSpPr>
          <p:nvPr>
            <p:ph type="subTitle" idx="1"/>
          </p:nvPr>
        </p:nvSpPr>
        <p:spPr>
          <a:xfrm>
            <a:off x="65211" y="5694680"/>
            <a:ext cx="6400800" cy="502920"/>
          </a:xfrm>
        </p:spPr>
        <p:txBody>
          <a:bodyPr/>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en-US" altLang="ja-JP" dirty="0" smtClean="0"/>
          </a:p>
        </p:txBody>
      </p:sp>
      <p:sp>
        <p:nvSpPr>
          <p:cNvPr id="24" name="テキスト プレースホルダ 23"/>
          <p:cNvSpPr>
            <a:spLocks noGrp="1"/>
          </p:cNvSpPr>
          <p:nvPr>
            <p:ph type="body" sz="quarter" idx="15"/>
          </p:nvPr>
        </p:nvSpPr>
        <p:spPr>
          <a:xfrm>
            <a:off x="55833" y="142241"/>
            <a:ext cx="5946531" cy="508635"/>
          </a:xfrm>
          <a:noFill/>
          <a:ln w="9525">
            <a:noFill/>
            <a:miter lim="800000"/>
            <a:headEnd/>
            <a:tailEnd/>
          </a:ln>
        </p:spPr>
        <p:txBody>
          <a:bodyPr anchor="ctr"/>
          <a:lstStyle>
            <a:lvl1pPr>
              <a:defRPr kumimoji="1" lang="ja-JP" altLang="en-US" sz="2400" kern="1200" dirty="0" smtClean="0">
                <a:solidFill>
                  <a:schemeClr val="tx1"/>
                </a:solidFill>
                <a:effectLst>
                  <a:outerShdw blurRad="38100" dist="38100" dir="2700000" algn="tl">
                    <a:srgbClr val="000000">
                      <a:alpha val="43137"/>
                    </a:srgbClr>
                  </a:outerShdw>
                </a:effectLst>
                <a:latin typeface="A-OTF 新ゴ Pro L" pitchFamily="34" charset="-128"/>
                <a:ea typeface="A-OTF 新ゴ Pro L" pitchFamily="34" charset="-128"/>
                <a:cs typeface="+mj-cs"/>
              </a:defRPr>
            </a:lvl1pPr>
          </a:lstStyle>
          <a:p>
            <a:pPr lvl="0"/>
            <a:r>
              <a:rPr lang="ja-JP" altLang="en-US" smtClean="0"/>
              <a:t>マスタ テキストの書式設定</a:t>
            </a:r>
          </a:p>
        </p:txBody>
      </p:sp>
      <p:sp>
        <p:nvSpPr>
          <p:cNvPr id="32" name="コンテンツ プレースホルダ 31"/>
          <p:cNvSpPr>
            <a:spLocks noGrp="1"/>
          </p:cNvSpPr>
          <p:nvPr>
            <p:ph sz="quarter" idx="17"/>
          </p:nvPr>
        </p:nvSpPr>
        <p:spPr>
          <a:xfrm>
            <a:off x="55833" y="2854643"/>
            <a:ext cx="7606812" cy="620712"/>
          </a:xfrm>
          <a:noFill/>
          <a:ln w="9525">
            <a:noFill/>
            <a:miter lim="800000"/>
            <a:headEnd/>
            <a:tailEnd/>
          </a:ln>
        </p:spPr>
        <p:txBody>
          <a:bodyPr anchor="ctr"/>
          <a:lstStyle>
            <a:lvl1pPr algn="l">
              <a:buNone/>
              <a:defRPr kumimoji="1" lang="ja-JP" altLang="en-US" sz="2400" kern="1200" dirty="0" smtClean="0">
                <a:solidFill>
                  <a:schemeClr val="tx1"/>
                </a:solidFill>
                <a:effectLst>
                  <a:outerShdw blurRad="38100" dist="38100" dir="2700000" algn="tl">
                    <a:srgbClr val="000000">
                      <a:alpha val="43137"/>
                    </a:srgbClr>
                  </a:outerShdw>
                </a:effectLst>
                <a:latin typeface="A-OTF 新ゴ Pro L" pitchFamily="34" charset="-128"/>
                <a:ea typeface="A-OTF 新ゴ Pro L" pitchFamily="34" charset="-128"/>
                <a:cs typeface="+mj-cs"/>
              </a:defRPr>
            </a:lvl1pPr>
          </a:lstStyle>
          <a:p>
            <a:pPr lvl="0"/>
            <a:r>
              <a:rPr lang="ja-JP" altLang="en-US" smtClean="0"/>
              <a:t>マスタ テキストの書式設定</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フッター プレースホルダ 4"/>
          <p:cNvSpPr>
            <a:spLocks noGrp="1"/>
          </p:cNvSpPr>
          <p:nvPr>
            <p:ph type="ftr" sz="quarter" idx="10"/>
          </p:nvPr>
        </p:nvSpPr>
        <p:spPr/>
        <p:txBody>
          <a:bodyPr/>
          <a:lstStyle>
            <a:lvl1pPr>
              <a:defRPr/>
            </a:lvl1pPr>
          </a:lstStyle>
          <a:p>
            <a:endParaRPr kumimoji="1" lang="ja-JP" altLang="en-US"/>
          </a:p>
        </p:txBody>
      </p:sp>
      <p:sp>
        <p:nvSpPr>
          <p:cNvPr id="5"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5" name="正方形/長方形 4"/>
          <p:cNvSpPr/>
          <p:nvPr/>
        </p:nvSpPr>
        <p:spPr>
          <a:xfrm>
            <a:off x="206375" y="6319838"/>
            <a:ext cx="1519238" cy="376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nvGrpSpPr>
          <p:cNvPr id="2" name="グループ化 18"/>
          <p:cNvGrpSpPr/>
          <p:nvPr/>
        </p:nvGrpSpPr>
        <p:grpSpPr>
          <a:xfrm>
            <a:off x="121922" y="929942"/>
            <a:ext cx="6176575" cy="5795979"/>
            <a:chOff x="0" y="1062021"/>
            <a:chExt cx="6691290" cy="5795979"/>
          </a:xfrm>
          <a:gradFill flip="none" rotWithShape="1">
            <a:gsLst>
              <a:gs pos="0">
                <a:srgbClr val="808080">
                  <a:lumMod val="60000"/>
                  <a:lumOff val="40000"/>
                  <a:tint val="66000"/>
                  <a:satMod val="160000"/>
                </a:srgbClr>
              </a:gs>
              <a:gs pos="50000">
                <a:srgbClr val="808080">
                  <a:lumMod val="60000"/>
                  <a:lumOff val="40000"/>
                  <a:tint val="44500"/>
                  <a:satMod val="160000"/>
                </a:srgbClr>
              </a:gs>
              <a:gs pos="100000">
                <a:srgbClr val="808080">
                  <a:lumMod val="60000"/>
                  <a:lumOff val="40000"/>
                  <a:tint val="23500"/>
                  <a:satMod val="160000"/>
                </a:srgbClr>
              </a:gs>
            </a:gsLst>
            <a:lin ang="0" scaled="1"/>
            <a:tileRect/>
          </a:gradFill>
          <a:effectLst/>
        </p:grpSpPr>
        <p:grpSp>
          <p:nvGrpSpPr>
            <p:cNvPr id="4" name="グループ化 25"/>
            <p:cNvGrpSpPr/>
            <p:nvPr/>
          </p:nvGrpSpPr>
          <p:grpSpPr>
            <a:xfrm>
              <a:off x="0" y="1062021"/>
              <a:ext cx="6691290" cy="5795979"/>
              <a:chOff x="0" y="1062021"/>
              <a:chExt cx="6691290" cy="5795979"/>
            </a:xfrm>
            <a:grpFill/>
          </p:grpSpPr>
          <p:sp>
            <p:nvSpPr>
              <p:cNvPr id="9" name="アーチ 8"/>
              <p:cNvSpPr/>
              <p:nvPr/>
            </p:nvSpPr>
            <p:spPr bwMode="auto">
              <a:xfrm>
                <a:off x="0" y="1071546"/>
                <a:ext cx="3238488" cy="3429024"/>
              </a:xfrm>
              <a:prstGeom prst="blockArc">
                <a:avLst>
                  <a:gd name="adj1" fmla="val 10800000"/>
                  <a:gd name="adj2" fmla="val 125699"/>
                  <a:gd name="adj3" fmla="val 19604"/>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0" name="アーチ 9"/>
              <p:cNvSpPr/>
              <p:nvPr/>
            </p:nvSpPr>
            <p:spPr bwMode="auto">
              <a:xfrm>
                <a:off x="3452802" y="1062021"/>
                <a:ext cx="3238488" cy="3429024"/>
              </a:xfrm>
              <a:prstGeom prst="blockArc">
                <a:avLst>
                  <a:gd name="adj1" fmla="val 10800000"/>
                  <a:gd name="adj2" fmla="val 125699"/>
                  <a:gd name="adj3" fmla="val 19604"/>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1" name="アーチ 10"/>
              <p:cNvSpPr/>
              <p:nvPr/>
            </p:nvSpPr>
            <p:spPr bwMode="auto">
              <a:xfrm flipV="1">
                <a:off x="0" y="3428976"/>
                <a:ext cx="3238488" cy="3429024"/>
              </a:xfrm>
              <a:prstGeom prst="blockArc">
                <a:avLst>
                  <a:gd name="adj1" fmla="val 10800000"/>
                  <a:gd name="adj2" fmla="val 125699"/>
                  <a:gd name="adj3" fmla="val 19604"/>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2" name="正方形/長方形 11"/>
              <p:cNvSpPr/>
              <p:nvPr/>
            </p:nvSpPr>
            <p:spPr bwMode="auto">
              <a:xfrm>
                <a:off x="0" y="2786058"/>
                <a:ext cx="628650" cy="2357454"/>
              </a:xfrm>
              <a:prstGeom prst="rect">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sp>
            <p:nvSpPr>
              <p:cNvPr id="13" name="正方形/長方形 12"/>
              <p:cNvSpPr/>
              <p:nvPr/>
            </p:nvSpPr>
            <p:spPr bwMode="auto">
              <a:xfrm>
                <a:off x="3448050" y="2776532"/>
                <a:ext cx="628650" cy="4081467"/>
              </a:xfrm>
              <a:prstGeom prst="rect">
                <a:avLst/>
              </a:prstGeom>
              <a:grpFill/>
              <a:ln w="9525" cap="flat" cmpd="sng" algn="ctr">
                <a:noFill/>
                <a:prstDash val="solid"/>
                <a:round/>
                <a:headEnd type="none" w="med" len="med"/>
                <a:tailEnd type="none" w="med" len="med"/>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grpSp>
        <p:sp>
          <p:nvSpPr>
            <p:cNvPr id="8" name="円/楕円 7"/>
            <p:cNvSpPr/>
            <p:nvPr/>
          </p:nvSpPr>
          <p:spPr bwMode="auto">
            <a:xfrm>
              <a:off x="4539916" y="3697705"/>
              <a:ext cx="705852" cy="705852"/>
            </a:xfrm>
            <a:prstGeom prst="ellipse">
              <a:avLst/>
            </a:prstGeom>
            <a:grpFill/>
            <a:ln>
              <a:noFill/>
            </a:ln>
            <a:effectLst/>
          </p:spPr>
          <p:txBody>
            <a:bodyPr wrap="none" anchor="ctr"/>
            <a:lstStyle/>
            <a:p>
              <a:pPr algn="ctr" fontAlgn="auto">
                <a:spcBef>
                  <a:spcPts val="0"/>
                </a:spcBef>
                <a:spcAft>
                  <a:spcPts val="0"/>
                </a:spcAft>
                <a:defRPr/>
              </a:pPr>
              <a:endParaRPr kumimoji="0" lang="ja-JP" altLang="en-US" sz="1200" kern="0">
                <a:solidFill>
                  <a:sysClr val="windowText" lastClr="000000"/>
                </a:solidFill>
                <a:latin typeface="ヒラギノ角ゴ Pro W3" pitchFamily="34" charset="-128"/>
                <a:ea typeface="ヒラギノ角ゴ Pro W3" pitchFamily="34" charset="-128"/>
              </a:endParaRPr>
            </a:p>
          </p:txBody>
        </p:sp>
      </p:grpSp>
      <p:sp>
        <p:nvSpPr>
          <p:cNvPr id="14" name="Rectangle 4"/>
          <p:cNvSpPr>
            <a:spLocks noChangeArrowheads="1"/>
          </p:cNvSpPr>
          <p:nvPr/>
        </p:nvSpPr>
        <p:spPr bwMode="auto">
          <a:xfrm>
            <a:off x="122238" y="6340475"/>
            <a:ext cx="8972550" cy="374650"/>
          </a:xfrm>
          <a:prstGeom prst="rect">
            <a:avLst/>
          </a:prstGeom>
          <a:gradFill rotWithShape="0">
            <a:gsLst>
              <a:gs pos="0">
                <a:srgbClr val="969696">
                  <a:alpha val="50000"/>
                </a:srgbClr>
              </a:gs>
              <a:gs pos="100000">
                <a:srgbClr val="969696">
                  <a:gamma/>
                  <a:tint val="0"/>
                  <a:invGamma/>
                  <a:alpha val="30000"/>
                </a:srgbClr>
              </a:gs>
            </a:gsLst>
            <a:lin ang="5400000" scaled="1"/>
          </a:gradFill>
          <a:ln w="9525">
            <a:noFill/>
            <a:miter lim="800000"/>
            <a:headEnd/>
            <a:tailEnd/>
          </a:ln>
          <a:effectLst/>
        </p:spPr>
        <p:txBody>
          <a:bodyPr lIns="54000" tIns="72000" rIns="36000" bIns="72000"/>
          <a:lstStyle/>
          <a:p>
            <a:pPr fontAlgn="auto">
              <a:spcBef>
                <a:spcPts val="0"/>
              </a:spcBef>
              <a:spcAft>
                <a:spcPts val="0"/>
              </a:spcAft>
              <a:defRPr/>
            </a:pPr>
            <a:r>
              <a:rPr lang="ja-JP" altLang="en-US" sz="900" dirty="0">
                <a:solidFill>
                  <a:schemeClr val="tx1">
                    <a:lumMod val="75000"/>
                    <a:lumOff val="25000"/>
                  </a:schemeClr>
                </a:solidFill>
                <a:latin typeface="A-OTF 新ゴ Pro L" pitchFamily="34" charset="-128"/>
                <a:ea typeface="A-OTF 新ゴ Pro L" pitchFamily="34" charset="-128"/>
              </a:rPr>
              <a:t>この資料は、株式会社コミュニティファクトリーが著作権その他の権利を有するものです。</a:t>
            </a:r>
          </a:p>
          <a:p>
            <a:pPr fontAlgn="auto">
              <a:spcBef>
                <a:spcPts val="0"/>
              </a:spcBef>
              <a:spcAft>
                <a:spcPts val="0"/>
              </a:spcAft>
              <a:defRPr/>
            </a:pPr>
            <a:r>
              <a:rPr lang="ja-JP" altLang="en-US" sz="900" dirty="0">
                <a:solidFill>
                  <a:schemeClr val="tx1">
                    <a:lumMod val="75000"/>
                    <a:lumOff val="25000"/>
                  </a:schemeClr>
                </a:solidFill>
                <a:latin typeface="A-OTF 新ゴ Pro L" pitchFamily="34" charset="-128"/>
                <a:ea typeface="A-OTF 新ゴ Pro L" pitchFamily="34" charset="-128"/>
              </a:rPr>
              <a:t>この中には弊社に単独所有権がある企業秘密および極秘情報が含まれています。弊社の明確な同意を得ずに、その全部または一部を使用、複製、コピー、公表、伝達することはできません。</a:t>
            </a:r>
          </a:p>
          <a:p>
            <a:pPr fontAlgn="auto">
              <a:spcBef>
                <a:spcPts val="0"/>
              </a:spcBef>
              <a:spcAft>
                <a:spcPts val="0"/>
              </a:spcAft>
              <a:defRPr/>
            </a:pPr>
            <a:endParaRPr lang="ja-JP" altLang="en-US" sz="900" dirty="0">
              <a:solidFill>
                <a:schemeClr val="tx1">
                  <a:lumMod val="75000"/>
                  <a:lumOff val="25000"/>
                </a:schemeClr>
              </a:solidFill>
              <a:latin typeface="A-OTF 新ゴ Pro L" pitchFamily="34" charset="-128"/>
              <a:ea typeface="A-OTF 新ゴ Pro L" pitchFamily="34" charset="-128"/>
            </a:endParaRPr>
          </a:p>
        </p:txBody>
      </p:sp>
      <p:sp>
        <p:nvSpPr>
          <p:cNvPr id="15" name="角丸四角形 14"/>
          <p:cNvSpPr/>
          <p:nvPr/>
        </p:nvSpPr>
        <p:spPr>
          <a:xfrm>
            <a:off x="7793038" y="244475"/>
            <a:ext cx="1171575" cy="234950"/>
          </a:xfrm>
          <a:prstGeom prst="roundRect">
            <a:avLst>
              <a:gd name="adj" fmla="val 50000"/>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6" name="テキスト ボックス 15"/>
          <p:cNvSpPr txBox="1"/>
          <p:nvPr/>
        </p:nvSpPr>
        <p:spPr>
          <a:xfrm>
            <a:off x="7886700" y="230188"/>
            <a:ext cx="1001713" cy="276225"/>
          </a:xfrm>
          <a:prstGeom prst="rect">
            <a:avLst/>
          </a:prstGeom>
          <a:noFill/>
        </p:spPr>
        <p:txBody>
          <a:bodyPr wrap="none">
            <a:spAutoFit/>
          </a:bodyPr>
          <a:lstStyle/>
          <a:p>
            <a:pPr fontAlgn="auto">
              <a:spcBef>
                <a:spcPts val="0"/>
              </a:spcBef>
              <a:spcAft>
                <a:spcPts val="0"/>
              </a:spcAft>
              <a:defRPr/>
            </a:pPr>
            <a:r>
              <a:rPr lang="en-US" altLang="ja-JP" sz="1200" dirty="0" err="1">
                <a:latin typeface="Microsoft JhengHei" pitchFamily="34" charset="-120"/>
                <a:ea typeface="Microsoft JhengHei" pitchFamily="34" charset="-120"/>
              </a:rPr>
              <a:t>Confidncial</a:t>
            </a:r>
            <a:endParaRPr lang="ja-JP" altLang="en-US" sz="1200" dirty="0">
              <a:latin typeface="Microsoft JhengHei" pitchFamily="34" charset="-120"/>
              <a:ea typeface="Microsoft JhengHei" pitchFamily="34" charset="-120"/>
            </a:endParaRPr>
          </a:p>
        </p:txBody>
      </p:sp>
      <p:grpSp>
        <p:nvGrpSpPr>
          <p:cNvPr id="6" name="グループ化 41"/>
          <p:cNvGrpSpPr>
            <a:grpSpLocks/>
          </p:cNvGrpSpPr>
          <p:nvPr/>
        </p:nvGrpSpPr>
        <p:grpSpPr bwMode="auto">
          <a:xfrm>
            <a:off x="122238" y="3465513"/>
            <a:ext cx="6642100" cy="71437"/>
            <a:chOff x="132080" y="3465195"/>
            <a:chExt cx="7196138" cy="71438"/>
          </a:xfrm>
        </p:grpSpPr>
        <p:sp>
          <p:nvSpPr>
            <p:cNvPr id="18" name="Rectangle 8"/>
            <p:cNvSpPr>
              <a:spLocks noChangeArrowheads="1"/>
            </p:cNvSpPr>
            <p:nvPr userDrawn="1"/>
          </p:nvSpPr>
          <p:spPr bwMode="auto">
            <a:xfrm>
              <a:off x="132080" y="3465195"/>
              <a:ext cx="1079500" cy="71438"/>
            </a:xfrm>
            <a:prstGeom prst="rect">
              <a:avLst/>
            </a:prstGeom>
            <a:gradFill rotWithShape="1">
              <a:gsLst>
                <a:gs pos="0">
                  <a:srgbClr val="E04020"/>
                </a:gs>
                <a:gs pos="50000">
                  <a:srgbClr val="E04020">
                    <a:gamma/>
                    <a:tint val="63529"/>
                    <a:invGamma/>
                  </a:srgbClr>
                </a:gs>
                <a:gs pos="100000">
                  <a:srgbClr val="E04020"/>
                </a:gs>
              </a:gsLst>
              <a:lin ang="5400000" scaled="1"/>
            </a:gradFill>
            <a:ln w="9525" algn="ctr">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sp>
          <p:nvSpPr>
            <p:cNvPr id="19" name="Rectangle 9"/>
            <p:cNvSpPr>
              <a:spLocks noChangeArrowheads="1"/>
            </p:cNvSpPr>
            <p:nvPr userDrawn="1"/>
          </p:nvSpPr>
          <p:spPr bwMode="auto">
            <a:xfrm>
              <a:off x="1209993" y="3465195"/>
              <a:ext cx="6118225" cy="71438"/>
            </a:xfrm>
            <a:prstGeom prst="rect">
              <a:avLst/>
            </a:prstGeom>
            <a:gradFill rotWithShape="1">
              <a:gsLst>
                <a:gs pos="0">
                  <a:srgbClr val="99CC00"/>
                </a:gs>
                <a:gs pos="50000">
                  <a:srgbClr val="99CC00">
                    <a:gamma/>
                    <a:tint val="63529"/>
                    <a:invGamma/>
                  </a:srgbClr>
                </a:gs>
                <a:gs pos="100000">
                  <a:srgbClr val="99CC00"/>
                </a:gs>
              </a:gsLst>
              <a:lin ang="5400000" scaled="1"/>
            </a:gradFill>
            <a:ln w="9525">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grpSp>
      <p:sp>
        <p:nvSpPr>
          <p:cNvPr id="20" name="正方形/長方形 19"/>
          <p:cNvSpPr/>
          <p:nvPr/>
        </p:nvSpPr>
        <p:spPr>
          <a:xfrm>
            <a:off x="122238" y="609600"/>
            <a:ext cx="8955087" cy="223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21" name="図 40" descr="logo.gif"/>
          <p:cNvPicPr>
            <a:picLocks noChangeAspect="1"/>
          </p:cNvPicPr>
          <p:nvPr/>
        </p:nvPicPr>
        <p:blipFill>
          <a:blip r:embed="rId2" cstate="print"/>
          <a:srcRect/>
          <a:stretch>
            <a:fillRect/>
          </a:stretch>
        </p:blipFill>
        <p:spPr bwMode="auto">
          <a:xfrm>
            <a:off x="147638" y="3608388"/>
            <a:ext cx="2516187" cy="441325"/>
          </a:xfrm>
          <a:prstGeom prst="rect">
            <a:avLst/>
          </a:prstGeom>
          <a:noFill/>
          <a:ln w="9525">
            <a:noFill/>
            <a:miter lim="800000"/>
            <a:headEnd/>
            <a:tailEnd/>
          </a:ln>
        </p:spPr>
      </p:pic>
      <p:sp>
        <p:nvSpPr>
          <p:cNvPr id="3" name="サブタイトル 2"/>
          <p:cNvSpPr>
            <a:spLocks noGrp="1"/>
          </p:cNvSpPr>
          <p:nvPr>
            <p:ph type="subTitle" idx="1"/>
          </p:nvPr>
        </p:nvSpPr>
        <p:spPr>
          <a:xfrm>
            <a:off x="65211" y="5694680"/>
            <a:ext cx="6400800" cy="502920"/>
          </a:xfrm>
        </p:spPr>
        <p:txBody>
          <a:bodyPr/>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en-US" altLang="ja-JP" dirty="0" smtClean="0"/>
          </a:p>
        </p:txBody>
      </p:sp>
      <p:sp>
        <p:nvSpPr>
          <p:cNvPr id="24" name="テキスト プレースホルダ 23"/>
          <p:cNvSpPr>
            <a:spLocks noGrp="1"/>
          </p:cNvSpPr>
          <p:nvPr>
            <p:ph type="body" sz="quarter" idx="15"/>
          </p:nvPr>
        </p:nvSpPr>
        <p:spPr>
          <a:xfrm>
            <a:off x="55833" y="142241"/>
            <a:ext cx="5946531" cy="508635"/>
          </a:xfrm>
          <a:noFill/>
          <a:ln w="9525">
            <a:noFill/>
            <a:miter lim="800000"/>
            <a:headEnd/>
            <a:tailEnd/>
          </a:ln>
        </p:spPr>
        <p:txBody>
          <a:bodyPr anchor="ctr"/>
          <a:lstStyle>
            <a:lvl1pPr>
              <a:defRPr kumimoji="1" lang="ja-JP" altLang="en-US" sz="2400" kern="1200" dirty="0" smtClean="0">
                <a:solidFill>
                  <a:schemeClr val="tx1"/>
                </a:solidFill>
                <a:effectLst>
                  <a:outerShdw blurRad="38100" dist="38100" dir="2700000" algn="tl">
                    <a:srgbClr val="000000">
                      <a:alpha val="43137"/>
                    </a:srgbClr>
                  </a:outerShdw>
                </a:effectLst>
                <a:latin typeface="A-OTF 新ゴ Pro L" pitchFamily="34" charset="-128"/>
                <a:ea typeface="A-OTF 新ゴ Pro L" pitchFamily="34" charset="-128"/>
                <a:cs typeface="+mj-cs"/>
              </a:defRPr>
            </a:lvl1pPr>
          </a:lstStyle>
          <a:p>
            <a:pPr lvl="0"/>
            <a:r>
              <a:rPr lang="ja-JP" altLang="en-US" smtClean="0"/>
              <a:t>マスタ テキストの書式設定</a:t>
            </a:r>
          </a:p>
        </p:txBody>
      </p:sp>
      <p:sp>
        <p:nvSpPr>
          <p:cNvPr id="32" name="コンテンツ プレースホルダ 31"/>
          <p:cNvSpPr>
            <a:spLocks noGrp="1"/>
          </p:cNvSpPr>
          <p:nvPr>
            <p:ph sz="quarter" idx="17"/>
          </p:nvPr>
        </p:nvSpPr>
        <p:spPr>
          <a:xfrm>
            <a:off x="55833" y="2854643"/>
            <a:ext cx="7606812" cy="620712"/>
          </a:xfrm>
          <a:noFill/>
          <a:ln w="9525">
            <a:noFill/>
            <a:miter lim="800000"/>
            <a:headEnd/>
            <a:tailEnd/>
          </a:ln>
        </p:spPr>
        <p:txBody>
          <a:bodyPr anchor="ctr"/>
          <a:lstStyle>
            <a:lvl1pPr algn="l">
              <a:buNone/>
              <a:defRPr kumimoji="1" lang="ja-JP" altLang="en-US" sz="2400" kern="1200" dirty="0" smtClean="0">
                <a:solidFill>
                  <a:schemeClr val="tx1"/>
                </a:solidFill>
                <a:effectLst>
                  <a:outerShdw blurRad="38100" dist="38100" dir="2700000" algn="tl">
                    <a:srgbClr val="000000">
                      <a:alpha val="43137"/>
                    </a:srgbClr>
                  </a:outerShdw>
                </a:effectLst>
                <a:latin typeface="A-OTF 新ゴ Pro L" pitchFamily="34" charset="-128"/>
                <a:ea typeface="A-OTF 新ゴ Pro L" pitchFamily="34" charset="-128"/>
                <a:cs typeface="+mj-cs"/>
              </a:defRPr>
            </a:lvl1pPr>
          </a:lstStyle>
          <a:p>
            <a:pPr lvl="0"/>
            <a:r>
              <a:rPr lang="ja-JP" altLang="en-US" smtClean="0"/>
              <a:t>マスタ テキストの書式設定</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pic>
        <p:nvPicPr>
          <p:cNvPr id="5" name="図 18" descr="logo_cf.png"/>
          <p:cNvPicPr>
            <a:picLocks noChangeAspect="1"/>
          </p:cNvPicPr>
          <p:nvPr/>
        </p:nvPicPr>
        <p:blipFill>
          <a:blip r:embed="rId2" cstate="print"/>
          <a:srcRect/>
          <a:stretch>
            <a:fillRect/>
          </a:stretch>
        </p:blipFill>
        <p:spPr bwMode="auto">
          <a:xfrm>
            <a:off x="6978650" y="153988"/>
            <a:ext cx="2165350" cy="458787"/>
          </a:xfrm>
          <a:prstGeom prst="rect">
            <a:avLst/>
          </a:prstGeom>
          <a:noFill/>
          <a:ln w="9525">
            <a:noFill/>
            <a:miter lim="800000"/>
            <a:headEnd/>
            <a:tailEnd/>
          </a:ln>
        </p:spPr>
      </p:pic>
      <p:sp>
        <p:nvSpPr>
          <p:cNvPr id="8" name="テキスト プレースホルダ 7"/>
          <p:cNvSpPr>
            <a:spLocks noGrp="1"/>
          </p:cNvSpPr>
          <p:nvPr>
            <p:ph type="body" sz="quarter" idx="13"/>
          </p:nvPr>
        </p:nvSpPr>
        <p:spPr>
          <a:xfrm>
            <a:off x="150057" y="711835"/>
            <a:ext cx="8881111" cy="628650"/>
          </a:xfrm>
        </p:spPr>
        <p:txBody>
          <a:bodyPr anchor="ctr"/>
          <a:lstStyle>
            <a:lvl1pPr>
              <a:buNone/>
              <a:defRPr sz="2400"/>
            </a:lvl1pPr>
          </a:lstStyle>
          <a:p>
            <a:pPr lvl="0"/>
            <a:r>
              <a:rPr lang="ja-JP" altLang="en-US" smtClean="0"/>
              <a:t>マスタ テキストの書式設定</a:t>
            </a:r>
          </a:p>
        </p:txBody>
      </p:sp>
      <p:sp>
        <p:nvSpPr>
          <p:cNvPr id="18" name="タイトル 17"/>
          <p:cNvSpPr>
            <a:spLocks noGrp="1"/>
          </p:cNvSpPr>
          <p:nvPr>
            <p:ph type="title"/>
          </p:nvPr>
        </p:nvSpPr>
        <p:spPr/>
        <p:txBody>
          <a:bodyPr/>
          <a:lstStyle/>
          <a:p>
            <a:r>
              <a:rPr lang="ja-JP" altLang="en-US" smtClean="0"/>
              <a:t>マスタ タイトルの書式設定</a:t>
            </a:r>
            <a:endParaRPr lang="ja-JP" altLang="en-US"/>
          </a:p>
        </p:txBody>
      </p:sp>
      <p:sp>
        <p:nvSpPr>
          <p:cNvPr id="20" name="コンテンツ プレースホルダ 19"/>
          <p:cNvSpPr>
            <a:spLocks noGrp="1"/>
          </p:cNvSpPr>
          <p:nvPr>
            <p:ph sz="quarter" idx="21"/>
          </p:nvPr>
        </p:nvSpPr>
        <p:spPr>
          <a:xfrm>
            <a:off x="149470" y="1493838"/>
            <a:ext cx="8845063" cy="480536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日付プレースホルダ 9"/>
          <p:cNvSpPr>
            <a:spLocks noGrp="1"/>
          </p:cNvSpPr>
          <p:nvPr>
            <p:ph type="dt" sz="half" idx="22"/>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10"/>
          <p:cNvSpPr>
            <a:spLocks noGrp="1"/>
          </p:cNvSpPr>
          <p:nvPr>
            <p:ph type="sldNum" sz="quarter" idx="23"/>
          </p:nvPr>
        </p:nvSpPr>
        <p:spPr/>
        <p:txBody>
          <a:bodyPr/>
          <a:lstStyle>
            <a:lvl1pPr>
              <a:defRPr/>
            </a:lvl1pPr>
          </a:lstStyle>
          <a:p>
            <a:fld id="{23BC1AFC-C108-4BFA-A0A6-71609B0654FD}" type="slidenum">
              <a:rPr kumimoji="1" lang="ja-JP" altLang="en-US" smtClean="0"/>
              <a:pPr/>
              <a:t>&lt;#&gt;</a:t>
            </a:fld>
            <a:endParaRPr kumimoji="1" lang="ja-JP" altLang="en-US"/>
          </a:p>
        </p:txBody>
      </p:sp>
      <p:sp>
        <p:nvSpPr>
          <p:cNvPr id="9" name="フッター プレースホルダ 11"/>
          <p:cNvSpPr>
            <a:spLocks noGrp="1"/>
          </p:cNvSpPr>
          <p:nvPr>
            <p:ph type="ftr" sz="quarter" idx="24"/>
          </p:nvPr>
        </p:nvSpPr>
        <p:spPr/>
        <p:txBody>
          <a:bodyPr/>
          <a:lstStyle>
            <a:lvl1pPr>
              <a:defRPr/>
            </a:lvl1pPr>
          </a:lstStyle>
          <a:p>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タイトルとコンテンツ">
    <p:spTree>
      <p:nvGrpSpPr>
        <p:cNvPr id="1" name=""/>
        <p:cNvGrpSpPr/>
        <p:nvPr/>
      </p:nvGrpSpPr>
      <p:grpSpPr>
        <a:xfrm>
          <a:off x="0" y="0"/>
          <a:ext cx="0" cy="0"/>
          <a:chOff x="0" y="0"/>
          <a:chExt cx="0" cy="0"/>
        </a:xfrm>
      </p:grpSpPr>
      <p:pic>
        <p:nvPicPr>
          <p:cNvPr id="6" name="図 18" descr="logo_cf.png"/>
          <p:cNvPicPr>
            <a:picLocks noChangeAspect="1"/>
          </p:cNvPicPr>
          <p:nvPr/>
        </p:nvPicPr>
        <p:blipFill>
          <a:blip r:embed="rId2" cstate="print"/>
          <a:srcRect/>
          <a:stretch>
            <a:fillRect/>
          </a:stretch>
        </p:blipFill>
        <p:spPr bwMode="auto">
          <a:xfrm>
            <a:off x="6978650" y="153988"/>
            <a:ext cx="2165350" cy="458787"/>
          </a:xfrm>
          <a:prstGeom prst="rect">
            <a:avLst/>
          </a:prstGeom>
          <a:noFill/>
          <a:ln w="9525">
            <a:noFill/>
            <a:miter lim="800000"/>
            <a:headEnd/>
            <a:tailEnd/>
          </a:ln>
        </p:spPr>
      </p:pic>
      <p:sp>
        <p:nvSpPr>
          <p:cNvPr id="8" name="テキスト プレースホルダ 7"/>
          <p:cNvSpPr>
            <a:spLocks noGrp="1"/>
          </p:cNvSpPr>
          <p:nvPr>
            <p:ph type="body" sz="quarter" idx="13"/>
          </p:nvPr>
        </p:nvSpPr>
        <p:spPr>
          <a:xfrm>
            <a:off x="150057" y="711835"/>
            <a:ext cx="8881111" cy="628650"/>
          </a:xfrm>
        </p:spPr>
        <p:txBody>
          <a:bodyPr anchor="ctr"/>
          <a:lstStyle>
            <a:lvl1pPr>
              <a:buNone/>
              <a:defRPr sz="2400"/>
            </a:lvl1pPr>
          </a:lstStyle>
          <a:p>
            <a:pPr lvl="0"/>
            <a:r>
              <a:rPr lang="ja-JP" altLang="en-US" smtClean="0"/>
              <a:t>マスタ テキストの書式設定</a:t>
            </a:r>
          </a:p>
        </p:txBody>
      </p:sp>
      <p:sp>
        <p:nvSpPr>
          <p:cNvPr id="13" name="コンテンツ プレースホルダ 12"/>
          <p:cNvSpPr>
            <a:spLocks noGrp="1"/>
          </p:cNvSpPr>
          <p:nvPr>
            <p:ph sz="quarter" idx="17"/>
          </p:nvPr>
        </p:nvSpPr>
        <p:spPr>
          <a:xfrm>
            <a:off x="112543" y="1452565"/>
            <a:ext cx="8909832" cy="43995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18" name="タイトル 17"/>
          <p:cNvSpPr>
            <a:spLocks noGrp="1"/>
          </p:cNvSpPr>
          <p:nvPr>
            <p:ph type="title"/>
          </p:nvPr>
        </p:nvSpPr>
        <p:spPr/>
        <p:txBody>
          <a:bodyPr/>
          <a:lstStyle/>
          <a:p>
            <a:r>
              <a:rPr lang="ja-JP" altLang="en-US" smtClean="0"/>
              <a:t>マスタ タイトルの書式設定</a:t>
            </a:r>
            <a:endParaRPr lang="ja-JP" altLang="en-US"/>
          </a:p>
        </p:txBody>
      </p:sp>
      <p:sp>
        <p:nvSpPr>
          <p:cNvPr id="9" name="テキスト プレースホルダ 13"/>
          <p:cNvSpPr>
            <a:spLocks noGrp="1"/>
          </p:cNvSpPr>
          <p:nvPr>
            <p:ph type="body" sz="quarter" idx="21"/>
          </p:nvPr>
        </p:nvSpPr>
        <p:spPr>
          <a:xfrm>
            <a:off x="168813" y="5800727"/>
            <a:ext cx="8825132" cy="498475"/>
          </a:xfrm>
          <a:prstGeom prst="roundRect">
            <a:avLst/>
          </a:prstGeom>
          <a:solidFill>
            <a:schemeClr val="bg1"/>
          </a:solidFill>
          <a:ln w="9525">
            <a:solidFill>
              <a:schemeClr val="tx1">
                <a:lumMod val="75000"/>
                <a:lumOff val="25000"/>
              </a:schemeClr>
            </a:solidFill>
            <a:miter lim="800000"/>
            <a:headEnd/>
            <a:tailEnd/>
          </a:ln>
        </p:spPr>
        <p:txBody>
          <a:bodyPr/>
          <a:lstStyle>
            <a:lvl1pPr>
              <a:defRPr kumimoji="1" lang="ja-JP" altLang="en-US" sz="2400" kern="1200" dirty="0" smtClean="0">
                <a:solidFill>
                  <a:schemeClr val="tx1">
                    <a:lumMod val="75000"/>
                    <a:lumOff val="25000"/>
                  </a:schemeClr>
                </a:solidFill>
                <a:latin typeface="A-OTF 新ゴ Pro M" pitchFamily="34" charset="-128"/>
                <a:ea typeface="A-OTF 新ゴ Pro M" pitchFamily="34" charset="-128"/>
                <a:cs typeface="+mn-cs"/>
              </a:defRPr>
            </a:lvl1pPr>
          </a:lstStyle>
          <a:p>
            <a:pPr lvl="0"/>
            <a:r>
              <a:rPr lang="ja-JP" altLang="en-US" smtClean="0"/>
              <a:t>マスタ テキストの書式設定</a:t>
            </a:r>
          </a:p>
        </p:txBody>
      </p:sp>
      <p:sp>
        <p:nvSpPr>
          <p:cNvPr id="7" name="日付プレースホルダ 14"/>
          <p:cNvSpPr>
            <a:spLocks noGrp="1"/>
          </p:cNvSpPr>
          <p:nvPr>
            <p:ph type="dt" sz="half" idx="22"/>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10" name="スライド番号プレースホルダ 15"/>
          <p:cNvSpPr>
            <a:spLocks noGrp="1"/>
          </p:cNvSpPr>
          <p:nvPr>
            <p:ph type="sldNum" sz="quarter" idx="23"/>
          </p:nvPr>
        </p:nvSpPr>
        <p:spPr/>
        <p:txBody>
          <a:bodyPr/>
          <a:lstStyle>
            <a:lvl1pPr>
              <a:defRPr/>
            </a:lvl1pPr>
          </a:lstStyle>
          <a:p>
            <a:fld id="{23BC1AFC-C108-4BFA-A0A6-71609B0654FD}" type="slidenum">
              <a:rPr kumimoji="1" lang="ja-JP" altLang="en-US" smtClean="0"/>
              <a:pPr/>
              <a:t>&lt;#&gt;</a:t>
            </a:fld>
            <a:endParaRPr kumimoji="1" lang="ja-JP" altLang="en-US"/>
          </a:p>
        </p:txBody>
      </p:sp>
      <p:sp>
        <p:nvSpPr>
          <p:cNvPr id="11" name="フッター プレースホルダ 16"/>
          <p:cNvSpPr>
            <a:spLocks noGrp="1"/>
          </p:cNvSpPr>
          <p:nvPr>
            <p:ph type="ftr" sz="quarter" idx="24"/>
          </p:nvPr>
        </p:nvSpPr>
        <p:spPr/>
        <p:txBody>
          <a:bodyPr/>
          <a:lstStyle>
            <a:lvl1pPr>
              <a:defRPr/>
            </a:lvl1pPr>
          </a:lstStyle>
          <a:p>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4" name="正方形/長方形 3"/>
          <p:cNvSpPr/>
          <p:nvPr/>
        </p:nvSpPr>
        <p:spPr>
          <a:xfrm>
            <a:off x="122238" y="609600"/>
            <a:ext cx="8955087" cy="223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Rectangle 8"/>
          <p:cNvSpPr>
            <a:spLocks noChangeArrowheads="1"/>
          </p:cNvSpPr>
          <p:nvPr/>
        </p:nvSpPr>
        <p:spPr bwMode="auto">
          <a:xfrm>
            <a:off x="121921" y="3871596"/>
            <a:ext cx="996463" cy="71438"/>
          </a:xfrm>
          <a:prstGeom prst="rect">
            <a:avLst/>
          </a:prstGeom>
          <a:gradFill rotWithShape="1">
            <a:gsLst>
              <a:gs pos="0">
                <a:srgbClr val="E04020"/>
              </a:gs>
              <a:gs pos="50000">
                <a:srgbClr val="E04020">
                  <a:gamma/>
                  <a:tint val="63529"/>
                  <a:invGamma/>
                </a:srgbClr>
              </a:gs>
              <a:gs pos="100000">
                <a:srgbClr val="E04020"/>
              </a:gs>
            </a:gsLst>
            <a:lin ang="5400000" scaled="1"/>
          </a:gradFill>
          <a:ln w="9525" algn="ctr">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sp>
        <p:nvSpPr>
          <p:cNvPr id="6" name="Rectangle 9"/>
          <p:cNvSpPr>
            <a:spLocks noChangeArrowheads="1"/>
          </p:cNvSpPr>
          <p:nvPr/>
        </p:nvSpPr>
        <p:spPr bwMode="auto">
          <a:xfrm>
            <a:off x="1116917" y="3871596"/>
            <a:ext cx="5647592" cy="71438"/>
          </a:xfrm>
          <a:prstGeom prst="rect">
            <a:avLst/>
          </a:prstGeom>
          <a:gradFill rotWithShape="1">
            <a:gsLst>
              <a:gs pos="0">
                <a:srgbClr val="99CC00"/>
              </a:gs>
              <a:gs pos="50000">
                <a:srgbClr val="99CC00">
                  <a:gamma/>
                  <a:tint val="63529"/>
                  <a:invGamma/>
                </a:srgbClr>
              </a:gs>
              <a:gs pos="100000">
                <a:srgbClr val="99CC00"/>
              </a:gs>
            </a:gsLst>
            <a:lin ang="5400000" scaled="1"/>
          </a:gradFill>
          <a:ln w="9525">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sp>
        <p:nvSpPr>
          <p:cNvPr id="2" name="タイトル 1"/>
          <p:cNvSpPr>
            <a:spLocks noGrp="1"/>
          </p:cNvSpPr>
          <p:nvPr>
            <p:ph type="title"/>
          </p:nvPr>
        </p:nvSpPr>
        <p:spPr>
          <a:xfrm>
            <a:off x="112713" y="3281681"/>
            <a:ext cx="7772400" cy="638176"/>
          </a:xfrm>
        </p:spPr>
        <p:txBody>
          <a:bodyPr anchor="t"/>
          <a:lstStyle>
            <a:lvl1pPr algn="l">
              <a:defRPr sz="2800" b="1" cap="all"/>
            </a:lvl1pPr>
          </a:lstStyle>
          <a:p>
            <a:r>
              <a:rPr lang="ja-JP" altLang="en-US" smtClean="0"/>
              <a:t>マスタ タイトルの書式設定</a:t>
            </a:r>
            <a:endParaRPr lang="ja-JP" altLang="en-US" dirty="0"/>
          </a:p>
        </p:txBody>
      </p:sp>
      <p:sp>
        <p:nvSpPr>
          <p:cNvPr id="3" name="テキスト プレースホルダ 2"/>
          <p:cNvSpPr>
            <a:spLocks noGrp="1"/>
          </p:cNvSpPr>
          <p:nvPr>
            <p:ph type="body" idx="1"/>
          </p:nvPr>
        </p:nvSpPr>
        <p:spPr>
          <a:xfrm>
            <a:off x="112713" y="3902395"/>
            <a:ext cx="77724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7" name="日付プレースホルダ 3"/>
          <p:cNvSpPr>
            <a:spLocks noGrp="1"/>
          </p:cNvSpPr>
          <p:nvPr>
            <p:ph type="dt" sz="half" idx="10"/>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8" name="フッター プレースホルダ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1" y="1600203"/>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1" y="1600203"/>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フッター プレースホルダ 4"/>
          <p:cNvSpPr>
            <a:spLocks noGrp="1"/>
          </p:cNvSpPr>
          <p:nvPr>
            <p:ph type="ftr" sz="quarter" idx="10"/>
          </p:nvPr>
        </p:nvSpPr>
        <p:spPr/>
        <p:txBody>
          <a:bodyPr/>
          <a:lstStyle>
            <a:lvl1pPr>
              <a:defRPr/>
            </a:lvl1pPr>
          </a:lstStyle>
          <a:p>
            <a:endParaRPr kumimoji="1" lang="ja-JP" altLang="en-US"/>
          </a:p>
        </p:txBody>
      </p:sp>
      <p:sp>
        <p:nvSpPr>
          <p:cNvPr id="6"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フッター プレースホルダ 4"/>
          <p:cNvSpPr>
            <a:spLocks noGrp="1"/>
          </p:cNvSpPr>
          <p:nvPr>
            <p:ph type="ftr" sz="quarter" idx="10"/>
          </p:nvPr>
        </p:nvSpPr>
        <p:spPr/>
        <p:txBody>
          <a:bodyPr/>
          <a:lstStyle>
            <a:lvl1pPr>
              <a:defRPr/>
            </a:lvl1pPr>
          </a:lstStyle>
          <a:p>
            <a:endParaRPr kumimoji="1" lang="ja-JP" altLang="en-US"/>
          </a:p>
        </p:txBody>
      </p:sp>
      <p:sp>
        <p:nvSpPr>
          <p:cNvPr id="8"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フッター プレースホルダ 4"/>
          <p:cNvSpPr>
            <a:spLocks noGrp="1"/>
          </p:cNvSpPr>
          <p:nvPr>
            <p:ph type="ftr" sz="quarter" idx="10"/>
          </p:nvPr>
        </p:nvSpPr>
        <p:spPr/>
        <p:txBody>
          <a:bodyPr/>
          <a:lstStyle>
            <a:lvl1pPr>
              <a:defRPr/>
            </a:lvl1pPr>
          </a:lstStyle>
          <a:p>
            <a:endParaRPr kumimoji="1" lang="ja-JP" altLang="en-US"/>
          </a:p>
        </p:txBody>
      </p:sp>
      <p:sp>
        <p:nvSpPr>
          <p:cNvPr id="6"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フッター プレースホルダ 4"/>
          <p:cNvSpPr>
            <a:spLocks noGrp="1"/>
          </p:cNvSpPr>
          <p:nvPr>
            <p:ph type="ftr" sz="quarter" idx="10"/>
          </p:nvPr>
        </p:nvSpPr>
        <p:spPr/>
        <p:txBody>
          <a:bodyPr/>
          <a:lstStyle>
            <a:lvl1pPr>
              <a:defRPr/>
            </a:lvl1pPr>
          </a:lstStyle>
          <a:p>
            <a:endParaRPr kumimoji="1" lang="ja-JP" altLang="en-US"/>
          </a:p>
        </p:txBody>
      </p:sp>
      <p:sp>
        <p:nvSpPr>
          <p:cNvPr id="6"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lvl1pPr>
              <a:defRPr>
                <a:effectLst>
                  <a:outerShdw blurRad="50800" dist="38100" dir="2700000" algn="tl" rotWithShape="0">
                    <a:prstClr val="black">
                      <a:alpha val="40000"/>
                    </a:prstClr>
                  </a:outerShdw>
                </a:effectLst>
              </a:defRPr>
            </a:lvl1pPr>
            <a:lvl2pPr>
              <a:defRPr sz="2000"/>
            </a:lvl2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Rectangle 13"/>
          <p:cNvSpPr>
            <a:spLocks noGrp="1" noChangeArrowheads="1"/>
          </p:cNvSpPr>
          <p:nvPr>
            <p:ph type="ftr" sz="quarter" idx="10"/>
          </p:nvPr>
        </p:nvSpPr>
        <p:spPr/>
        <p:txBody>
          <a:bodyPr/>
          <a:lstStyle>
            <a:lvl1pPr>
              <a:defRPr/>
            </a:lvl1pPr>
          </a:lstStyle>
          <a:p>
            <a:endParaRPr kumimoji="1" lang="ja-JP" altLang="en-US"/>
          </a:p>
        </p:txBody>
      </p:sp>
      <p:sp>
        <p:nvSpPr>
          <p:cNvPr id="5" name="Rectangle 14"/>
          <p:cNvSpPr>
            <a:spLocks noGrp="1" noChangeArrowheads="1"/>
          </p:cNvSpPr>
          <p:nvPr>
            <p:ph type="sldNum" sz="quarter" idx="11"/>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pic>
        <p:nvPicPr>
          <p:cNvPr id="5" name="図 18" descr="logo_cf.png"/>
          <p:cNvPicPr>
            <a:picLocks noChangeAspect="1"/>
          </p:cNvPicPr>
          <p:nvPr/>
        </p:nvPicPr>
        <p:blipFill>
          <a:blip r:embed="rId2" cstate="print"/>
          <a:srcRect/>
          <a:stretch>
            <a:fillRect/>
          </a:stretch>
        </p:blipFill>
        <p:spPr bwMode="auto">
          <a:xfrm>
            <a:off x="6978650" y="153988"/>
            <a:ext cx="2165350" cy="458787"/>
          </a:xfrm>
          <a:prstGeom prst="rect">
            <a:avLst/>
          </a:prstGeom>
          <a:noFill/>
          <a:ln w="9525">
            <a:noFill/>
            <a:miter lim="800000"/>
            <a:headEnd/>
            <a:tailEnd/>
          </a:ln>
        </p:spPr>
      </p:pic>
      <p:sp>
        <p:nvSpPr>
          <p:cNvPr id="8" name="テキスト プレースホルダ 7"/>
          <p:cNvSpPr>
            <a:spLocks noGrp="1"/>
          </p:cNvSpPr>
          <p:nvPr>
            <p:ph type="body" sz="quarter" idx="13"/>
          </p:nvPr>
        </p:nvSpPr>
        <p:spPr>
          <a:xfrm>
            <a:off x="150057" y="711835"/>
            <a:ext cx="8881111" cy="628650"/>
          </a:xfrm>
        </p:spPr>
        <p:txBody>
          <a:bodyPr anchor="ctr"/>
          <a:lstStyle>
            <a:lvl1pPr>
              <a:buNone/>
              <a:defRPr sz="2400"/>
            </a:lvl1pPr>
          </a:lstStyle>
          <a:p>
            <a:pPr lvl="0"/>
            <a:r>
              <a:rPr lang="ja-JP" altLang="en-US" smtClean="0"/>
              <a:t>マスタ テキストの書式設定</a:t>
            </a:r>
          </a:p>
        </p:txBody>
      </p:sp>
      <p:sp>
        <p:nvSpPr>
          <p:cNvPr id="18" name="タイトル 17"/>
          <p:cNvSpPr>
            <a:spLocks noGrp="1"/>
          </p:cNvSpPr>
          <p:nvPr>
            <p:ph type="title"/>
          </p:nvPr>
        </p:nvSpPr>
        <p:spPr/>
        <p:txBody>
          <a:bodyPr/>
          <a:lstStyle/>
          <a:p>
            <a:r>
              <a:rPr lang="ja-JP" altLang="en-US" smtClean="0"/>
              <a:t>マスタ タイトルの書式設定</a:t>
            </a:r>
            <a:endParaRPr lang="ja-JP" altLang="en-US"/>
          </a:p>
        </p:txBody>
      </p:sp>
      <p:sp>
        <p:nvSpPr>
          <p:cNvPr id="20" name="コンテンツ プレースホルダ 19"/>
          <p:cNvSpPr>
            <a:spLocks noGrp="1"/>
          </p:cNvSpPr>
          <p:nvPr>
            <p:ph sz="quarter" idx="21"/>
          </p:nvPr>
        </p:nvSpPr>
        <p:spPr>
          <a:xfrm>
            <a:off x="149470" y="1493838"/>
            <a:ext cx="8845063" cy="480536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日付プレースホルダ 9"/>
          <p:cNvSpPr>
            <a:spLocks noGrp="1"/>
          </p:cNvSpPr>
          <p:nvPr>
            <p:ph type="dt" sz="half" idx="22"/>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10"/>
          <p:cNvSpPr>
            <a:spLocks noGrp="1"/>
          </p:cNvSpPr>
          <p:nvPr>
            <p:ph type="sldNum" sz="quarter" idx="23"/>
          </p:nvPr>
        </p:nvSpPr>
        <p:spPr/>
        <p:txBody>
          <a:bodyPr/>
          <a:lstStyle>
            <a:lvl1pPr>
              <a:defRPr/>
            </a:lvl1pPr>
          </a:lstStyle>
          <a:p>
            <a:fld id="{23BC1AFC-C108-4BFA-A0A6-71609B0654FD}" type="slidenum">
              <a:rPr kumimoji="1" lang="ja-JP" altLang="en-US" smtClean="0"/>
              <a:pPr/>
              <a:t>&lt;#&gt;</a:t>
            </a:fld>
            <a:endParaRPr kumimoji="1" lang="ja-JP" altLang="en-US"/>
          </a:p>
        </p:txBody>
      </p:sp>
      <p:sp>
        <p:nvSpPr>
          <p:cNvPr id="9" name="フッター プレースホルダ 11"/>
          <p:cNvSpPr>
            <a:spLocks noGrp="1"/>
          </p:cNvSpPr>
          <p:nvPr>
            <p:ph type="ftr" sz="quarter" idx="24"/>
          </p:nvPr>
        </p:nvSpPr>
        <p:spPr/>
        <p:txBody>
          <a:bodyPr/>
          <a:lstStyle>
            <a:lvl1pPr>
              <a:defRPr/>
            </a:lvl1pPr>
          </a:lstStyle>
          <a:p>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フッター プレースホルダ 4"/>
          <p:cNvSpPr>
            <a:spLocks noGrp="1"/>
          </p:cNvSpPr>
          <p:nvPr>
            <p:ph type="ftr" sz="quarter" idx="10"/>
          </p:nvPr>
        </p:nvSpPr>
        <p:spPr/>
        <p:txBody>
          <a:bodyPr/>
          <a:lstStyle>
            <a:lvl1pPr>
              <a:defRPr/>
            </a:lvl1pPr>
          </a:lstStyle>
          <a:p>
            <a:endParaRPr kumimoji="1" lang="ja-JP" altLang="en-US"/>
          </a:p>
        </p:txBody>
      </p:sp>
      <p:sp>
        <p:nvSpPr>
          <p:cNvPr id="5"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タイトルとコンテンツ">
    <p:spTree>
      <p:nvGrpSpPr>
        <p:cNvPr id="1" name=""/>
        <p:cNvGrpSpPr/>
        <p:nvPr/>
      </p:nvGrpSpPr>
      <p:grpSpPr>
        <a:xfrm>
          <a:off x="0" y="0"/>
          <a:ext cx="0" cy="0"/>
          <a:chOff x="0" y="0"/>
          <a:chExt cx="0" cy="0"/>
        </a:xfrm>
      </p:grpSpPr>
      <p:pic>
        <p:nvPicPr>
          <p:cNvPr id="6" name="図 18" descr="logo_cf.png"/>
          <p:cNvPicPr>
            <a:picLocks noChangeAspect="1"/>
          </p:cNvPicPr>
          <p:nvPr/>
        </p:nvPicPr>
        <p:blipFill>
          <a:blip r:embed="rId2" cstate="print"/>
          <a:srcRect/>
          <a:stretch>
            <a:fillRect/>
          </a:stretch>
        </p:blipFill>
        <p:spPr bwMode="auto">
          <a:xfrm>
            <a:off x="6978650" y="153988"/>
            <a:ext cx="2165350" cy="458787"/>
          </a:xfrm>
          <a:prstGeom prst="rect">
            <a:avLst/>
          </a:prstGeom>
          <a:noFill/>
          <a:ln w="9525">
            <a:noFill/>
            <a:miter lim="800000"/>
            <a:headEnd/>
            <a:tailEnd/>
          </a:ln>
        </p:spPr>
      </p:pic>
      <p:sp>
        <p:nvSpPr>
          <p:cNvPr id="8" name="テキスト プレースホルダ 7"/>
          <p:cNvSpPr>
            <a:spLocks noGrp="1"/>
          </p:cNvSpPr>
          <p:nvPr>
            <p:ph type="body" sz="quarter" idx="13"/>
          </p:nvPr>
        </p:nvSpPr>
        <p:spPr>
          <a:xfrm>
            <a:off x="150057" y="711835"/>
            <a:ext cx="8881111" cy="628650"/>
          </a:xfrm>
        </p:spPr>
        <p:txBody>
          <a:bodyPr anchor="ctr"/>
          <a:lstStyle>
            <a:lvl1pPr>
              <a:buNone/>
              <a:defRPr sz="2400"/>
            </a:lvl1pPr>
          </a:lstStyle>
          <a:p>
            <a:pPr lvl="0"/>
            <a:r>
              <a:rPr lang="ja-JP" altLang="en-US" smtClean="0"/>
              <a:t>マスタ テキストの書式設定</a:t>
            </a:r>
          </a:p>
        </p:txBody>
      </p:sp>
      <p:sp>
        <p:nvSpPr>
          <p:cNvPr id="13" name="コンテンツ プレースホルダ 12"/>
          <p:cNvSpPr>
            <a:spLocks noGrp="1"/>
          </p:cNvSpPr>
          <p:nvPr>
            <p:ph sz="quarter" idx="17"/>
          </p:nvPr>
        </p:nvSpPr>
        <p:spPr>
          <a:xfrm>
            <a:off x="112543" y="1452565"/>
            <a:ext cx="8909832" cy="43995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18" name="タイトル 17"/>
          <p:cNvSpPr>
            <a:spLocks noGrp="1"/>
          </p:cNvSpPr>
          <p:nvPr>
            <p:ph type="title"/>
          </p:nvPr>
        </p:nvSpPr>
        <p:spPr/>
        <p:txBody>
          <a:bodyPr/>
          <a:lstStyle/>
          <a:p>
            <a:r>
              <a:rPr lang="ja-JP" altLang="en-US" smtClean="0"/>
              <a:t>マスタ タイトルの書式設定</a:t>
            </a:r>
            <a:endParaRPr lang="ja-JP" altLang="en-US"/>
          </a:p>
        </p:txBody>
      </p:sp>
      <p:sp>
        <p:nvSpPr>
          <p:cNvPr id="9" name="テキスト プレースホルダ 13"/>
          <p:cNvSpPr>
            <a:spLocks noGrp="1"/>
          </p:cNvSpPr>
          <p:nvPr>
            <p:ph type="body" sz="quarter" idx="21"/>
          </p:nvPr>
        </p:nvSpPr>
        <p:spPr>
          <a:xfrm>
            <a:off x="168813" y="5800727"/>
            <a:ext cx="8825132" cy="498475"/>
          </a:xfrm>
          <a:prstGeom prst="roundRect">
            <a:avLst/>
          </a:prstGeom>
          <a:solidFill>
            <a:schemeClr val="bg1"/>
          </a:solidFill>
          <a:ln w="9525">
            <a:solidFill>
              <a:schemeClr val="tx1">
                <a:lumMod val="75000"/>
                <a:lumOff val="25000"/>
              </a:schemeClr>
            </a:solidFill>
            <a:miter lim="800000"/>
            <a:headEnd/>
            <a:tailEnd/>
          </a:ln>
        </p:spPr>
        <p:txBody>
          <a:bodyPr/>
          <a:lstStyle>
            <a:lvl1pPr>
              <a:defRPr kumimoji="1" lang="ja-JP" altLang="en-US" sz="2400" kern="1200" dirty="0" smtClean="0">
                <a:solidFill>
                  <a:schemeClr val="tx1">
                    <a:lumMod val="75000"/>
                    <a:lumOff val="25000"/>
                  </a:schemeClr>
                </a:solidFill>
                <a:latin typeface="A-OTF 新ゴ Pro M" pitchFamily="34" charset="-128"/>
                <a:ea typeface="A-OTF 新ゴ Pro M" pitchFamily="34" charset="-128"/>
                <a:cs typeface="+mn-cs"/>
              </a:defRPr>
            </a:lvl1pPr>
          </a:lstStyle>
          <a:p>
            <a:pPr lvl="0"/>
            <a:r>
              <a:rPr lang="ja-JP" altLang="en-US" smtClean="0"/>
              <a:t>マスタ テキストの書式設定</a:t>
            </a:r>
          </a:p>
        </p:txBody>
      </p:sp>
      <p:sp>
        <p:nvSpPr>
          <p:cNvPr id="7" name="日付プレースホルダ 14"/>
          <p:cNvSpPr>
            <a:spLocks noGrp="1"/>
          </p:cNvSpPr>
          <p:nvPr>
            <p:ph type="dt" sz="half" idx="22"/>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10" name="スライド番号プレースホルダ 15"/>
          <p:cNvSpPr>
            <a:spLocks noGrp="1"/>
          </p:cNvSpPr>
          <p:nvPr>
            <p:ph type="sldNum" sz="quarter" idx="23"/>
          </p:nvPr>
        </p:nvSpPr>
        <p:spPr/>
        <p:txBody>
          <a:bodyPr/>
          <a:lstStyle>
            <a:lvl1pPr>
              <a:defRPr/>
            </a:lvl1pPr>
          </a:lstStyle>
          <a:p>
            <a:fld id="{23BC1AFC-C108-4BFA-A0A6-71609B0654FD}" type="slidenum">
              <a:rPr kumimoji="1" lang="ja-JP" altLang="en-US" smtClean="0"/>
              <a:pPr/>
              <a:t>&lt;#&gt;</a:t>
            </a:fld>
            <a:endParaRPr kumimoji="1" lang="ja-JP" altLang="en-US"/>
          </a:p>
        </p:txBody>
      </p:sp>
      <p:sp>
        <p:nvSpPr>
          <p:cNvPr id="11" name="フッター プレースホルダ 16"/>
          <p:cNvSpPr>
            <a:spLocks noGrp="1"/>
          </p:cNvSpPr>
          <p:nvPr>
            <p:ph type="ftr" sz="quarter" idx="24"/>
          </p:nvPr>
        </p:nvSpPr>
        <p:spPr/>
        <p:txBody>
          <a:bodyPr/>
          <a:lstStyle>
            <a:lvl1pPr>
              <a:defRPr/>
            </a:lvl1pPr>
          </a:lstStyle>
          <a:p>
            <a:endParaRPr kumimoji="1"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7C22509-CBD6-4C3D-9BC1-0EA4F88D7E2D}" type="datetimeFigureOut">
              <a:rPr kumimoji="1" lang="ja-JP" altLang="en-US" smtClean="0"/>
              <a:pPr/>
              <a:t>2010/7/13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4" name="正方形/長方形 3"/>
          <p:cNvSpPr/>
          <p:nvPr/>
        </p:nvSpPr>
        <p:spPr>
          <a:xfrm>
            <a:off x="122238" y="609600"/>
            <a:ext cx="8955087" cy="223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Rectangle 8"/>
          <p:cNvSpPr>
            <a:spLocks noChangeArrowheads="1"/>
          </p:cNvSpPr>
          <p:nvPr/>
        </p:nvSpPr>
        <p:spPr bwMode="auto">
          <a:xfrm>
            <a:off x="121921" y="3871596"/>
            <a:ext cx="996463" cy="71438"/>
          </a:xfrm>
          <a:prstGeom prst="rect">
            <a:avLst/>
          </a:prstGeom>
          <a:gradFill rotWithShape="1">
            <a:gsLst>
              <a:gs pos="0">
                <a:srgbClr val="E04020"/>
              </a:gs>
              <a:gs pos="50000">
                <a:srgbClr val="E04020">
                  <a:gamma/>
                  <a:tint val="63529"/>
                  <a:invGamma/>
                </a:srgbClr>
              </a:gs>
              <a:gs pos="100000">
                <a:srgbClr val="E04020"/>
              </a:gs>
            </a:gsLst>
            <a:lin ang="5400000" scaled="1"/>
          </a:gradFill>
          <a:ln w="9525" algn="ctr">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sp>
        <p:nvSpPr>
          <p:cNvPr id="6" name="Rectangle 9"/>
          <p:cNvSpPr>
            <a:spLocks noChangeArrowheads="1"/>
          </p:cNvSpPr>
          <p:nvPr/>
        </p:nvSpPr>
        <p:spPr bwMode="auto">
          <a:xfrm>
            <a:off x="1116917" y="3871596"/>
            <a:ext cx="5647592" cy="71438"/>
          </a:xfrm>
          <a:prstGeom prst="rect">
            <a:avLst/>
          </a:prstGeom>
          <a:gradFill rotWithShape="1">
            <a:gsLst>
              <a:gs pos="0">
                <a:srgbClr val="99CC00"/>
              </a:gs>
              <a:gs pos="50000">
                <a:srgbClr val="99CC00">
                  <a:gamma/>
                  <a:tint val="63529"/>
                  <a:invGamma/>
                </a:srgbClr>
              </a:gs>
              <a:gs pos="100000">
                <a:srgbClr val="99CC00"/>
              </a:gs>
            </a:gsLst>
            <a:lin ang="5400000" scaled="1"/>
          </a:gradFill>
          <a:ln w="9525">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a:solidFill>
                <a:sysClr val="windowText" lastClr="000000"/>
              </a:solidFill>
              <a:latin typeface="Arial" pitchFamily="34" charset="0"/>
            </a:endParaRPr>
          </a:p>
        </p:txBody>
      </p:sp>
      <p:sp>
        <p:nvSpPr>
          <p:cNvPr id="2" name="タイトル 1"/>
          <p:cNvSpPr>
            <a:spLocks noGrp="1"/>
          </p:cNvSpPr>
          <p:nvPr>
            <p:ph type="title"/>
          </p:nvPr>
        </p:nvSpPr>
        <p:spPr>
          <a:xfrm>
            <a:off x="112713" y="3281681"/>
            <a:ext cx="7772400" cy="638176"/>
          </a:xfrm>
        </p:spPr>
        <p:txBody>
          <a:bodyPr anchor="t"/>
          <a:lstStyle>
            <a:lvl1pPr algn="l">
              <a:defRPr sz="2800" b="1" cap="all"/>
            </a:lvl1pPr>
          </a:lstStyle>
          <a:p>
            <a:r>
              <a:rPr lang="ja-JP" altLang="en-US" smtClean="0"/>
              <a:t>マスタ タイトルの書式設定</a:t>
            </a:r>
            <a:endParaRPr lang="ja-JP" altLang="en-US" dirty="0"/>
          </a:p>
        </p:txBody>
      </p:sp>
      <p:sp>
        <p:nvSpPr>
          <p:cNvPr id="3" name="テキスト プレースホルダ 2"/>
          <p:cNvSpPr>
            <a:spLocks noGrp="1"/>
          </p:cNvSpPr>
          <p:nvPr>
            <p:ph type="body" idx="1"/>
          </p:nvPr>
        </p:nvSpPr>
        <p:spPr>
          <a:xfrm>
            <a:off x="112713" y="3902395"/>
            <a:ext cx="77724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7" name="日付プレースホルダ 3"/>
          <p:cNvSpPr>
            <a:spLocks noGrp="1"/>
          </p:cNvSpPr>
          <p:nvPr>
            <p:ph type="dt" sz="half" idx="10"/>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8" name="フッター プレースホルダ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1" y="1600203"/>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1" y="1600203"/>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フッター プレースホルダ 4"/>
          <p:cNvSpPr>
            <a:spLocks noGrp="1"/>
          </p:cNvSpPr>
          <p:nvPr>
            <p:ph type="ftr" sz="quarter" idx="10"/>
          </p:nvPr>
        </p:nvSpPr>
        <p:spPr/>
        <p:txBody>
          <a:bodyPr/>
          <a:lstStyle>
            <a:lvl1pPr>
              <a:defRPr/>
            </a:lvl1pPr>
          </a:lstStyle>
          <a:p>
            <a:endParaRPr kumimoji="1" lang="ja-JP" altLang="en-US"/>
          </a:p>
        </p:txBody>
      </p:sp>
      <p:sp>
        <p:nvSpPr>
          <p:cNvPr id="6"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フッター プレースホルダ 4"/>
          <p:cNvSpPr>
            <a:spLocks noGrp="1"/>
          </p:cNvSpPr>
          <p:nvPr>
            <p:ph type="ftr" sz="quarter" idx="10"/>
          </p:nvPr>
        </p:nvSpPr>
        <p:spPr/>
        <p:txBody>
          <a:bodyPr/>
          <a:lstStyle>
            <a:lvl1pPr>
              <a:defRPr/>
            </a:lvl1pPr>
          </a:lstStyle>
          <a:p>
            <a:endParaRPr kumimoji="1" lang="ja-JP" altLang="en-US"/>
          </a:p>
        </p:txBody>
      </p:sp>
      <p:sp>
        <p:nvSpPr>
          <p:cNvPr id="8"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フッター プレースホルダ 4"/>
          <p:cNvSpPr>
            <a:spLocks noGrp="1"/>
          </p:cNvSpPr>
          <p:nvPr>
            <p:ph type="ftr" sz="quarter" idx="10"/>
          </p:nvPr>
        </p:nvSpPr>
        <p:spPr/>
        <p:txBody>
          <a:bodyPr/>
          <a:lstStyle>
            <a:lvl1pPr>
              <a:defRPr/>
            </a:lvl1pPr>
          </a:lstStyle>
          <a:p>
            <a:endParaRPr kumimoji="1" lang="ja-JP" altLang="en-US"/>
          </a:p>
        </p:txBody>
      </p:sp>
      <p:sp>
        <p:nvSpPr>
          <p:cNvPr id="6"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フッター プレースホルダ 4"/>
          <p:cNvSpPr>
            <a:spLocks noGrp="1"/>
          </p:cNvSpPr>
          <p:nvPr>
            <p:ph type="ftr" sz="quarter" idx="10"/>
          </p:nvPr>
        </p:nvSpPr>
        <p:spPr/>
        <p:txBody>
          <a:bodyPr/>
          <a:lstStyle>
            <a:lvl1pPr>
              <a:defRPr/>
            </a:lvl1pPr>
          </a:lstStyle>
          <a:p>
            <a:endParaRPr kumimoji="1" lang="ja-JP" altLang="en-US"/>
          </a:p>
        </p:txBody>
      </p:sp>
      <p:sp>
        <p:nvSpPr>
          <p:cNvPr id="6" name="日付プレースホルダ 3"/>
          <p:cNvSpPr>
            <a:spLocks noGrp="1"/>
          </p:cNvSpPr>
          <p:nvPr>
            <p:ph type="dt" sz="half" idx="11"/>
          </p:nvPr>
        </p:nvSpPr>
        <p:spPr/>
        <p:txBody>
          <a:bodyPr/>
          <a:lstStyle>
            <a:lvl1pPr>
              <a:defRPr/>
            </a:lvl1pPr>
          </a:lstStyle>
          <a:p>
            <a:fld id="{77C22509-CBD6-4C3D-9BC1-0EA4F88D7E2D}" type="datetimeFigureOut">
              <a:rPr kumimoji="1" lang="ja-JP" altLang="en-US" smtClean="0"/>
              <a:pPr/>
              <a:t>2010/7/13</a:t>
            </a:fld>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lvl1pPr>
              <a:defRPr>
                <a:effectLst>
                  <a:outerShdw blurRad="50800" dist="38100" dir="2700000" algn="tl" rotWithShape="0">
                    <a:prstClr val="black">
                      <a:alpha val="40000"/>
                    </a:prstClr>
                  </a:outerShdw>
                </a:effectLst>
              </a:defRPr>
            </a:lvl1pPr>
            <a:lvl2pPr>
              <a:defRPr sz="2000"/>
            </a:lvl2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Rectangle 13"/>
          <p:cNvSpPr>
            <a:spLocks noGrp="1" noChangeArrowheads="1"/>
          </p:cNvSpPr>
          <p:nvPr>
            <p:ph type="ftr" sz="quarter" idx="10"/>
          </p:nvPr>
        </p:nvSpPr>
        <p:spPr/>
        <p:txBody>
          <a:bodyPr/>
          <a:lstStyle>
            <a:lvl1pPr>
              <a:defRPr/>
            </a:lvl1pPr>
          </a:lstStyle>
          <a:p>
            <a:endParaRPr kumimoji="1" lang="ja-JP" altLang="en-US"/>
          </a:p>
        </p:txBody>
      </p:sp>
      <p:sp>
        <p:nvSpPr>
          <p:cNvPr id="5" name="Rectangle 14"/>
          <p:cNvSpPr>
            <a:spLocks noGrp="1" noChangeArrowheads="1"/>
          </p:cNvSpPr>
          <p:nvPr>
            <p:ph type="sldNum" sz="quarter" idx="11"/>
          </p:nvPr>
        </p:nvSpPr>
        <p:spPr/>
        <p:txBody>
          <a:bodyPr/>
          <a:lstStyle>
            <a:lvl1pPr>
              <a:defRPr/>
            </a:lvl1pPr>
          </a:lstStyle>
          <a:p>
            <a:fld id="{23BC1AFC-C108-4BFA-A0A6-71609B0654FD}"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12.xml"/><Relationship Id="rId16"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4.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図 8" descr="My First JUGEM_1203145492932.png"/>
          <p:cNvPicPr>
            <a:picLocks noChangeAspect="1"/>
          </p:cNvPicPr>
          <p:nvPr/>
        </p:nvPicPr>
        <p:blipFill>
          <a:blip r:embed="rId12" cstate="print"/>
          <a:srcRect/>
          <a:stretch>
            <a:fillRect/>
          </a:stretch>
        </p:blipFill>
        <p:spPr bwMode="auto">
          <a:xfrm>
            <a:off x="8990013" y="123825"/>
            <a:ext cx="153987" cy="5448300"/>
          </a:xfrm>
          <a:prstGeom prst="rect">
            <a:avLst/>
          </a:prstGeom>
          <a:noFill/>
          <a:ln w="9525">
            <a:noFill/>
            <a:miter lim="800000"/>
            <a:headEnd/>
            <a:tailEnd/>
          </a:ln>
        </p:spPr>
      </p:pic>
      <p:sp>
        <p:nvSpPr>
          <p:cNvPr id="30" name="Rectangle 8"/>
          <p:cNvSpPr>
            <a:spLocks noChangeArrowheads="1"/>
          </p:cNvSpPr>
          <p:nvPr/>
        </p:nvSpPr>
        <p:spPr bwMode="auto">
          <a:xfrm>
            <a:off x="121922" y="657226"/>
            <a:ext cx="1329231" cy="71438"/>
          </a:xfrm>
          <a:prstGeom prst="rect">
            <a:avLst/>
          </a:prstGeom>
          <a:gradFill rotWithShape="1">
            <a:gsLst>
              <a:gs pos="0">
                <a:srgbClr val="E04020"/>
              </a:gs>
              <a:gs pos="50000">
                <a:srgbClr val="E04020">
                  <a:gamma/>
                  <a:tint val="63529"/>
                  <a:invGamma/>
                </a:srgbClr>
              </a:gs>
              <a:gs pos="100000">
                <a:srgbClr val="E04020"/>
              </a:gs>
            </a:gsLst>
            <a:lin ang="5400000" scaled="1"/>
          </a:gradFill>
          <a:ln w="9525" algn="ctr">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dirty="0">
              <a:solidFill>
                <a:sysClr val="windowText" lastClr="000000"/>
              </a:solidFill>
              <a:latin typeface="Arial" pitchFamily="34" charset="0"/>
            </a:endParaRPr>
          </a:p>
        </p:txBody>
      </p:sp>
      <p:sp>
        <p:nvSpPr>
          <p:cNvPr id="31" name="Rectangle 9"/>
          <p:cNvSpPr>
            <a:spLocks noChangeArrowheads="1"/>
          </p:cNvSpPr>
          <p:nvPr/>
        </p:nvSpPr>
        <p:spPr bwMode="auto">
          <a:xfrm>
            <a:off x="1435275" y="657224"/>
            <a:ext cx="7643077" cy="72000"/>
          </a:xfrm>
          <a:prstGeom prst="rect">
            <a:avLst/>
          </a:prstGeom>
          <a:gradFill rotWithShape="1">
            <a:gsLst>
              <a:gs pos="0">
                <a:srgbClr val="99CC00"/>
              </a:gs>
              <a:gs pos="50000">
                <a:srgbClr val="99CC00">
                  <a:gamma/>
                  <a:tint val="63529"/>
                  <a:invGamma/>
                </a:srgbClr>
              </a:gs>
              <a:gs pos="100000">
                <a:srgbClr val="99CC00"/>
              </a:gs>
            </a:gsLst>
            <a:lin ang="5400000" scaled="1"/>
          </a:gradFill>
          <a:ln w="9525">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dirty="0">
              <a:solidFill>
                <a:sysClr val="windowText" lastClr="000000"/>
              </a:solidFill>
              <a:latin typeface="Arial" pitchFamily="34" charset="0"/>
            </a:endParaRPr>
          </a:p>
        </p:txBody>
      </p:sp>
      <p:sp>
        <p:nvSpPr>
          <p:cNvPr id="1029" name="テキスト プレースホルダ 2"/>
          <p:cNvSpPr>
            <a:spLocks noGrp="1"/>
          </p:cNvSpPr>
          <p:nvPr>
            <p:ph type="body" idx="1"/>
          </p:nvPr>
        </p:nvSpPr>
        <p:spPr bwMode="auto">
          <a:xfrm>
            <a:off x="447675" y="15906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 name="フッター プレースホルダ 4"/>
          <p:cNvSpPr>
            <a:spLocks noGrp="1"/>
          </p:cNvSpPr>
          <p:nvPr>
            <p:ph type="ftr" sz="quarter" idx="3"/>
          </p:nvPr>
        </p:nvSpPr>
        <p:spPr>
          <a:xfrm>
            <a:off x="3124200" y="6421438"/>
            <a:ext cx="2895600" cy="360362"/>
          </a:xfrm>
          <a:prstGeom prst="rect">
            <a:avLst/>
          </a:prstGeom>
        </p:spPr>
        <p:txBody>
          <a:bodyPr vert="horz" lIns="91440" tIns="45720" rIns="91440" bIns="45720" rtlCol="0" anchor="ctr"/>
          <a:lstStyle>
            <a:lvl1pPr algn="ctr" rtl="0" fontAlgn="auto">
              <a:spcBef>
                <a:spcPts val="0"/>
              </a:spcBef>
              <a:spcAft>
                <a:spcPts val="0"/>
              </a:spcAft>
              <a:defRPr kumimoji="1" lang="en-US" altLang="ja-JP" sz="1200" kern="1200">
                <a:solidFill>
                  <a:schemeClr val="tx1">
                    <a:tint val="75000"/>
                  </a:schemeClr>
                </a:solidFill>
                <a:latin typeface="+mn-lt"/>
                <a:ea typeface="+mn-ea"/>
                <a:cs typeface="+mn-cs"/>
              </a:defRPr>
            </a:lvl1pPr>
          </a:lstStyle>
          <a:p>
            <a:endParaRPr kumimoji="1" lang="ja-JP" altLang="en-US" dirty="0"/>
          </a:p>
        </p:txBody>
      </p:sp>
      <p:pic>
        <p:nvPicPr>
          <p:cNvPr id="1031" name="図 6" descr="My First JUGEM_1203145492932.png"/>
          <p:cNvPicPr>
            <a:picLocks noChangeAspect="1"/>
          </p:cNvPicPr>
          <p:nvPr/>
        </p:nvPicPr>
        <p:blipFill>
          <a:blip r:embed="rId13" cstate="print"/>
          <a:srcRect/>
          <a:stretch>
            <a:fillRect/>
          </a:stretch>
        </p:blipFill>
        <p:spPr bwMode="auto">
          <a:xfrm>
            <a:off x="5041900" y="6653213"/>
            <a:ext cx="4102100" cy="209550"/>
          </a:xfrm>
          <a:prstGeom prst="rect">
            <a:avLst/>
          </a:prstGeom>
          <a:noFill/>
          <a:ln w="9525">
            <a:noFill/>
            <a:miter lim="800000"/>
            <a:headEnd/>
            <a:tailEnd/>
          </a:ln>
        </p:spPr>
      </p:pic>
      <p:pic>
        <p:nvPicPr>
          <p:cNvPr id="1032" name="図 7" descr="My First JUGEM_1203145492932.png"/>
          <p:cNvPicPr>
            <a:picLocks noChangeAspect="1"/>
          </p:cNvPicPr>
          <p:nvPr/>
        </p:nvPicPr>
        <p:blipFill>
          <a:blip r:embed="rId14" cstate="print"/>
          <a:srcRect/>
          <a:stretch>
            <a:fillRect/>
          </a:stretch>
        </p:blipFill>
        <p:spPr bwMode="auto">
          <a:xfrm>
            <a:off x="8990013" y="5557838"/>
            <a:ext cx="153987" cy="1303337"/>
          </a:xfrm>
          <a:prstGeom prst="rect">
            <a:avLst/>
          </a:prstGeom>
          <a:noFill/>
          <a:ln w="9525">
            <a:noFill/>
            <a:miter lim="800000"/>
            <a:headEnd/>
            <a:tailEnd/>
          </a:ln>
        </p:spPr>
      </p:pic>
      <p:pic>
        <p:nvPicPr>
          <p:cNvPr id="1033" name="図 6" descr="My First JUGEM_1203145492932.png"/>
          <p:cNvPicPr>
            <a:picLocks noChangeAspect="1"/>
          </p:cNvPicPr>
          <p:nvPr/>
        </p:nvPicPr>
        <p:blipFill>
          <a:blip r:embed="rId15" cstate="print"/>
          <a:srcRect/>
          <a:stretch>
            <a:fillRect/>
          </a:stretch>
        </p:blipFill>
        <p:spPr bwMode="auto">
          <a:xfrm>
            <a:off x="161925" y="6662738"/>
            <a:ext cx="4897438" cy="200025"/>
          </a:xfrm>
          <a:prstGeom prst="rect">
            <a:avLst/>
          </a:prstGeom>
          <a:noFill/>
          <a:ln w="9525">
            <a:noFill/>
            <a:miter lim="800000"/>
            <a:headEnd/>
            <a:tailEnd/>
          </a:ln>
        </p:spPr>
      </p:pic>
      <p:pic>
        <p:nvPicPr>
          <p:cNvPr id="1034" name="図 6" descr="My First JUGEM_1203145492932.png"/>
          <p:cNvPicPr>
            <a:picLocks noChangeAspect="1"/>
          </p:cNvPicPr>
          <p:nvPr/>
        </p:nvPicPr>
        <p:blipFill>
          <a:blip r:embed="rId16" cstate="print"/>
          <a:srcRect/>
          <a:stretch>
            <a:fillRect/>
          </a:stretch>
        </p:blipFill>
        <p:spPr bwMode="auto">
          <a:xfrm>
            <a:off x="0" y="5586413"/>
            <a:ext cx="180975" cy="1276350"/>
          </a:xfrm>
          <a:prstGeom prst="rect">
            <a:avLst/>
          </a:prstGeom>
          <a:noFill/>
          <a:ln w="9525">
            <a:noFill/>
            <a:miter lim="800000"/>
            <a:headEnd/>
            <a:tailEnd/>
          </a:ln>
        </p:spPr>
      </p:pic>
      <p:pic>
        <p:nvPicPr>
          <p:cNvPr id="1035" name="図 6" descr="My First JUGEM_1203145492932.png"/>
          <p:cNvPicPr>
            <a:picLocks noChangeAspect="1"/>
          </p:cNvPicPr>
          <p:nvPr/>
        </p:nvPicPr>
        <p:blipFill>
          <a:blip r:embed="rId17" cstate="print"/>
          <a:srcRect/>
          <a:stretch>
            <a:fillRect/>
          </a:stretch>
        </p:blipFill>
        <p:spPr bwMode="auto">
          <a:xfrm>
            <a:off x="0" y="138113"/>
            <a:ext cx="119063" cy="5534025"/>
          </a:xfrm>
          <a:prstGeom prst="rect">
            <a:avLst/>
          </a:prstGeom>
          <a:noFill/>
          <a:ln w="9525">
            <a:noFill/>
            <a:miter lim="800000"/>
            <a:headEnd/>
            <a:tailEnd/>
          </a:ln>
        </p:spPr>
      </p:pic>
      <p:sp>
        <p:nvSpPr>
          <p:cNvPr id="1036" name="タイトル プレースホルダ 1"/>
          <p:cNvSpPr>
            <a:spLocks noGrp="1"/>
          </p:cNvSpPr>
          <p:nvPr>
            <p:ph type="title"/>
          </p:nvPr>
        </p:nvSpPr>
        <p:spPr bwMode="auto">
          <a:xfrm>
            <a:off x="149225" y="131763"/>
            <a:ext cx="8229600" cy="4778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2" name="角丸四角形 21"/>
          <p:cNvSpPr/>
          <p:nvPr/>
        </p:nvSpPr>
        <p:spPr>
          <a:xfrm>
            <a:off x="211138" y="6442075"/>
            <a:ext cx="1171575" cy="233363"/>
          </a:xfrm>
          <a:prstGeom prst="roundRect">
            <a:avLst>
              <a:gd name="adj" fmla="val 50000"/>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3" name="テキスト ボックス 22"/>
          <p:cNvSpPr txBox="1"/>
          <p:nvPr/>
        </p:nvSpPr>
        <p:spPr>
          <a:xfrm>
            <a:off x="304800" y="6426200"/>
            <a:ext cx="1089025" cy="276225"/>
          </a:xfrm>
          <a:prstGeom prst="rect">
            <a:avLst/>
          </a:prstGeom>
          <a:noFill/>
        </p:spPr>
        <p:txBody>
          <a:bodyPr wrap="none">
            <a:spAutoFit/>
          </a:bodyPr>
          <a:lstStyle/>
          <a:p>
            <a:pPr fontAlgn="auto">
              <a:spcBef>
                <a:spcPts val="0"/>
              </a:spcBef>
              <a:spcAft>
                <a:spcPts val="0"/>
              </a:spcAft>
              <a:defRPr/>
            </a:pPr>
            <a:r>
              <a:rPr lang="en-US" altLang="ja-JP" sz="1200" dirty="0" smtClean="0">
                <a:latin typeface="Microsoft JhengHei" pitchFamily="34" charset="-120"/>
                <a:ea typeface="Microsoft JhengHei" pitchFamily="34" charset="-120"/>
              </a:rPr>
              <a:t>Confidential</a:t>
            </a:r>
            <a:endParaRPr lang="ja-JP" altLang="en-US" sz="1200" dirty="0">
              <a:latin typeface="Microsoft JhengHei" pitchFamily="34" charset="-120"/>
              <a:ea typeface="Microsoft JhengHei" pitchFamily="34" charset="-120"/>
            </a:endParaRPr>
          </a:p>
        </p:txBody>
      </p:sp>
      <p:sp>
        <p:nvSpPr>
          <p:cNvPr id="4" name="日付プレースホルダ 3"/>
          <p:cNvSpPr>
            <a:spLocks noGrp="1"/>
          </p:cNvSpPr>
          <p:nvPr>
            <p:ph type="dt" sz="half" idx="2"/>
          </p:nvPr>
        </p:nvSpPr>
        <p:spPr>
          <a:xfrm>
            <a:off x="6872288" y="6421438"/>
            <a:ext cx="1201737" cy="360362"/>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77C22509-CBD6-4C3D-9BC1-0EA4F88D7E2D}" type="datetimeFigureOut">
              <a:rPr kumimoji="1" lang="ja-JP" altLang="en-US" smtClean="0"/>
              <a:pPr/>
              <a:t>2010/7/13</a:t>
            </a:fld>
            <a:endParaRPr kumimoji="1" lang="ja-JP" altLang="en-US" dirty="0"/>
          </a:p>
        </p:txBody>
      </p:sp>
      <p:sp>
        <p:nvSpPr>
          <p:cNvPr id="6" name="スライド番号プレースホルダ 5"/>
          <p:cNvSpPr>
            <a:spLocks noGrp="1"/>
          </p:cNvSpPr>
          <p:nvPr>
            <p:ph type="sldNum" sz="quarter" idx="4"/>
          </p:nvPr>
        </p:nvSpPr>
        <p:spPr>
          <a:xfrm>
            <a:off x="8074025" y="6421438"/>
            <a:ext cx="922338" cy="360362"/>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23BC1AFC-C108-4BFA-A0A6-71609B0654FD}" type="slidenum">
              <a:rPr kumimoji="1" lang="ja-JP" altLang="en-US" smtClean="0"/>
              <a:pPr/>
              <a:t>&lt;#&gt;</a:t>
            </a:fld>
            <a:endParaRPr kumimoji="1" lang="ja-JP" altLang="en-US" dirty="0"/>
          </a:p>
        </p:txBody>
      </p:sp>
      <p:sp>
        <p:nvSpPr>
          <p:cNvPr id="24" name="角丸四角形 23"/>
          <p:cNvSpPr/>
          <p:nvPr/>
        </p:nvSpPr>
        <p:spPr>
          <a:xfrm>
            <a:off x="112713" y="76200"/>
            <a:ext cx="8969375" cy="6662738"/>
          </a:xfrm>
          <a:prstGeom prst="roundRect">
            <a:avLst>
              <a:gd name="adj" fmla="val 941"/>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32" name="テキスト ボックス 31"/>
          <p:cNvSpPr txBox="1"/>
          <p:nvPr/>
        </p:nvSpPr>
        <p:spPr>
          <a:xfrm>
            <a:off x="3478213" y="1189038"/>
            <a:ext cx="249237" cy="369887"/>
          </a:xfrm>
          <a:prstGeom prst="rect">
            <a:avLst/>
          </a:prstGeom>
          <a:noFill/>
        </p:spPr>
        <p:txBody>
          <a:bodyPr wrap="none">
            <a:spAutoFit/>
          </a:bodyPr>
          <a:lstStyle/>
          <a:p>
            <a:pPr fontAlgn="auto">
              <a:spcBef>
                <a:spcPts val="0"/>
              </a:spcBef>
              <a:spcAft>
                <a:spcPts val="0"/>
              </a:spcAft>
              <a:defRPr/>
            </a:pPr>
            <a:r>
              <a:rPr lang="en-US" altLang="ja-JP" dirty="0">
                <a:latin typeface="Arial" pitchFamily="34" charset="0"/>
              </a:rPr>
              <a:t> </a:t>
            </a:r>
            <a:endParaRPr lang="ja-JP" altLang="en-US"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1" fontAlgn="base" hangingPunct="1">
        <a:spcBef>
          <a:spcPct val="0"/>
        </a:spcBef>
        <a:spcAft>
          <a:spcPct val="0"/>
        </a:spcAft>
        <a:defRPr kumimoji="1" sz="2400" kern="1200">
          <a:solidFill>
            <a:schemeClr val="tx1"/>
          </a:solidFill>
          <a:latin typeface="A-OTF 新ゴ Pro M" pitchFamily="34" charset="-128"/>
          <a:ea typeface="A-OTF 新ゴ Pro M" pitchFamily="34" charset="-128"/>
          <a:cs typeface="+mj-cs"/>
        </a:defRPr>
      </a:lvl1pPr>
      <a:lvl2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2pPr>
      <a:lvl3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3pPr>
      <a:lvl4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4pPr>
      <a:lvl5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99CC00"/>
        </a:buClr>
        <a:buFont typeface="Wingdings" pitchFamily="2" charset="2"/>
        <a:buChar char="n"/>
        <a:defRPr kumimoji="1" sz="2800" kern="1200">
          <a:solidFill>
            <a:srgbClr val="5C5C5C"/>
          </a:solidFill>
          <a:latin typeface="+mn-lt"/>
          <a:ea typeface="+mn-ea"/>
          <a:cs typeface="+mn-cs"/>
        </a:defRPr>
      </a:lvl1pPr>
      <a:lvl2pPr marL="742950" indent="-285750" algn="l" rtl="0" eaLnBrk="1" fontAlgn="base" hangingPunct="1">
        <a:spcBef>
          <a:spcPct val="20000"/>
        </a:spcBef>
        <a:spcAft>
          <a:spcPct val="0"/>
        </a:spcAft>
        <a:buClr>
          <a:srgbClr val="C00000"/>
        </a:buClr>
        <a:buFont typeface="Arial" charset="0"/>
        <a:buChar char="–"/>
        <a:defRPr kumimoji="1" sz="2400" kern="1200">
          <a:solidFill>
            <a:srgbClr val="5C5C5C"/>
          </a:solidFill>
          <a:latin typeface="+mn-lt"/>
          <a:ea typeface="+mn-ea"/>
          <a:cs typeface="+mn-cs"/>
        </a:defRPr>
      </a:lvl2pPr>
      <a:lvl3pPr marL="1143000" indent="-228600" algn="l" rtl="0" eaLnBrk="1" fontAlgn="base" hangingPunct="1">
        <a:spcBef>
          <a:spcPct val="20000"/>
        </a:spcBef>
        <a:spcAft>
          <a:spcPct val="0"/>
        </a:spcAft>
        <a:buFont typeface="Calibri" pitchFamily="34" charset="0"/>
        <a:buChar char="→"/>
        <a:defRPr kumimoji="1" sz="2000" kern="1200">
          <a:solidFill>
            <a:srgbClr val="5C5C5C"/>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1400" kern="1200">
          <a:solidFill>
            <a:srgbClr val="5C5C5C"/>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1200" kern="1200">
          <a:solidFill>
            <a:srgbClr val="5C5C5C"/>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図 8" descr="My First JUGEM_1203145492932.png"/>
          <p:cNvPicPr>
            <a:picLocks noChangeAspect="1"/>
          </p:cNvPicPr>
          <p:nvPr/>
        </p:nvPicPr>
        <p:blipFill>
          <a:blip r:embed="rId12" cstate="print"/>
          <a:srcRect/>
          <a:stretch>
            <a:fillRect/>
          </a:stretch>
        </p:blipFill>
        <p:spPr bwMode="auto">
          <a:xfrm>
            <a:off x="8990013" y="123825"/>
            <a:ext cx="153987" cy="5448300"/>
          </a:xfrm>
          <a:prstGeom prst="rect">
            <a:avLst/>
          </a:prstGeom>
          <a:noFill/>
          <a:ln w="9525">
            <a:noFill/>
            <a:miter lim="800000"/>
            <a:headEnd/>
            <a:tailEnd/>
          </a:ln>
        </p:spPr>
      </p:pic>
      <p:sp>
        <p:nvSpPr>
          <p:cNvPr id="30" name="Rectangle 8"/>
          <p:cNvSpPr>
            <a:spLocks noChangeArrowheads="1"/>
          </p:cNvSpPr>
          <p:nvPr/>
        </p:nvSpPr>
        <p:spPr bwMode="auto">
          <a:xfrm>
            <a:off x="121922" y="657226"/>
            <a:ext cx="1329231" cy="71438"/>
          </a:xfrm>
          <a:prstGeom prst="rect">
            <a:avLst/>
          </a:prstGeom>
          <a:gradFill rotWithShape="1">
            <a:gsLst>
              <a:gs pos="0">
                <a:srgbClr val="E04020"/>
              </a:gs>
              <a:gs pos="50000">
                <a:srgbClr val="E04020">
                  <a:gamma/>
                  <a:tint val="63529"/>
                  <a:invGamma/>
                </a:srgbClr>
              </a:gs>
              <a:gs pos="100000">
                <a:srgbClr val="E04020"/>
              </a:gs>
            </a:gsLst>
            <a:lin ang="5400000" scaled="1"/>
          </a:gradFill>
          <a:ln w="9525" algn="ctr">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dirty="0">
              <a:solidFill>
                <a:sysClr val="windowText" lastClr="000000"/>
              </a:solidFill>
              <a:latin typeface="Arial" pitchFamily="34" charset="0"/>
            </a:endParaRPr>
          </a:p>
        </p:txBody>
      </p:sp>
      <p:sp>
        <p:nvSpPr>
          <p:cNvPr id="31" name="Rectangle 9"/>
          <p:cNvSpPr>
            <a:spLocks noChangeArrowheads="1"/>
          </p:cNvSpPr>
          <p:nvPr/>
        </p:nvSpPr>
        <p:spPr bwMode="auto">
          <a:xfrm>
            <a:off x="1435275" y="657224"/>
            <a:ext cx="7643077" cy="72000"/>
          </a:xfrm>
          <a:prstGeom prst="rect">
            <a:avLst/>
          </a:prstGeom>
          <a:gradFill rotWithShape="1">
            <a:gsLst>
              <a:gs pos="0">
                <a:srgbClr val="99CC00"/>
              </a:gs>
              <a:gs pos="50000">
                <a:srgbClr val="99CC00">
                  <a:gamma/>
                  <a:tint val="63529"/>
                  <a:invGamma/>
                </a:srgbClr>
              </a:gs>
              <a:gs pos="100000">
                <a:srgbClr val="99CC00"/>
              </a:gs>
            </a:gsLst>
            <a:lin ang="5400000" scaled="1"/>
          </a:gradFill>
          <a:ln w="9525">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none" anchor="ctr"/>
          <a:lstStyle/>
          <a:p>
            <a:pPr fontAlgn="auto">
              <a:spcBef>
                <a:spcPts val="0"/>
              </a:spcBef>
              <a:spcAft>
                <a:spcPts val="0"/>
              </a:spcAft>
              <a:defRPr/>
            </a:pPr>
            <a:endParaRPr kumimoji="0" lang="ja-JP" altLang="en-US" kern="0" dirty="0">
              <a:solidFill>
                <a:sysClr val="windowText" lastClr="000000"/>
              </a:solidFill>
              <a:latin typeface="Arial" pitchFamily="34" charset="0"/>
            </a:endParaRPr>
          </a:p>
        </p:txBody>
      </p:sp>
      <p:sp>
        <p:nvSpPr>
          <p:cNvPr id="1029" name="テキスト プレースホルダ 2"/>
          <p:cNvSpPr>
            <a:spLocks noGrp="1"/>
          </p:cNvSpPr>
          <p:nvPr>
            <p:ph type="body" idx="1"/>
          </p:nvPr>
        </p:nvSpPr>
        <p:spPr bwMode="auto">
          <a:xfrm>
            <a:off x="447675" y="15906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 name="フッター プレースホルダ 4"/>
          <p:cNvSpPr>
            <a:spLocks noGrp="1"/>
          </p:cNvSpPr>
          <p:nvPr>
            <p:ph type="ftr" sz="quarter" idx="3"/>
          </p:nvPr>
        </p:nvSpPr>
        <p:spPr>
          <a:xfrm>
            <a:off x="3124200" y="6421438"/>
            <a:ext cx="2895600" cy="360362"/>
          </a:xfrm>
          <a:prstGeom prst="rect">
            <a:avLst/>
          </a:prstGeom>
        </p:spPr>
        <p:txBody>
          <a:bodyPr vert="horz" lIns="91440" tIns="45720" rIns="91440" bIns="45720" rtlCol="0" anchor="ctr"/>
          <a:lstStyle>
            <a:lvl1pPr algn="ctr" rtl="0" fontAlgn="auto">
              <a:spcBef>
                <a:spcPts val="0"/>
              </a:spcBef>
              <a:spcAft>
                <a:spcPts val="0"/>
              </a:spcAft>
              <a:defRPr kumimoji="1" lang="en-US" altLang="ja-JP" sz="1200" kern="1200">
                <a:solidFill>
                  <a:schemeClr val="tx1">
                    <a:tint val="75000"/>
                  </a:schemeClr>
                </a:solidFill>
                <a:latin typeface="+mn-lt"/>
                <a:ea typeface="+mn-ea"/>
                <a:cs typeface="+mn-cs"/>
              </a:defRPr>
            </a:lvl1pPr>
          </a:lstStyle>
          <a:p>
            <a:endParaRPr kumimoji="1" lang="ja-JP" altLang="en-US" dirty="0"/>
          </a:p>
        </p:txBody>
      </p:sp>
      <p:pic>
        <p:nvPicPr>
          <p:cNvPr id="1031" name="図 6" descr="My First JUGEM_1203145492932.png"/>
          <p:cNvPicPr>
            <a:picLocks noChangeAspect="1"/>
          </p:cNvPicPr>
          <p:nvPr/>
        </p:nvPicPr>
        <p:blipFill>
          <a:blip r:embed="rId13" cstate="print"/>
          <a:srcRect/>
          <a:stretch>
            <a:fillRect/>
          </a:stretch>
        </p:blipFill>
        <p:spPr bwMode="auto">
          <a:xfrm>
            <a:off x="5041900" y="6653213"/>
            <a:ext cx="4102100" cy="209550"/>
          </a:xfrm>
          <a:prstGeom prst="rect">
            <a:avLst/>
          </a:prstGeom>
          <a:noFill/>
          <a:ln w="9525">
            <a:noFill/>
            <a:miter lim="800000"/>
            <a:headEnd/>
            <a:tailEnd/>
          </a:ln>
        </p:spPr>
      </p:pic>
      <p:pic>
        <p:nvPicPr>
          <p:cNvPr id="1032" name="図 7" descr="My First JUGEM_1203145492932.png"/>
          <p:cNvPicPr>
            <a:picLocks noChangeAspect="1"/>
          </p:cNvPicPr>
          <p:nvPr/>
        </p:nvPicPr>
        <p:blipFill>
          <a:blip r:embed="rId14" cstate="print"/>
          <a:srcRect/>
          <a:stretch>
            <a:fillRect/>
          </a:stretch>
        </p:blipFill>
        <p:spPr bwMode="auto">
          <a:xfrm>
            <a:off x="8990013" y="5557838"/>
            <a:ext cx="153987" cy="1303337"/>
          </a:xfrm>
          <a:prstGeom prst="rect">
            <a:avLst/>
          </a:prstGeom>
          <a:noFill/>
          <a:ln w="9525">
            <a:noFill/>
            <a:miter lim="800000"/>
            <a:headEnd/>
            <a:tailEnd/>
          </a:ln>
        </p:spPr>
      </p:pic>
      <p:pic>
        <p:nvPicPr>
          <p:cNvPr id="1033" name="図 6" descr="My First JUGEM_1203145492932.png"/>
          <p:cNvPicPr>
            <a:picLocks noChangeAspect="1"/>
          </p:cNvPicPr>
          <p:nvPr/>
        </p:nvPicPr>
        <p:blipFill>
          <a:blip r:embed="rId15" cstate="print"/>
          <a:srcRect/>
          <a:stretch>
            <a:fillRect/>
          </a:stretch>
        </p:blipFill>
        <p:spPr bwMode="auto">
          <a:xfrm>
            <a:off x="161925" y="6662738"/>
            <a:ext cx="4897438" cy="200025"/>
          </a:xfrm>
          <a:prstGeom prst="rect">
            <a:avLst/>
          </a:prstGeom>
          <a:noFill/>
          <a:ln w="9525">
            <a:noFill/>
            <a:miter lim="800000"/>
            <a:headEnd/>
            <a:tailEnd/>
          </a:ln>
        </p:spPr>
      </p:pic>
      <p:pic>
        <p:nvPicPr>
          <p:cNvPr id="1034" name="図 6" descr="My First JUGEM_1203145492932.png"/>
          <p:cNvPicPr>
            <a:picLocks noChangeAspect="1"/>
          </p:cNvPicPr>
          <p:nvPr/>
        </p:nvPicPr>
        <p:blipFill>
          <a:blip r:embed="rId16" cstate="print"/>
          <a:srcRect/>
          <a:stretch>
            <a:fillRect/>
          </a:stretch>
        </p:blipFill>
        <p:spPr bwMode="auto">
          <a:xfrm>
            <a:off x="0" y="5586413"/>
            <a:ext cx="180975" cy="1276350"/>
          </a:xfrm>
          <a:prstGeom prst="rect">
            <a:avLst/>
          </a:prstGeom>
          <a:noFill/>
          <a:ln w="9525">
            <a:noFill/>
            <a:miter lim="800000"/>
            <a:headEnd/>
            <a:tailEnd/>
          </a:ln>
        </p:spPr>
      </p:pic>
      <p:pic>
        <p:nvPicPr>
          <p:cNvPr id="1035" name="図 6" descr="My First JUGEM_1203145492932.png"/>
          <p:cNvPicPr>
            <a:picLocks noChangeAspect="1"/>
          </p:cNvPicPr>
          <p:nvPr/>
        </p:nvPicPr>
        <p:blipFill>
          <a:blip r:embed="rId17" cstate="print"/>
          <a:srcRect/>
          <a:stretch>
            <a:fillRect/>
          </a:stretch>
        </p:blipFill>
        <p:spPr bwMode="auto">
          <a:xfrm>
            <a:off x="0" y="138113"/>
            <a:ext cx="119063" cy="5534025"/>
          </a:xfrm>
          <a:prstGeom prst="rect">
            <a:avLst/>
          </a:prstGeom>
          <a:noFill/>
          <a:ln w="9525">
            <a:noFill/>
            <a:miter lim="800000"/>
            <a:headEnd/>
            <a:tailEnd/>
          </a:ln>
        </p:spPr>
      </p:pic>
      <p:sp>
        <p:nvSpPr>
          <p:cNvPr id="1036" name="タイトル プレースホルダ 1"/>
          <p:cNvSpPr>
            <a:spLocks noGrp="1"/>
          </p:cNvSpPr>
          <p:nvPr>
            <p:ph type="title"/>
          </p:nvPr>
        </p:nvSpPr>
        <p:spPr bwMode="auto">
          <a:xfrm>
            <a:off x="149225" y="131763"/>
            <a:ext cx="8229600" cy="4778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2" name="角丸四角形 21"/>
          <p:cNvSpPr/>
          <p:nvPr/>
        </p:nvSpPr>
        <p:spPr>
          <a:xfrm>
            <a:off x="211138" y="6442075"/>
            <a:ext cx="1171575" cy="233363"/>
          </a:xfrm>
          <a:prstGeom prst="roundRect">
            <a:avLst>
              <a:gd name="adj" fmla="val 50000"/>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3" name="テキスト ボックス 22"/>
          <p:cNvSpPr txBox="1"/>
          <p:nvPr/>
        </p:nvSpPr>
        <p:spPr>
          <a:xfrm>
            <a:off x="304800" y="6426200"/>
            <a:ext cx="1089025" cy="276225"/>
          </a:xfrm>
          <a:prstGeom prst="rect">
            <a:avLst/>
          </a:prstGeom>
          <a:noFill/>
        </p:spPr>
        <p:txBody>
          <a:bodyPr wrap="none">
            <a:spAutoFit/>
          </a:bodyPr>
          <a:lstStyle/>
          <a:p>
            <a:pPr fontAlgn="auto">
              <a:spcBef>
                <a:spcPts val="0"/>
              </a:spcBef>
              <a:spcAft>
                <a:spcPts val="0"/>
              </a:spcAft>
              <a:defRPr/>
            </a:pPr>
            <a:r>
              <a:rPr lang="en-US" altLang="ja-JP" sz="1200" dirty="0" err="1">
                <a:latin typeface="Microsoft JhengHei" pitchFamily="34" charset="-120"/>
                <a:ea typeface="Microsoft JhengHei" pitchFamily="34" charset="-120"/>
              </a:rPr>
              <a:t>Confidencial</a:t>
            </a:r>
            <a:endParaRPr lang="ja-JP" altLang="en-US" sz="1200" dirty="0">
              <a:latin typeface="Microsoft JhengHei" pitchFamily="34" charset="-120"/>
              <a:ea typeface="Microsoft JhengHei" pitchFamily="34" charset="-120"/>
            </a:endParaRPr>
          </a:p>
        </p:txBody>
      </p:sp>
      <p:sp>
        <p:nvSpPr>
          <p:cNvPr id="4" name="日付プレースホルダ 3"/>
          <p:cNvSpPr>
            <a:spLocks noGrp="1"/>
          </p:cNvSpPr>
          <p:nvPr>
            <p:ph type="dt" sz="half" idx="2"/>
          </p:nvPr>
        </p:nvSpPr>
        <p:spPr>
          <a:xfrm>
            <a:off x="6872288" y="6421438"/>
            <a:ext cx="1201737" cy="360362"/>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77C22509-CBD6-4C3D-9BC1-0EA4F88D7E2D}" type="datetimeFigureOut">
              <a:rPr kumimoji="1" lang="ja-JP" altLang="en-US" smtClean="0"/>
              <a:pPr/>
              <a:t>2010/7/13</a:t>
            </a:fld>
            <a:endParaRPr kumimoji="1" lang="ja-JP" altLang="en-US"/>
          </a:p>
        </p:txBody>
      </p:sp>
      <p:sp>
        <p:nvSpPr>
          <p:cNvPr id="6" name="スライド番号プレースホルダ 5"/>
          <p:cNvSpPr>
            <a:spLocks noGrp="1"/>
          </p:cNvSpPr>
          <p:nvPr>
            <p:ph type="sldNum" sz="quarter" idx="4"/>
          </p:nvPr>
        </p:nvSpPr>
        <p:spPr>
          <a:xfrm>
            <a:off x="8074025" y="6421438"/>
            <a:ext cx="922338" cy="360362"/>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23BC1AFC-C108-4BFA-A0A6-71609B0654FD}" type="slidenum">
              <a:rPr kumimoji="1" lang="ja-JP" altLang="en-US" smtClean="0"/>
              <a:pPr/>
              <a:t>&lt;#&gt;</a:t>
            </a:fld>
            <a:endParaRPr kumimoji="1" lang="ja-JP" altLang="en-US"/>
          </a:p>
        </p:txBody>
      </p:sp>
      <p:sp>
        <p:nvSpPr>
          <p:cNvPr id="24" name="角丸四角形 23"/>
          <p:cNvSpPr/>
          <p:nvPr/>
        </p:nvSpPr>
        <p:spPr>
          <a:xfrm>
            <a:off x="112713" y="76200"/>
            <a:ext cx="8969375" cy="6662738"/>
          </a:xfrm>
          <a:prstGeom prst="roundRect">
            <a:avLst>
              <a:gd name="adj" fmla="val 941"/>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32" name="テキスト ボックス 31"/>
          <p:cNvSpPr txBox="1"/>
          <p:nvPr/>
        </p:nvSpPr>
        <p:spPr>
          <a:xfrm>
            <a:off x="3478213" y="1189038"/>
            <a:ext cx="249237" cy="369887"/>
          </a:xfrm>
          <a:prstGeom prst="rect">
            <a:avLst/>
          </a:prstGeom>
          <a:noFill/>
        </p:spPr>
        <p:txBody>
          <a:bodyPr wrap="none">
            <a:spAutoFit/>
          </a:bodyPr>
          <a:lstStyle/>
          <a:p>
            <a:pPr fontAlgn="auto">
              <a:spcBef>
                <a:spcPts val="0"/>
              </a:spcBef>
              <a:spcAft>
                <a:spcPts val="0"/>
              </a:spcAft>
              <a:defRPr/>
            </a:pPr>
            <a:r>
              <a:rPr lang="en-US" altLang="ja-JP" dirty="0">
                <a:latin typeface="Arial" pitchFamily="34" charset="0"/>
              </a:rPr>
              <a:t> </a:t>
            </a:r>
            <a:endParaRPr lang="ja-JP" altLang="en-US"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rtl="0" eaLnBrk="1" fontAlgn="base" hangingPunct="1">
        <a:spcBef>
          <a:spcPct val="0"/>
        </a:spcBef>
        <a:spcAft>
          <a:spcPct val="0"/>
        </a:spcAft>
        <a:defRPr kumimoji="1" sz="2400" kern="1200">
          <a:solidFill>
            <a:schemeClr val="tx1"/>
          </a:solidFill>
          <a:latin typeface="A-OTF 新ゴ Pro M" pitchFamily="34" charset="-128"/>
          <a:ea typeface="A-OTF 新ゴ Pro M" pitchFamily="34" charset="-128"/>
          <a:cs typeface="+mj-cs"/>
        </a:defRPr>
      </a:lvl1pPr>
      <a:lvl2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2pPr>
      <a:lvl3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3pPr>
      <a:lvl4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4pPr>
      <a:lvl5pPr algn="l" rtl="0" eaLnBrk="1" fontAlgn="base" hangingPunct="1">
        <a:spcBef>
          <a:spcPct val="0"/>
        </a:spcBef>
        <a:spcAft>
          <a:spcPct val="0"/>
        </a:spcAft>
        <a:defRPr kumimoji="1" sz="2400">
          <a:solidFill>
            <a:schemeClr val="tx1"/>
          </a:solidFill>
          <a:latin typeface="A-OTF 新ゴ Pro M" pitchFamily="34" charset="-128"/>
          <a:ea typeface="A-OTF 新ゴ Pro M" pitchFamily="34"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99CC00"/>
        </a:buClr>
        <a:buFont typeface="Wingdings" pitchFamily="2" charset="2"/>
        <a:buChar char="n"/>
        <a:defRPr kumimoji="1" sz="2800" kern="1200">
          <a:solidFill>
            <a:srgbClr val="5C5C5C"/>
          </a:solidFill>
          <a:latin typeface="+mn-lt"/>
          <a:ea typeface="+mn-ea"/>
          <a:cs typeface="+mn-cs"/>
        </a:defRPr>
      </a:lvl1pPr>
      <a:lvl2pPr marL="742950" indent="-285750" algn="l" rtl="0" eaLnBrk="1" fontAlgn="base" hangingPunct="1">
        <a:spcBef>
          <a:spcPct val="20000"/>
        </a:spcBef>
        <a:spcAft>
          <a:spcPct val="0"/>
        </a:spcAft>
        <a:buClr>
          <a:srgbClr val="C00000"/>
        </a:buClr>
        <a:buFont typeface="Arial" charset="0"/>
        <a:buChar char="–"/>
        <a:defRPr kumimoji="1" sz="2400" kern="1200">
          <a:solidFill>
            <a:srgbClr val="5C5C5C"/>
          </a:solidFill>
          <a:latin typeface="+mn-lt"/>
          <a:ea typeface="+mn-ea"/>
          <a:cs typeface="+mn-cs"/>
        </a:defRPr>
      </a:lvl2pPr>
      <a:lvl3pPr marL="1143000" indent="-228600" algn="l" rtl="0" eaLnBrk="1" fontAlgn="base" hangingPunct="1">
        <a:spcBef>
          <a:spcPct val="20000"/>
        </a:spcBef>
        <a:spcAft>
          <a:spcPct val="0"/>
        </a:spcAft>
        <a:buFont typeface="Calibri" pitchFamily="34" charset="0"/>
        <a:buChar char="→"/>
        <a:defRPr kumimoji="1" sz="2000" kern="1200">
          <a:solidFill>
            <a:srgbClr val="5C5C5C"/>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1400" kern="1200">
          <a:solidFill>
            <a:srgbClr val="5C5C5C"/>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1200" kern="1200">
          <a:solidFill>
            <a:srgbClr val="5C5C5C"/>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22509-CBD6-4C3D-9BC1-0EA4F88D7E2D}" type="datetimeFigureOut">
              <a:rPr kumimoji="1" lang="ja-JP" altLang="en-US" smtClean="0"/>
              <a:pPr/>
              <a:t>2010/7/13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C1AFC-C108-4BFA-A0A6-71609B0654F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6444208" y="260648"/>
            <a:ext cx="2558650" cy="6381328"/>
          </a:xfrm>
          <a:prstGeom prst="rect">
            <a:avLst/>
          </a:prstGeom>
          <a:solidFill>
            <a:schemeClr val="accent5">
              <a:lumMod val="40000"/>
              <a:lumOff val="6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44016" y="260648"/>
            <a:ext cx="6228184" cy="6381328"/>
          </a:xfrm>
          <a:prstGeom prst="rect">
            <a:avLst/>
          </a:prstGeom>
          <a:solidFill>
            <a:srgbClr val="F7F19F"/>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下矢印 51"/>
          <p:cNvSpPr/>
          <p:nvPr/>
        </p:nvSpPr>
        <p:spPr>
          <a:xfrm>
            <a:off x="1763688" y="1196752"/>
            <a:ext cx="432048" cy="4608512"/>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1656547" y="116632"/>
            <a:ext cx="646331" cy="369332"/>
          </a:xfrm>
          <a:prstGeom prst="rect">
            <a:avLst/>
          </a:prstGeom>
          <a:solidFill>
            <a:schemeClr val="bg1"/>
          </a:solidFill>
          <a:ln w="12700">
            <a:solidFill>
              <a:schemeClr val="tx1"/>
            </a:solidFill>
          </a:ln>
        </p:spPr>
        <p:txBody>
          <a:bodyPr wrap="none" rtlCol="0">
            <a:spAutoFit/>
          </a:bodyPr>
          <a:lstStyle/>
          <a:p>
            <a:r>
              <a:rPr kumimoji="1" lang="ja-JP" altLang="en-US" dirty="0" smtClean="0"/>
              <a:t>自分</a:t>
            </a:r>
            <a:endParaRPr kumimoji="1" lang="ja-JP" altLang="en-US" dirty="0"/>
          </a:p>
        </p:txBody>
      </p:sp>
      <p:sp>
        <p:nvSpPr>
          <p:cNvPr id="18" name="正方形/長方形 17"/>
          <p:cNvSpPr/>
          <p:nvPr/>
        </p:nvSpPr>
        <p:spPr>
          <a:xfrm>
            <a:off x="1151620" y="548680"/>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オススメ料理の設定</a:t>
            </a:r>
            <a:endParaRPr kumimoji="1" lang="en-US" altLang="ja-JP" sz="1200" dirty="0" smtClean="0">
              <a:solidFill>
                <a:schemeClr val="tx1"/>
              </a:solidFill>
            </a:endParaRPr>
          </a:p>
          <a:p>
            <a:pPr algn="ctr"/>
            <a:r>
              <a:rPr lang="ja-JP" altLang="en-US" sz="1200" dirty="0" smtClean="0">
                <a:solidFill>
                  <a:srgbClr val="FF0000"/>
                </a:solidFill>
              </a:rPr>
              <a:t>お金（－）</a:t>
            </a:r>
            <a:endParaRPr kumimoji="1" lang="ja-JP" altLang="en-US" sz="1200" dirty="0">
              <a:solidFill>
                <a:srgbClr val="FF0000"/>
              </a:solidFill>
            </a:endParaRPr>
          </a:p>
        </p:txBody>
      </p:sp>
      <p:sp>
        <p:nvSpPr>
          <p:cNvPr id="20" name="正方形/長方形 19"/>
          <p:cNvSpPr/>
          <p:nvPr/>
        </p:nvSpPr>
        <p:spPr>
          <a:xfrm>
            <a:off x="1151620" y="4581128"/>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お店のデコレーション</a:t>
            </a:r>
            <a:endParaRPr kumimoji="1" lang="en-US" altLang="ja-JP" sz="1200" dirty="0" smtClean="0">
              <a:solidFill>
                <a:schemeClr val="tx1"/>
              </a:solidFill>
            </a:endParaRPr>
          </a:p>
          <a:p>
            <a:pPr algn="ctr"/>
            <a:r>
              <a:rPr lang="ja-JP" altLang="en-US" sz="1200" dirty="0" smtClean="0">
                <a:solidFill>
                  <a:schemeClr val="tx1"/>
                </a:solidFill>
              </a:rPr>
              <a:t>材料の減少に影響</a:t>
            </a:r>
            <a:endParaRPr kumimoji="1" lang="ja-JP" altLang="en-US" sz="1200" dirty="0">
              <a:solidFill>
                <a:schemeClr val="tx1"/>
              </a:solidFill>
            </a:endParaRPr>
          </a:p>
        </p:txBody>
      </p:sp>
      <p:grpSp>
        <p:nvGrpSpPr>
          <p:cNvPr id="62" name="グループ化 61"/>
          <p:cNvGrpSpPr/>
          <p:nvPr/>
        </p:nvGrpSpPr>
        <p:grpSpPr>
          <a:xfrm>
            <a:off x="539552" y="2924944"/>
            <a:ext cx="2880320" cy="1512168"/>
            <a:chOff x="539552" y="4509120"/>
            <a:chExt cx="2880320" cy="1512168"/>
          </a:xfrm>
        </p:grpSpPr>
        <p:sp>
          <p:nvSpPr>
            <p:cNvPr id="25" name="正方形/長方形 24"/>
            <p:cNvSpPr/>
            <p:nvPr/>
          </p:nvSpPr>
          <p:spPr>
            <a:xfrm>
              <a:off x="539552" y="4869160"/>
              <a:ext cx="2880320" cy="1152128"/>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 name="正方形/長方形 20"/>
            <p:cNvSpPr/>
            <p:nvPr/>
          </p:nvSpPr>
          <p:spPr>
            <a:xfrm>
              <a:off x="1151620" y="4509120"/>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リクエストの処理</a:t>
              </a:r>
              <a:endParaRPr kumimoji="1" lang="en-US" altLang="ja-JP" sz="1200" dirty="0" smtClean="0">
                <a:solidFill>
                  <a:schemeClr val="tx1"/>
                </a:solidFill>
              </a:endParaRPr>
            </a:p>
            <a:p>
              <a:pPr algn="ctr"/>
              <a:r>
                <a:rPr lang="ja-JP" altLang="en-US" sz="1200" dirty="0" smtClean="0">
                  <a:solidFill>
                    <a:schemeClr val="tx1"/>
                  </a:solidFill>
                </a:rPr>
                <a:t>ﾌﾘｰﾃｷｽﾄで料理等</a:t>
              </a:r>
              <a:endParaRPr kumimoji="1" lang="ja-JP" altLang="en-US" sz="1200" dirty="0">
                <a:solidFill>
                  <a:schemeClr val="tx1"/>
                </a:solidFill>
              </a:endParaRPr>
            </a:p>
          </p:txBody>
        </p:sp>
        <p:grpSp>
          <p:nvGrpSpPr>
            <p:cNvPr id="24" name="グループ化 23"/>
            <p:cNvGrpSpPr/>
            <p:nvPr/>
          </p:nvGrpSpPr>
          <p:grpSpPr>
            <a:xfrm>
              <a:off x="611560" y="5301208"/>
              <a:ext cx="2736304" cy="648072"/>
              <a:chOff x="179512" y="2996952"/>
              <a:chExt cx="2736304" cy="648072"/>
            </a:xfrm>
            <a:solidFill>
              <a:schemeClr val="accent6">
                <a:lumMod val="20000"/>
                <a:lumOff val="80000"/>
              </a:schemeClr>
            </a:solidFill>
          </p:grpSpPr>
          <p:sp>
            <p:nvSpPr>
              <p:cNvPr id="22" name="正方形/長方形 21"/>
              <p:cNvSpPr/>
              <p:nvPr/>
            </p:nvSpPr>
            <p:spPr>
              <a:xfrm>
                <a:off x="179512" y="2996952"/>
                <a:ext cx="1296144" cy="648072"/>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5</a:t>
                </a:r>
                <a:r>
                  <a:rPr kumimoji="1" lang="ja-JP" altLang="en-US" sz="1200" dirty="0" smtClean="0">
                    <a:solidFill>
                      <a:schemeClr val="tx1"/>
                    </a:solidFill>
                  </a:rPr>
                  <a:t>時間以内処理</a:t>
                </a:r>
                <a:endParaRPr kumimoji="1" lang="en-US" altLang="ja-JP" sz="1200" dirty="0" smtClean="0">
                  <a:solidFill>
                    <a:schemeClr val="tx1"/>
                  </a:solidFill>
                </a:endParaRPr>
              </a:p>
              <a:p>
                <a:pPr algn="ctr"/>
                <a:r>
                  <a:rPr lang="ja-JP" altLang="en-US" sz="1200" dirty="0" smtClean="0">
                    <a:solidFill>
                      <a:srgbClr val="FF0000"/>
                    </a:solidFill>
                  </a:rPr>
                  <a:t>経験値</a:t>
                </a:r>
                <a:r>
                  <a:rPr lang="ja-JP" altLang="en-US" sz="1200" b="1" dirty="0" smtClean="0">
                    <a:solidFill>
                      <a:srgbClr val="FF0000"/>
                    </a:solidFill>
                  </a:rPr>
                  <a:t>（＋</a:t>
                </a:r>
                <a:r>
                  <a:rPr lang="en-US" altLang="ja-JP" sz="1200" b="1" dirty="0" smtClean="0">
                    <a:solidFill>
                      <a:srgbClr val="FF0000"/>
                    </a:solidFill>
                  </a:rPr>
                  <a:t>1.3</a:t>
                </a:r>
                <a:r>
                  <a:rPr lang="ja-JP" altLang="en-US" sz="1200" b="1" dirty="0" smtClean="0">
                    <a:solidFill>
                      <a:srgbClr val="FF0000"/>
                    </a:solidFill>
                  </a:rPr>
                  <a:t>倍）</a:t>
                </a:r>
                <a:endParaRPr lang="en-US" altLang="ja-JP" sz="1200" b="1" dirty="0" smtClean="0">
                  <a:solidFill>
                    <a:srgbClr val="FF0000"/>
                  </a:solidFill>
                </a:endParaRPr>
              </a:p>
              <a:p>
                <a:pPr algn="ctr"/>
                <a:r>
                  <a:rPr kumimoji="1" lang="ja-JP" altLang="en-US" sz="1200" dirty="0" smtClean="0">
                    <a:solidFill>
                      <a:srgbClr val="FF0000"/>
                    </a:solidFill>
                  </a:rPr>
                  <a:t>お金</a:t>
                </a:r>
                <a:r>
                  <a:rPr kumimoji="1" lang="ja-JP" altLang="en-US" sz="1200" b="1" dirty="0" smtClean="0">
                    <a:solidFill>
                      <a:srgbClr val="FF0000"/>
                    </a:solidFill>
                  </a:rPr>
                  <a:t>（＋</a:t>
                </a:r>
                <a:r>
                  <a:rPr kumimoji="1" lang="en-US" altLang="ja-JP" sz="1200" b="1" dirty="0" smtClean="0">
                    <a:solidFill>
                      <a:srgbClr val="FF0000"/>
                    </a:solidFill>
                  </a:rPr>
                  <a:t>1.3</a:t>
                </a:r>
                <a:r>
                  <a:rPr kumimoji="1" lang="ja-JP" altLang="en-US" sz="1200" b="1" dirty="0" smtClean="0">
                    <a:solidFill>
                      <a:srgbClr val="FF0000"/>
                    </a:solidFill>
                  </a:rPr>
                  <a:t>倍）</a:t>
                </a:r>
                <a:endParaRPr kumimoji="1" lang="ja-JP" altLang="en-US" sz="1200" b="1" dirty="0">
                  <a:solidFill>
                    <a:srgbClr val="FF0000"/>
                  </a:solidFill>
                </a:endParaRPr>
              </a:p>
            </p:txBody>
          </p:sp>
          <p:sp>
            <p:nvSpPr>
              <p:cNvPr id="23" name="正方形/長方形 22"/>
              <p:cNvSpPr/>
              <p:nvPr/>
            </p:nvSpPr>
            <p:spPr>
              <a:xfrm>
                <a:off x="1619672" y="2996952"/>
                <a:ext cx="1296144" cy="648072"/>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5</a:t>
                </a:r>
                <a:r>
                  <a:rPr kumimoji="1" lang="ja-JP" altLang="en-US" sz="1200" dirty="0" smtClean="0">
                    <a:solidFill>
                      <a:schemeClr val="tx1"/>
                    </a:solidFill>
                  </a:rPr>
                  <a:t>時間以上処理</a:t>
                </a:r>
                <a:endParaRPr kumimoji="1" lang="en-US" altLang="ja-JP" sz="1200" dirty="0" smtClean="0">
                  <a:solidFill>
                    <a:schemeClr val="tx1"/>
                  </a:solidFill>
                </a:endParaRPr>
              </a:p>
              <a:p>
                <a:pPr algn="ctr"/>
                <a:r>
                  <a:rPr lang="ja-JP" altLang="en-US" sz="1200" dirty="0" smtClean="0">
                    <a:solidFill>
                      <a:srgbClr val="FF0000"/>
                    </a:solidFill>
                  </a:rPr>
                  <a:t>経験値（＋）</a:t>
                </a:r>
                <a:endParaRPr lang="en-US" altLang="ja-JP" sz="1200" dirty="0" smtClean="0">
                  <a:solidFill>
                    <a:srgbClr val="FF0000"/>
                  </a:solidFill>
                </a:endParaRPr>
              </a:p>
              <a:p>
                <a:pPr algn="ctr"/>
                <a:r>
                  <a:rPr kumimoji="1" lang="ja-JP" altLang="en-US" sz="1200" dirty="0" smtClean="0">
                    <a:solidFill>
                      <a:srgbClr val="FF0000"/>
                    </a:solidFill>
                  </a:rPr>
                  <a:t>お金（＋）</a:t>
                </a:r>
                <a:endParaRPr kumimoji="1" lang="ja-JP" altLang="en-US" sz="1200" dirty="0">
                  <a:solidFill>
                    <a:srgbClr val="FF0000"/>
                  </a:solidFill>
                </a:endParaRPr>
              </a:p>
            </p:txBody>
          </p:sp>
        </p:grpSp>
      </p:grpSp>
      <p:sp>
        <p:nvSpPr>
          <p:cNvPr id="27" name="正方形/長方形 26"/>
          <p:cNvSpPr/>
          <p:nvPr/>
        </p:nvSpPr>
        <p:spPr>
          <a:xfrm>
            <a:off x="1151620" y="1378674"/>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友達のお店へ</a:t>
            </a:r>
            <a:endParaRPr kumimoji="1" lang="ja-JP" altLang="en-US" sz="1200" dirty="0">
              <a:solidFill>
                <a:schemeClr val="tx1"/>
              </a:solidFill>
            </a:endParaRPr>
          </a:p>
        </p:txBody>
      </p:sp>
      <p:sp>
        <p:nvSpPr>
          <p:cNvPr id="28" name="正方形/長方形 27"/>
          <p:cNvSpPr/>
          <p:nvPr/>
        </p:nvSpPr>
        <p:spPr>
          <a:xfrm>
            <a:off x="4117236" y="3068960"/>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リクエストの感謝</a:t>
            </a:r>
            <a:endParaRPr kumimoji="1" lang="en-US" altLang="ja-JP" sz="1200" dirty="0" smtClean="0">
              <a:solidFill>
                <a:schemeClr val="tx1"/>
              </a:solidFill>
            </a:endParaRPr>
          </a:p>
          <a:p>
            <a:pPr algn="ctr"/>
            <a:r>
              <a:rPr lang="ja-JP" altLang="en-US" sz="1200" dirty="0" smtClean="0">
                <a:solidFill>
                  <a:srgbClr val="FF0000"/>
                </a:solidFill>
              </a:rPr>
              <a:t>経験値（＋）</a:t>
            </a:r>
            <a:endParaRPr lang="en-US" altLang="ja-JP" sz="1200" dirty="0" smtClean="0">
              <a:solidFill>
                <a:srgbClr val="FF0000"/>
              </a:solidFill>
            </a:endParaRPr>
          </a:p>
          <a:p>
            <a:pPr algn="ctr"/>
            <a:r>
              <a:rPr kumimoji="1" lang="ja-JP" altLang="en-US" sz="1200" dirty="0" smtClean="0">
                <a:solidFill>
                  <a:srgbClr val="FF0000"/>
                </a:solidFill>
              </a:rPr>
              <a:t>お金（－）</a:t>
            </a:r>
            <a:endParaRPr kumimoji="1" lang="ja-JP" altLang="en-US" sz="1200" dirty="0">
              <a:solidFill>
                <a:srgbClr val="FF0000"/>
              </a:solidFill>
            </a:endParaRPr>
          </a:p>
        </p:txBody>
      </p:sp>
      <p:sp>
        <p:nvSpPr>
          <p:cNvPr id="29" name="正方形/長方形 28"/>
          <p:cNvSpPr/>
          <p:nvPr/>
        </p:nvSpPr>
        <p:spPr>
          <a:xfrm>
            <a:off x="4117236" y="548680"/>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通常メニューを食べる</a:t>
            </a:r>
            <a:endParaRPr kumimoji="1" lang="en-US" altLang="ja-JP" sz="1200" dirty="0" smtClean="0">
              <a:solidFill>
                <a:schemeClr val="tx1"/>
              </a:solidFill>
            </a:endParaRPr>
          </a:p>
          <a:p>
            <a:pPr algn="ctr"/>
            <a:r>
              <a:rPr lang="ja-JP" altLang="en-US" sz="1200" dirty="0" smtClean="0">
                <a:solidFill>
                  <a:srgbClr val="FF0000"/>
                </a:solidFill>
              </a:rPr>
              <a:t>経験値（＋）</a:t>
            </a:r>
            <a:endParaRPr lang="en-US" altLang="ja-JP" sz="1200" dirty="0" smtClean="0">
              <a:solidFill>
                <a:srgbClr val="FF0000"/>
              </a:solidFill>
            </a:endParaRPr>
          </a:p>
          <a:p>
            <a:pPr algn="ctr"/>
            <a:r>
              <a:rPr kumimoji="1" lang="ja-JP" altLang="en-US" sz="1200" dirty="0" smtClean="0">
                <a:solidFill>
                  <a:srgbClr val="FF0000"/>
                </a:solidFill>
              </a:rPr>
              <a:t>お金（－）</a:t>
            </a:r>
            <a:endParaRPr kumimoji="1" lang="ja-JP" altLang="en-US" sz="1200" dirty="0">
              <a:solidFill>
                <a:srgbClr val="FF0000"/>
              </a:solidFill>
            </a:endParaRPr>
          </a:p>
        </p:txBody>
      </p:sp>
      <p:sp>
        <p:nvSpPr>
          <p:cNvPr id="30" name="正方形/長方形 29"/>
          <p:cNvSpPr/>
          <p:nvPr/>
        </p:nvSpPr>
        <p:spPr>
          <a:xfrm>
            <a:off x="4117236" y="1378674"/>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料理のリクエストをする</a:t>
            </a:r>
            <a:endParaRPr kumimoji="1" lang="en-US" altLang="ja-JP" sz="1200" dirty="0" smtClean="0">
              <a:solidFill>
                <a:schemeClr val="tx1"/>
              </a:solidFill>
            </a:endParaRPr>
          </a:p>
          <a:p>
            <a:pPr algn="ctr"/>
            <a:r>
              <a:rPr lang="ja-JP" altLang="en-US" sz="1200" dirty="0" smtClean="0">
                <a:solidFill>
                  <a:schemeClr val="tx1"/>
                </a:solidFill>
              </a:rPr>
              <a:t>ﾌﾘｰﾃｷｽﾄでｺﾒﾝﾄ</a:t>
            </a:r>
            <a:endParaRPr kumimoji="1" lang="ja-JP" altLang="en-US" sz="1200" dirty="0">
              <a:solidFill>
                <a:schemeClr val="tx1"/>
              </a:solidFill>
            </a:endParaRPr>
          </a:p>
        </p:txBody>
      </p:sp>
      <p:cxnSp>
        <p:nvCxnSpPr>
          <p:cNvPr id="34" name="直線矢印コネクタ 33"/>
          <p:cNvCxnSpPr>
            <a:stCxn id="27" idx="3"/>
            <a:endCxn id="29" idx="1"/>
          </p:cNvCxnSpPr>
          <p:nvPr/>
        </p:nvCxnSpPr>
        <p:spPr>
          <a:xfrm flipV="1">
            <a:off x="2807804" y="872716"/>
            <a:ext cx="1309432" cy="82999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27" idx="3"/>
            <a:endCxn id="30" idx="1"/>
          </p:cNvCxnSpPr>
          <p:nvPr/>
        </p:nvCxnSpPr>
        <p:spPr>
          <a:xfrm>
            <a:off x="2807804" y="1702710"/>
            <a:ext cx="1309432"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3995936" y="116632"/>
            <a:ext cx="1846980" cy="369332"/>
          </a:xfrm>
          <a:prstGeom prst="rect">
            <a:avLst/>
          </a:prstGeom>
          <a:solidFill>
            <a:schemeClr val="bg1"/>
          </a:solidFill>
          <a:ln w="12700">
            <a:solidFill>
              <a:schemeClr val="tx1"/>
            </a:solidFill>
          </a:ln>
        </p:spPr>
        <p:txBody>
          <a:bodyPr wrap="none" rtlCol="0">
            <a:spAutoFit/>
          </a:bodyPr>
          <a:lstStyle/>
          <a:p>
            <a:r>
              <a:rPr kumimoji="1" lang="ja-JP" altLang="en-US" dirty="0" smtClean="0"/>
              <a:t>マイミクへの行動</a:t>
            </a:r>
            <a:endParaRPr kumimoji="1" lang="ja-JP" altLang="en-US" dirty="0"/>
          </a:p>
        </p:txBody>
      </p:sp>
      <p:sp>
        <p:nvSpPr>
          <p:cNvPr id="41" name="テキスト ボックス 40"/>
          <p:cNvSpPr txBox="1"/>
          <p:nvPr/>
        </p:nvSpPr>
        <p:spPr>
          <a:xfrm>
            <a:off x="6732240" y="116632"/>
            <a:ext cx="2032929" cy="369332"/>
          </a:xfrm>
          <a:prstGeom prst="rect">
            <a:avLst/>
          </a:prstGeom>
          <a:solidFill>
            <a:schemeClr val="bg1"/>
          </a:solidFill>
          <a:ln w="12700">
            <a:solidFill>
              <a:schemeClr val="tx1"/>
            </a:solidFill>
          </a:ln>
        </p:spPr>
        <p:txBody>
          <a:bodyPr wrap="none" rtlCol="0">
            <a:spAutoFit/>
          </a:bodyPr>
          <a:lstStyle/>
          <a:p>
            <a:r>
              <a:rPr kumimoji="1" lang="ja-JP" altLang="en-US" dirty="0" smtClean="0"/>
              <a:t>マイミクからの行動</a:t>
            </a:r>
            <a:endParaRPr kumimoji="1" lang="ja-JP" altLang="en-US" dirty="0"/>
          </a:p>
        </p:txBody>
      </p:sp>
      <p:sp>
        <p:nvSpPr>
          <p:cNvPr id="43" name="正方形/長方形 42"/>
          <p:cNvSpPr/>
          <p:nvPr/>
        </p:nvSpPr>
        <p:spPr>
          <a:xfrm>
            <a:off x="6909618" y="1378674"/>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リクエストの処理</a:t>
            </a:r>
            <a:endParaRPr kumimoji="1" lang="en-US" altLang="ja-JP" sz="1200" dirty="0" smtClean="0">
              <a:solidFill>
                <a:schemeClr val="tx1"/>
              </a:solidFill>
            </a:endParaRPr>
          </a:p>
          <a:p>
            <a:pPr algn="ctr"/>
            <a:r>
              <a:rPr lang="ja-JP" altLang="en-US" sz="1200" dirty="0" smtClean="0">
                <a:solidFill>
                  <a:schemeClr val="tx1"/>
                </a:solidFill>
              </a:rPr>
              <a:t>ﾌﾘｰﾃｷｽﾄで料理等</a:t>
            </a:r>
            <a:endParaRPr kumimoji="1" lang="ja-JP" altLang="en-US" sz="1200" dirty="0">
              <a:solidFill>
                <a:schemeClr val="tx1"/>
              </a:solidFill>
            </a:endParaRPr>
          </a:p>
        </p:txBody>
      </p:sp>
      <p:cxnSp>
        <p:nvCxnSpPr>
          <p:cNvPr id="47" name="直線矢印コネクタ 46"/>
          <p:cNvCxnSpPr>
            <a:stCxn id="30" idx="3"/>
            <a:endCxn id="43" idx="1"/>
          </p:cNvCxnSpPr>
          <p:nvPr/>
        </p:nvCxnSpPr>
        <p:spPr>
          <a:xfrm>
            <a:off x="5773420" y="1702710"/>
            <a:ext cx="1136198"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a:stCxn id="43" idx="2"/>
            <a:endCxn id="28" idx="3"/>
          </p:cNvCxnSpPr>
          <p:nvPr/>
        </p:nvCxnSpPr>
        <p:spPr>
          <a:xfrm rot="5400000">
            <a:off x="6072440" y="1727726"/>
            <a:ext cx="1366250" cy="1964290"/>
          </a:xfrm>
          <a:prstGeom prst="bentConnector2">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4117236" y="2132856"/>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料理の材料を購入</a:t>
            </a:r>
            <a:endParaRPr kumimoji="1" lang="ja-JP" altLang="en-US" sz="1200" dirty="0">
              <a:solidFill>
                <a:schemeClr val="tx1"/>
              </a:solidFill>
            </a:endParaRPr>
          </a:p>
        </p:txBody>
      </p:sp>
      <p:cxnSp>
        <p:nvCxnSpPr>
          <p:cNvPr id="59" name="直線矢印コネクタ 58"/>
          <p:cNvCxnSpPr>
            <a:stCxn id="27" idx="3"/>
            <a:endCxn id="57" idx="1"/>
          </p:cNvCxnSpPr>
          <p:nvPr/>
        </p:nvCxnSpPr>
        <p:spPr>
          <a:xfrm>
            <a:off x="2807804" y="1702710"/>
            <a:ext cx="1309432" cy="75418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6909618" y="3573016"/>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常連になってリクエスト</a:t>
            </a:r>
            <a:endParaRPr kumimoji="1" lang="ja-JP" altLang="en-US" sz="1200" dirty="0">
              <a:solidFill>
                <a:schemeClr val="tx1"/>
              </a:solidFill>
            </a:endParaRPr>
          </a:p>
        </p:txBody>
      </p:sp>
      <p:sp>
        <p:nvSpPr>
          <p:cNvPr id="77" name="正方形/長方形 76"/>
          <p:cNvSpPr/>
          <p:nvPr/>
        </p:nvSpPr>
        <p:spPr>
          <a:xfrm>
            <a:off x="1151620" y="5805264"/>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n</a:t>
            </a:r>
            <a:r>
              <a:rPr lang="ja-JP" altLang="en-US" sz="1200" dirty="0" smtClean="0">
                <a:solidFill>
                  <a:schemeClr val="tx1"/>
                </a:solidFill>
              </a:rPr>
              <a:t>時間後</a:t>
            </a:r>
            <a:r>
              <a:rPr lang="ja-JP" altLang="en-US" sz="1200" dirty="0">
                <a:solidFill>
                  <a:schemeClr val="tx1"/>
                </a:solidFill>
              </a:rPr>
              <a:t>材料</a:t>
            </a:r>
            <a:r>
              <a:rPr lang="ja-JP" altLang="en-US" sz="1200" dirty="0" smtClean="0">
                <a:solidFill>
                  <a:schemeClr val="tx1"/>
                </a:solidFill>
              </a:rPr>
              <a:t>の消滅</a:t>
            </a:r>
            <a:endParaRPr lang="en-US" altLang="ja-JP" sz="1200" dirty="0" smtClean="0">
              <a:solidFill>
                <a:schemeClr val="tx1"/>
              </a:solidFill>
            </a:endParaRPr>
          </a:p>
          <a:p>
            <a:pPr algn="ctr"/>
            <a:r>
              <a:rPr lang="ja-JP" altLang="en-US" sz="1200" dirty="0" smtClean="0">
                <a:solidFill>
                  <a:srgbClr val="FF0000"/>
                </a:solidFill>
              </a:rPr>
              <a:t>経験値（＋）</a:t>
            </a:r>
            <a:endParaRPr lang="en-US" altLang="ja-JP" sz="1200" dirty="0" smtClean="0">
              <a:solidFill>
                <a:srgbClr val="FF0000"/>
              </a:solidFill>
            </a:endParaRPr>
          </a:p>
          <a:p>
            <a:pPr algn="ctr"/>
            <a:r>
              <a:rPr lang="ja-JP" altLang="en-US" sz="1200" dirty="0" smtClean="0">
                <a:solidFill>
                  <a:srgbClr val="FF0000"/>
                </a:solidFill>
              </a:rPr>
              <a:t>お金（＋）</a:t>
            </a:r>
            <a:endParaRPr lang="en-US" altLang="ja-JP" sz="1200" dirty="0" smtClean="0">
              <a:solidFill>
                <a:srgbClr val="FF0000"/>
              </a:solidFill>
            </a:endParaRPr>
          </a:p>
        </p:txBody>
      </p:sp>
      <p:cxnSp>
        <p:nvCxnSpPr>
          <p:cNvPr id="79" name="カギ線コネクタ 78"/>
          <p:cNvCxnSpPr>
            <a:stCxn id="77" idx="1"/>
            <a:endCxn id="18" idx="1"/>
          </p:cNvCxnSpPr>
          <p:nvPr/>
        </p:nvCxnSpPr>
        <p:spPr>
          <a:xfrm rot="10800000">
            <a:off x="1151620" y="872716"/>
            <a:ext cx="1588" cy="5256584"/>
          </a:xfrm>
          <a:prstGeom prst="bentConnector3">
            <a:avLst>
              <a:gd name="adj1" fmla="val 47172874"/>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0" y="3933056"/>
            <a:ext cx="237566" cy="369332"/>
          </a:xfrm>
          <a:prstGeom prst="rect">
            <a:avLst/>
          </a:prstGeom>
          <a:noFill/>
        </p:spPr>
        <p:txBody>
          <a:bodyPr wrap="none" rtlCol="0">
            <a:spAutoFit/>
          </a:bodyPr>
          <a:lstStyle/>
          <a:p>
            <a:r>
              <a:rPr kumimoji="1" lang="en-US" altLang="ja-JP" dirty="0" smtClean="0"/>
              <a:t> </a:t>
            </a:r>
            <a:endParaRPr kumimoji="1" lang="ja-JP" altLang="en-US" dirty="0"/>
          </a:p>
        </p:txBody>
      </p:sp>
      <p:sp>
        <p:nvSpPr>
          <p:cNvPr id="35" name="テキスト ボックス 34"/>
          <p:cNvSpPr txBox="1"/>
          <p:nvPr/>
        </p:nvSpPr>
        <p:spPr>
          <a:xfrm>
            <a:off x="147717" y="2132856"/>
            <a:ext cx="607859" cy="261610"/>
          </a:xfrm>
          <a:prstGeom prst="rect">
            <a:avLst/>
          </a:prstGeom>
          <a:solidFill>
            <a:schemeClr val="bg1"/>
          </a:solidFill>
          <a:ln>
            <a:solidFill>
              <a:schemeClr val="tx1"/>
            </a:solidFill>
          </a:ln>
        </p:spPr>
        <p:txBody>
          <a:bodyPr wrap="none" rtlCol="0">
            <a:spAutoFit/>
          </a:bodyPr>
          <a:lstStyle/>
          <a:p>
            <a:r>
              <a:rPr kumimoji="1" lang="ja-JP" altLang="en-US" sz="1100" dirty="0" smtClean="0"/>
              <a:t>再設定</a:t>
            </a:r>
            <a:endParaRPr kumimoji="1" lang="ja-JP" altLang="en-US" sz="1100" dirty="0"/>
          </a:p>
        </p:txBody>
      </p:sp>
      <p:sp>
        <p:nvSpPr>
          <p:cNvPr id="32" name="テキスト ボックス 31"/>
          <p:cNvSpPr txBox="1"/>
          <p:nvPr/>
        </p:nvSpPr>
        <p:spPr>
          <a:xfrm>
            <a:off x="2910255" y="1196752"/>
            <a:ext cx="1157689" cy="261610"/>
          </a:xfrm>
          <a:prstGeom prst="rect">
            <a:avLst/>
          </a:prstGeom>
          <a:solidFill>
            <a:schemeClr val="bg1"/>
          </a:solidFill>
          <a:ln>
            <a:solidFill>
              <a:schemeClr val="tx1"/>
            </a:solidFill>
          </a:ln>
        </p:spPr>
        <p:txBody>
          <a:bodyPr wrap="none" rtlCol="0">
            <a:spAutoFit/>
          </a:bodyPr>
          <a:lstStyle/>
          <a:p>
            <a:r>
              <a:rPr lang="ja-JP" altLang="en-US" sz="1100" dirty="0"/>
              <a:t>複数回で常連</a:t>
            </a:r>
            <a:r>
              <a:rPr lang="ja-JP" altLang="en-US" sz="1100" dirty="0" smtClean="0"/>
              <a:t>へ</a:t>
            </a:r>
            <a:endParaRPr lang="ja-JP" altLang="en-US" sz="1100" dirty="0"/>
          </a:p>
        </p:txBody>
      </p:sp>
      <p:sp>
        <p:nvSpPr>
          <p:cNvPr id="39" name="テキスト ボックス 38"/>
          <p:cNvSpPr txBox="1"/>
          <p:nvPr/>
        </p:nvSpPr>
        <p:spPr>
          <a:xfrm>
            <a:off x="2973574" y="1556792"/>
            <a:ext cx="1031051" cy="261610"/>
          </a:xfrm>
          <a:prstGeom prst="rect">
            <a:avLst/>
          </a:prstGeom>
          <a:solidFill>
            <a:schemeClr val="bg1"/>
          </a:solidFill>
          <a:ln>
            <a:solidFill>
              <a:schemeClr val="tx1"/>
            </a:solidFill>
          </a:ln>
        </p:spPr>
        <p:txBody>
          <a:bodyPr wrap="none" rtlCol="0">
            <a:spAutoFit/>
          </a:bodyPr>
          <a:lstStyle/>
          <a:p>
            <a:r>
              <a:rPr lang="ja-JP" altLang="en-US" sz="1100" dirty="0" smtClean="0"/>
              <a:t>常連へ昇格後</a:t>
            </a:r>
            <a:endParaRPr lang="ja-JP" altLang="en-US" sz="1100" dirty="0"/>
          </a:p>
        </p:txBody>
      </p:sp>
      <p:sp>
        <p:nvSpPr>
          <p:cNvPr id="63" name="テキスト ボックス 62"/>
          <p:cNvSpPr txBox="1"/>
          <p:nvPr/>
        </p:nvSpPr>
        <p:spPr>
          <a:xfrm>
            <a:off x="3950505" y="2708920"/>
            <a:ext cx="1989647" cy="261610"/>
          </a:xfrm>
          <a:prstGeom prst="rect">
            <a:avLst/>
          </a:prstGeom>
          <a:solidFill>
            <a:schemeClr val="bg1"/>
          </a:solidFill>
          <a:ln>
            <a:solidFill>
              <a:schemeClr val="tx1"/>
            </a:solidFill>
          </a:ln>
        </p:spPr>
        <p:txBody>
          <a:bodyPr wrap="none" rtlCol="0">
            <a:spAutoFit/>
          </a:bodyPr>
          <a:lstStyle/>
          <a:p>
            <a:r>
              <a:rPr kumimoji="1" lang="ja-JP" altLang="en-US" sz="1100" dirty="0" smtClean="0"/>
              <a:t>マイミクの材料が残り少ない時</a:t>
            </a:r>
            <a:endParaRPr kumimoji="1" lang="ja-JP" altLang="en-US" sz="1100" dirty="0"/>
          </a:p>
        </p:txBody>
      </p:sp>
      <p:cxnSp>
        <p:nvCxnSpPr>
          <p:cNvPr id="46" name="直線矢印コネクタ 45"/>
          <p:cNvCxnSpPr>
            <a:stCxn id="66" idx="1"/>
          </p:cNvCxnSpPr>
          <p:nvPr/>
        </p:nvCxnSpPr>
        <p:spPr>
          <a:xfrm rot="10800000">
            <a:off x="3419872" y="3861048"/>
            <a:ext cx="3489746" cy="3600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爆発 2 68"/>
          <p:cNvSpPr/>
          <p:nvPr/>
        </p:nvSpPr>
        <p:spPr>
          <a:xfrm>
            <a:off x="5220072" y="620688"/>
            <a:ext cx="1728192" cy="756084"/>
          </a:xfrm>
          <a:prstGeom prst="irregularSeal2">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smtClean="0">
                <a:solidFill>
                  <a:schemeClr val="tx1"/>
                </a:solidFill>
              </a:rPr>
              <a:t>新たな料理の習得</a:t>
            </a:r>
            <a:endParaRPr kumimoji="1" lang="ja-JP" altLang="en-US" sz="1200" dirty="0">
              <a:solidFill>
                <a:schemeClr val="tx1"/>
              </a:solidFill>
            </a:endParaRPr>
          </a:p>
        </p:txBody>
      </p:sp>
      <p:cxnSp>
        <p:nvCxnSpPr>
          <p:cNvPr id="87" name="カギ線コネクタ 86"/>
          <p:cNvCxnSpPr>
            <a:stCxn id="20" idx="3"/>
            <a:endCxn id="77" idx="3"/>
          </p:cNvCxnSpPr>
          <p:nvPr/>
        </p:nvCxnSpPr>
        <p:spPr>
          <a:xfrm>
            <a:off x="2807804" y="4905164"/>
            <a:ext cx="1588" cy="1224136"/>
          </a:xfrm>
          <a:prstGeom prst="bentConnector3">
            <a:avLst>
              <a:gd name="adj1" fmla="val 42743464"/>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2123728" y="5301208"/>
            <a:ext cx="2941831" cy="461665"/>
          </a:xfrm>
          <a:prstGeom prst="rect">
            <a:avLst/>
          </a:prstGeom>
          <a:solidFill>
            <a:schemeClr val="bg1"/>
          </a:solidFill>
          <a:ln>
            <a:solidFill>
              <a:schemeClr val="tx1"/>
            </a:solidFill>
          </a:ln>
        </p:spPr>
        <p:txBody>
          <a:bodyPr wrap="none" rtlCol="0">
            <a:spAutoFit/>
          </a:bodyPr>
          <a:lstStyle/>
          <a:p>
            <a:r>
              <a:rPr lang="ja-JP" altLang="en-US" sz="1200" dirty="0" smtClean="0">
                <a:solidFill>
                  <a:srgbClr val="FF0000"/>
                </a:solidFill>
              </a:rPr>
              <a:t>レベルの上昇でテーブルの配置数が上昇</a:t>
            </a:r>
            <a:endParaRPr kumimoji="1" lang="en-US" altLang="ja-JP" sz="1200" dirty="0" smtClean="0"/>
          </a:p>
          <a:p>
            <a:r>
              <a:rPr kumimoji="1" lang="ja-JP" altLang="en-US" sz="1200" dirty="0" smtClean="0"/>
              <a:t>時間短縮するためにデコレーションを買う</a:t>
            </a:r>
            <a:endParaRPr kumimoji="1" lang="ja-JP" altLang="en-US" sz="1200" dirty="0"/>
          </a:p>
        </p:txBody>
      </p:sp>
      <p:sp>
        <p:nvSpPr>
          <p:cNvPr id="44" name="正方形/長方形 43"/>
          <p:cNvSpPr/>
          <p:nvPr/>
        </p:nvSpPr>
        <p:spPr>
          <a:xfrm>
            <a:off x="6909618" y="5894185"/>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友達からの買出し</a:t>
            </a:r>
            <a:endParaRPr kumimoji="1" lang="ja-JP" altLang="en-US" sz="1200" dirty="0">
              <a:solidFill>
                <a:schemeClr val="tx1"/>
              </a:solidFill>
            </a:endParaRPr>
          </a:p>
        </p:txBody>
      </p:sp>
      <p:cxnSp>
        <p:nvCxnSpPr>
          <p:cNvPr id="45" name="直線矢印コネクタ 44"/>
          <p:cNvCxnSpPr>
            <a:stCxn id="44" idx="1"/>
          </p:cNvCxnSpPr>
          <p:nvPr/>
        </p:nvCxnSpPr>
        <p:spPr>
          <a:xfrm rot="10800000" flipV="1">
            <a:off x="2843808" y="6218220"/>
            <a:ext cx="4065810" cy="1909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3563888" y="6279703"/>
            <a:ext cx="2608406" cy="461665"/>
          </a:xfrm>
          <a:prstGeom prst="rect">
            <a:avLst/>
          </a:prstGeom>
          <a:solidFill>
            <a:schemeClr val="bg1"/>
          </a:solidFill>
          <a:ln>
            <a:solidFill>
              <a:schemeClr val="tx1"/>
            </a:solidFill>
          </a:ln>
        </p:spPr>
        <p:txBody>
          <a:bodyPr wrap="none" rtlCol="0">
            <a:spAutoFit/>
          </a:bodyPr>
          <a:lstStyle/>
          <a:p>
            <a:pPr algn="ctr"/>
            <a:r>
              <a:rPr lang="ja-JP" altLang="en-US" sz="1200" dirty="0" smtClean="0"/>
              <a:t>友達に材料を買い足してもらった場合</a:t>
            </a:r>
            <a:endParaRPr lang="en-US" altLang="ja-JP" sz="1200" dirty="0" smtClean="0"/>
          </a:p>
          <a:p>
            <a:pPr algn="ctr"/>
            <a:r>
              <a:rPr lang="ja-JP" altLang="en-US" sz="1200" dirty="0" smtClean="0">
                <a:solidFill>
                  <a:srgbClr val="FF0000"/>
                </a:solidFill>
              </a:rPr>
              <a:t>お金（＋）</a:t>
            </a:r>
            <a:endParaRPr kumimoji="1" lang="ja-JP" altLang="en-US" sz="1200" dirty="0">
              <a:solidFill>
                <a:srgbClr val="FF0000"/>
              </a:solidFill>
            </a:endParaRPr>
          </a:p>
        </p:txBody>
      </p:sp>
      <p:sp>
        <p:nvSpPr>
          <p:cNvPr id="53" name="爆発 2 52"/>
          <p:cNvSpPr/>
          <p:nvPr/>
        </p:nvSpPr>
        <p:spPr>
          <a:xfrm>
            <a:off x="3995936" y="5481228"/>
            <a:ext cx="2880320" cy="756084"/>
          </a:xfrm>
          <a:prstGeom prst="irregularSeal2">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smtClean="0">
                <a:solidFill>
                  <a:schemeClr val="tx1"/>
                </a:solidFill>
              </a:rPr>
              <a:t>育成の為にテーブルを増やす</a:t>
            </a:r>
            <a:endParaRPr kumimoji="1" lang="ja-JP" altLang="en-US" sz="1200" dirty="0">
              <a:solidFill>
                <a:schemeClr val="tx1"/>
              </a:solidFill>
            </a:endParaRPr>
          </a:p>
        </p:txBody>
      </p:sp>
      <p:sp>
        <p:nvSpPr>
          <p:cNvPr id="54" name="下矢印 53"/>
          <p:cNvSpPr/>
          <p:nvPr/>
        </p:nvSpPr>
        <p:spPr>
          <a:xfrm>
            <a:off x="5940152" y="1196752"/>
            <a:ext cx="288032" cy="3024336"/>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635896" y="4221088"/>
            <a:ext cx="26642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レベルを上げて習得する料理数を増やして友達の覚えていない料理を覚える</a:t>
            </a:r>
            <a:endParaRPr lang="en-US" altLang="ja-JP" sz="1200" dirty="0" smtClean="0"/>
          </a:p>
          <a:p>
            <a:pPr algn="ctr"/>
            <a:r>
              <a:rPr kumimoji="1" lang="ja-JP" altLang="en-US" sz="1200" dirty="0" smtClean="0"/>
              <a:t>デコレーションを増やして育成を早める</a:t>
            </a:r>
            <a:endParaRPr kumimoji="1" lang="ja-JP" altLang="en-US" sz="1200" dirty="0"/>
          </a:p>
        </p:txBody>
      </p:sp>
      <p:sp>
        <p:nvSpPr>
          <p:cNvPr id="61" name="上矢印 60"/>
          <p:cNvSpPr/>
          <p:nvPr/>
        </p:nvSpPr>
        <p:spPr>
          <a:xfrm>
            <a:off x="5292080" y="5085184"/>
            <a:ext cx="360040" cy="576064"/>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爆発 2 63"/>
          <p:cNvSpPr/>
          <p:nvPr/>
        </p:nvSpPr>
        <p:spPr>
          <a:xfrm>
            <a:off x="5791839" y="4701989"/>
            <a:ext cx="1728192" cy="756084"/>
          </a:xfrm>
          <a:prstGeom prst="irregularSeal2">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smtClean="0">
                <a:solidFill>
                  <a:schemeClr val="tx1"/>
                </a:solidFill>
              </a:rPr>
              <a:t>友達との競い合い</a:t>
            </a:r>
            <a:endParaRPr kumimoji="1" lang="ja-JP" altLang="en-US" sz="12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p:cNvSpPr/>
          <p:nvPr/>
        </p:nvSpPr>
        <p:spPr>
          <a:xfrm>
            <a:off x="802761" y="883897"/>
            <a:ext cx="5154661" cy="5281407"/>
          </a:xfrm>
          <a:prstGeom prst="rect">
            <a:avLst/>
          </a:prstGeom>
          <a:solidFill>
            <a:srgbClr val="F7F19F"/>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017018" y="883897"/>
            <a:ext cx="2117627" cy="5281407"/>
          </a:xfrm>
          <a:prstGeom prst="rect">
            <a:avLst/>
          </a:prstGeom>
          <a:solidFill>
            <a:schemeClr val="accent5">
              <a:lumMod val="40000"/>
              <a:lumOff val="6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p:cNvSpPr/>
          <p:nvPr/>
        </p:nvSpPr>
        <p:spPr>
          <a:xfrm>
            <a:off x="4067944" y="1700808"/>
            <a:ext cx="3888432" cy="2160240"/>
          </a:xfrm>
          <a:prstGeom prst="rect">
            <a:avLst/>
          </a:prstGeom>
          <a:solidFill>
            <a:srgbClr val="FF7D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　　　　義務感と</a:t>
            </a:r>
            <a:endParaRPr lang="en-US" altLang="ja-JP" dirty="0" smtClean="0"/>
          </a:p>
          <a:p>
            <a:pPr algn="ctr"/>
            <a:r>
              <a:rPr kumimoji="1" lang="ja-JP" altLang="en-US" dirty="0" smtClean="0"/>
              <a:t>　　　　　　　　　やりとりの楽しさ</a:t>
            </a:r>
            <a:endParaRPr kumimoji="1" lang="ja-JP" altLang="en-US" dirty="0"/>
          </a:p>
        </p:txBody>
      </p:sp>
      <p:sp>
        <p:nvSpPr>
          <p:cNvPr id="51" name="下矢印 50"/>
          <p:cNvSpPr/>
          <p:nvPr/>
        </p:nvSpPr>
        <p:spPr>
          <a:xfrm>
            <a:off x="2143257" y="1658649"/>
            <a:ext cx="357578" cy="3814164"/>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テキスト ボックス 51"/>
          <p:cNvSpPr txBox="1"/>
          <p:nvPr/>
        </p:nvSpPr>
        <p:spPr>
          <a:xfrm>
            <a:off x="2054584" y="764704"/>
            <a:ext cx="543739" cy="307777"/>
          </a:xfrm>
          <a:prstGeom prst="rect">
            <a:avLst/>
          </a:prstGeom>
          <a:solidFill>
            <a:schemeClr val="bg1"/>
          </a:solidFill>
          <a:ln w="12700">
            <a:solidFill>
              <a:schemeClr val="tx1"/>
            </a:solidFill>
          </a:ln>
        </p:spPr>
        <p:txBody>
          <a:bodyPr wrap="none" rtlCol="0">
            <a:spAutoFit/>
          </a:bodyPr>
          <a:lstStyle/>
          <a:p>
            <a:r>
              <a:rPr kumimoji="1" lang="ja-JP" altLang="en-US" sz="1400" dirty="0" smtClean="0"/>
              <a:t>自分</a:t>
            </a:r>
            <a:endParaRPr kumimoji="1" lang="ja-JP" altLang="en-US" sz="1400" dirty="0"/>
          </a:p>
        </p:txBody>
      </p:sp>
      <p:sp>
        <p:nvSpPr>
          <p:cNvPr id="53" name="正方形/長方形 52"/>
          <p:cNvSpPr/>
          <p:nvPr/>
        </p:nvSpPr>
        <p:spPr>
          <a:xfrm>
            <a:off x="1636689" y="1122282"/>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オススメ料理の設定</a:t>
            </a:r>
          </a:p>
        </p:txBody>
      </p:sp>
      <p:sp>
        <p:nvSpPr>
          <p:cNvPr id="54" name="正方形/長方形 53"/>
          <p:cNvSpPr/>
          <p:nvPr/>
        </p:nvSpPr>
        <p:spPr>
          <a:xfrm>
            <a:off x="1636689" y="4459675"/>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お店のデコレーション</a:t>
            </a:r>
            <a:endParaRPr kumimoji="1" lang="en-US" altLang="ja-JP" sz="1000" dirty="0" smtClean="0">
              <a:solidFill>
                <a:schemeClr val="tx1"/>
              </a:solidFill>
            </a:endParaRPr>
          </a:p>
          <a:p>
            <a:pPr algn="ctr"/>
            <a:r>
              <a:rPr lang="ja-JP" altLang="en-US" sz="1000" dirty="0" smtClean="0">
                <a:solidFill>
                  <a:schemeClr val="tx1"/>
                </a:solidFill>
              </a:rPr>
              <a:t>材料の減少に影響</a:t>
            </a:r>
            <a:endParaRPr kumimoji="1" lang="ja-JP" altLang="en-US" sz="1000" dirty="0">
              <a:solidFill>
                <a:schemeClr val="tx1"/>
              </a:solidFill>
            </a:endParaRPr>
          </a:p>
        </p:txBody>
      </p:sp>
      <p:grpSp>
        <p:nvGrpSpPr>
          <p:cNvPr id="55" name="グループ化 54"/>
          <p:cNvGrpSpPr/>
          <p:nvPr/>
        </p:nvGrpSpPr>
        <p:grpSpPr>
          <a:xfrm>
            <a:off x="1130120" y="3088960"/>
            <a:ext cx="2383853" cy="1251522"/>
            <a:chOff x="539552" y="4509120"/>
            <a:chExt cx="2880320" cy="1512168"/>
          </a:xfrm>
        </p:grpSpPr>
        <p:sp>
          <p:nvSpPr>
            <p:cNvPr id="56" name="正方形/長方形 55"/>
            <p:cNvSpPr/>
            <p:nvPr/>
          </p:nvSpPr>
          <p:spPr>
            <a:xfrm>
              <a:off x="539552" y="4869160"/>
              <a:ext cx="2880320" cy="1152128"/>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57" name="正方形/長方形 56"/>
            <p:cNvSpPr/>
            <p:nvPr/>
          </p:nvSpPr>
          <p:spPr>
            <a:xfrm>
              <a:off x="1151620" y="4509120"/>
              <a:ext cx="1656184" cy="64807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リクエストの処理</a:t>
              </a:r>
              <a:endParaRPr kumimoji="1" lang="en-US" altLang="ja-JP" sz="1000" dirty="0" smtClean="0">
                <a:solidFill>
                  <a:schemeClr val="tx1"/>
                </a:solidFill>
              </a:endParaRPr>
            </a:p>
            <a:p>
              <a:pPr algn="ctr"/>
              <a:r>
                <a:rPr lang="ja-JP" altLang="en-US" sz="1000" dirty="0" smtClean="0">
                  <a:solidFill>
                    <a:schemeClr val="tx1"/>
                  </a:solidFill>
                </a:rPr>
                <a:t>ﾌﾘｰﾃｷｽﾄで料理等</a:t>
              </a:r>
              <a:endParaRPr kumimoji="1" lang="ja-JP" altLang="en-US" sz="1000" dirty="0">
                <a:solidFill>
                  <a:schemeClr val="tx1"/>
                </a:solidFill>
              </a:endParaRPr>
            </a:p>
          </p:txBody>
        </p:sp>
        <p:grpSp>
          <p:nvGrpSpPr>
            <p:cNvPr id="58" name="グループ化 23"/>
            <p:cNvGrpSpPr/>
            <p:nvPr/>
          </p:nvGrpSpPr>
          <p:grpSpPr>
            <a:xfrm>
              <a:off x="611560" y="5301208"/>
              <a:ext cx="2736304" cy="648072"/>
              <a:chOff x="179512" y="2996952"/>
              <a:chExt cx="2736304" cy="648072"/>
            </a:xfrm>
            <a:solidFill>
              <a:schemeClr val="accent6">
                <a:lumMod val="20000"/>
                <a:lumOff val="80000"/>
              </a:schemeClr>
            </a:solidFill>
          </p:grpSpPr>
          <p:sp>
            <p:nvSpPr>
              <p:cNvPr id="59" name="正方形/長方形 58"/>
              <p:cNvSpPr/>
              <p:nvPr/>
            </p:nvSpPr>
            <p:spPr>
              <a:xfrm>
                <a:off x="179512" y="2996952"/>
                <a:ext cx="1296144" cy="648072"/>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rPr>
                  <a:t>5</a:t>
                </a:r>
                <a:r>
                  <a:rPr kumimoji="1" lang="ja-JP" altLang="en-US" sz="1000" dirty="0" smtClean="0">
                    <a:solidFill>
                      <a:schemeClr val="tx1"/>
                    </a:solidFill>
                  </a:rPr>
                  <a:t>時間以内処理</a:t>
                </a:r>
                <a:endParaRPr kumimoji="1" lang="en-US" altLang="ja-JP" sz="1000" dirty="0" smtClean="0">
                  <a:solidFill>
                    <a:schemeClr val="tx1"/>
                  </a:solidFill>
                </a:endParaRPr>
              </a:p>
            </p:txBody>
          </p:sp>
          <p:sp>
            <p:nvSpPr>
              <p:cNvPr id="60" name="正方形/長方形 59"/>
              <p:cNvSpPr/>
              <p:nvPr/>
            </p:nvSpPr>
            <p:spPr>
              <a:xfrm>
                <a:off x="1619672" y="2996952"/>
                <a:ext cx="1296144" cy="648072"/>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rPr>
                  <a:t>5</a:t>
                </a:r>
                <a:r>
                  <a:rPr kumimoji="1" lang="ja-JP" altLang="en-US" sz="1000" dirty="0" smtClean="0">
                    <a:solidFill>
                      <a:schemeClr val="tx1"/>
                    </a:solidFill>
                  </a:rPr>
                  <a:t>時間以上処理</a:t>
                </a:r>
                <a:endParaRPr kumimoji="1" lang="en-US" altLang="ja-JP" sz="1000" dirty="0" smtClean="0">
                  <a:solidFill>
                    <a:schemeClr val="tx1"/>
                  </a:solidFill>
                </a:endParaRPr>
              </a:p>
            </p:txBody>
          </p:sp>
        </p:grpSp>
      </p:grpSp>
      <p:sp>
        <p:nvSpPr>
          <p:cNvPr id="61" name="正方形/長方形 60"/>
          <p:cNvSpPr/>
          <p:nvPr/>
        </p:nvSpPr>
        <p:spPr>
          <a:xfrm>
            <a:off x="1636689" y="1809214"/>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友達のお店へ</a:t>
            </a:r>
            <a:endParaRPr kumimoji="1" lang="ja-JP" altLang="en-US" sz="1000" dirty="0">
              <a:solidFill>
                <a:schemeClr val="tx1"/>
              </a:solidFill>
            </a:endParaRPr>
          </a:p>
        </p:txBody>
      </p:sp>
      <p:sp>
        <p:nvSpPr>
          <p:cNvPr id="62" name="正方形/長方形 61"/>
          <p:cNvSpPr/>
          <p:nvPr/>
        </p:nvSpPr>
        <p:spPr>
          <a:xfrm>
            <a:off x="4091135" y="3208153"/>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リクエストの感謝</a:t>
            </a:r>
            <a:endParaRPr kumimoji="1" lang="en-US" altLang="ja-JP" sz="1000" dirty="0" smtClean="0">
              <a:solidFill>
                <a:schemeClr val="tx1"/>
              </a:solidFill>
            </a:endParaRPr>
          </a:p>
          <a:p>
            <a:pPr algn="ctr"/>
            <a:r>
              <a:rPr lang="ja-JP" altLang="en-US" sz="1000" dirty="0" smtClean="0">
                <a:solidFill>
                  <a:schemeClr val="tx1"/>
                </a:solidFill>
              </a:rPr>
              <a:t>ﾌﾘｰﾃｷｽﾄでコメント</a:t>
            </a:r>
            <a:endParaRPr kumimoji="1" lang="en-US" altLang="ja-JP" sz="1000" dirty="0" smtClean="0">
              <a:solidFill>
                <a:schemeClr val="tx1"/>
              </a:solidFill>
            </a:endParaRPr>
          </a:p>
        </p:txBody>
      </p:sp>
      <p:sp>
        <p:nvSpPr>
          <p:cNvPr id="63" name="正方形/長方形 62"/>
          <p:cNvSpPr/>
          <p:nvPr/>
        </p:nvSpPr>
        <p:spPr>
          <a:xfrm>
            <a:off x="4091135" y="1122282"/>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通常メニューを食べる</a:t>
            </a:r>
            <a:endParaRPr kumimoji="1" lang="en-US" altLang="ja-JP" sz="1000" dirty="0" smtClean="0">
              <a:solidFill>
                <a:schemeClr val="tx1"/>
              </a:solidFill>
            </a:endParaRPr>
          </a:p>
        </p:txBody>
      </p:sp>
      <p:sp>
        <p:nvSpPr>
          <p:cNvPr id="64" name="正方形/長方形 63"/>
          <p:cNvSpPr/>
          <p:nvPr/>
        </p:nvSpPr>
        <p:spPr>
          <a:xfrm>
            <a:off x="4091135" y="1809214"/>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料理のリクエストをする</a:t>
            </a:r>
            <a:endParaRPr kumimoji="1" lang="en-US" altLang="ja-JP" sz="1000" dirty="0" smtClean="0">
              <a:solidFill>
                <a:schemeClr val="tx1"/>
              </a:solidFill>
            </a:endParaRPr>
          </a:p>
          <a:p>
            <a:pPr algn="ctr"/>
            <a:r>
              <a:rPr lang="ja-JP" altLang="en-US" sz="1000" dirty="0" smtClean="0">
                <a:solidFill>
                  <a:schemeClr val="tx1"/>
                </a:solidFill>
              </a:rPr>
              <a:t>ﾌﾘｰﾃｷｽﾄでｺﾒﾝﾄ</a:t>
            </a:r>
            <a:endParaRPr kumimoji="1" lang="ja-JP" altLang="en-US" sz="1000" dirty="0">
              <a:solidFill>
                <a:schemeClr val="tx1"/>
              </a:solidFill>
            </a:endParaRPr>
          </a:p>
        </p:txBody>
      </p:sp>
      <p:cxnSp>
        <p:nvCxnSpPr>
          <p:cNvPr id="65" name="直線矢印コネクタ 64"/>
          <p:cNvCxnSpPr>
            <a:stCxn id="61" idx="3"/>
            <a:endCxn id="63" idx="1"/>
          </p:cNvCxnSpPr>
          <p:nvPr/>
        </p:nvCxnSpPr>
        <p:spPr>
          <a:xfrm flipV="1">
            <a:off x="3007404" y="1390465"/>
            <a:ext cx="1083731" cy="6869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61" idx="3"/>
            <a:endCxn id="64" idx="1"/>
          </p:cNvCxnSpPr>
          <p:nvPr/>
        </p:nvCxnSpPr>
        <p:spPr>
          <a:xfrm>
            <a:off x="3007404" y="2077397"/>
            <a:ext cx="1083731" cy="131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3990743" y="764704"/>
            <a:ext cx="1528625" cy="305672"/>
          </a:xfrm>
          <a:prstGeom prst="rect">
            <a:avLst/>
          </a:prstGeom>
          <a:solidFill>
            <a:schemeClr val="bg1"/>
          </a:solidFill>
          <a:ln w="12700">
            <a:solidFill>
              <a:schemeClr val="tx1"/>
            </a:solidFill>
          </a:ln>
        </p:spPr>
        <p:txBody>
          <a:bodyPr wrap="none" rtlCol="0">
            <a:spAutoFit/>
          </a:bodyPr>
          <a:lstStyle/>
          <a:p>
            <a:r>
              <a:rPr kumimoji="1" lang="ja-JP" altLang="en-US" sz="1400" dirty="0" smtClean="0"/>
              <a:t>マイミクへの行動</a:t>
            </a:r>
            <a:endParaRPr kumimoji="1" lang="ja-JP" altLang="en-US" sz="1400" dirty="0"/>
          </a:p>
        </p:txBody>
      </p:sp>
      <p:sp>
        <p:nvSpPr>
          <p:cNvPr id="68" name="テキスト ボックス 67"/>
          <p:cNvSpPr txBox="1"/>
          <p:nvPr/>
        </p:nvSpPr>
        <p:spPr>
          <a:xfrm>
            <a:off x="6255403" y="764704"/>
            <a:ext cx="1682522" cy="305672"/>
          </a:xfrm>
          <a:prstGeom prst="rect">
            <a:avLst/>
          </a:prstGeom>
          <a:solidFill>
            <a:schemeClr val="bg1"/>
          </a:solidFill>
          <a:ln w="12700">
            <a:solidFill>
              <a:schemeClr val="tx1"/>
            </a:solidFill>
          </a:ln>
        </p:spPr>
        <p:txBody>
          <a:bodyPr wrap="none" rtlCol="0">
            <a:spAutoFit/>
          </a:bodyPr>
          <a:lstStyle/>
          <a:p>
            <a:r>
              <a:rPr kumimoji="1" lang="ja-JP" altLang="en-US" sz="1400" dirty="0" smtClean="0"/>
              <a:t>マイミクからの行動</a:t>
            </a:r>
            <a:endParaRPr kumimoji="1" lang="ja-JP" altLang="en-US" sz="1400" dirty="0"/>
          </a:p>
        </p:txBody>
      </p:sp>
      <p:sp>
        <p:nvSpPr>
          <p:cNvPr id="69" name="正方形/長方形 68"/>
          <p:cNvSpPr/>
          <p:nvPr/>
        </p:nvSpPr>
        <p:spPr>
          <a:xfrm>
            <a:off x="6402207" y="1809214"/>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リクエストの処理</a:t>
            </a:r>
            <a:endParaRPr kumimoji="1" lang="en-US" altLang="ja-JP" sz="1000" dirty="0" smtClean="0">
              <a:solidFill>
                <a:schemeClr val="tx1"/>
              </a:solidFill>
            </a:endParaRPr>
          </a:p>
          <a:p>
            <a:pPr algn="ctr"/>
            <a:r>
              <a:rPr lang="ja-JP" altLang="en-US" sz="1000" dirty="0" smtClean="0">
                <a:solidFill>
                  <a:schemeClr val="tx1"/>
                </a:solidFill>
              </a:rPr>
              <a:t>ﾌﾘｰﾃｷｽﾄで料理等</a:t>
            </a:r>
            <a:endParaRPr kumimoji="1" lang="ja-JP" altLang="en-US" sz="1000" dirty="0">
              <a:solidFill>
                <a:schemeClr val="tx1"/>
              </a:solidFill>
            </a:endParaRPr>
          </a:p>
        </p:txBody>
      </p:sp>
      <p:cxnSp>
        <p:nvCxnSpPr>
          <p:cNvPr id="70" name="直線矢印コネクタ 69"/>
          <p:cNvCxnSpPr>
            <a:stCxn id="64" idx="3"/>
            <a:endCxn id="69" idx="1"/>
          </p:cNvCxnSpPr>
          <p:nvPr/>
        </p:nvCxnSpPr>
        <p:spPr>
          <a:xfrm>
            <a:off x="5461850" y="2077397"/>
            <a:ext cx="940357" cy="131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カギ線コネクタ 48"/>
          <p:cNvCxnSpPr>
            <a:stCxn id="69" idx="2"/>
            <a:endCxn id="62" idx="3"/>
          </p:cNvCxnSpPr>
          <p:nvPr/>
        </p:nvCxnSpPr>
        <p:spPr>
          <a:xfrm rot="5400000">
            <a:off x="5709330" y="2098101"/>
            <a:ext cx="1130756" cy="1625714"/>
          </a:xfrm>
          <a:prstGeom prst="bentConnector2">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4091135" y="2433401"/>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料理の材料を購入</a:t>
            </a:r>
            <a:endParaRPr kumimoji="1" lang="ja-JP" altLang="en-US" sz="1000" dirty="0">
              <a:solidFill>
                <a:schemeClr val="tx1"/>
              </a:solidFill>
            </a:endParaRPr>
          </a:p>
        </p:txBody>
      </p:sp>
      <p:cxnSp>
        <p:nvCxnSpPr>
          <p:cNvPr id="73" name="直線矢印コネクタ 72"/>
          <p:cNvCxnSpPr>
            <a:stCxn id="61" idx="3"/>
            <a:endCxn id="72" idx="1"/>
          </p:cNvCxnSpPr>
          <p:nvPr/>
        </p:nvCxnSpPr>
        <p:spPr>
          <a:xfrm>
            <a:off x="3007404" y="2077397"/>
            <a:ext cx="1083731" cy="6241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402207" y="3625327"/>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常連になってリクエスト</a:t>
            </a:r>
            <a:endParaRPr kumimoji="1" lang="ja-JP" altLang="en-US" sz="1000" dirty="0">
              <a:solidFill>
                <a:schemeClr val="tx1"/>
              </a:solidFill>
            </a:endParaRPr>
          </a:p>
        </p:txBody>
      </p:sp>
      <p:sp>
        <p:nvSpPr>
          <p:cNvPr id="75" name="正方形/長方形 74"/>
          <p:cNvSpPr/>
          <p:nvPr/>
        </p:nvSpPr>
        <p:spPr>
          <a:xfrm>
            <a:off x="1636689" y="5472812"/>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n</a:t>
            </a:r>
            <a:r>
              <a:rPr lang="ja-JP" altLang="en-US" sz="1000" dirty="0" smtClean="0">
                <a:solidFill>
                  <a:schemeClr val="tx1"/>
                </a:solidFill>
              </a:rPr>
              <a:t>時間後</a:t>
            </a:r>
            <a:r>
              <a:rPr lang="ja-JP" altLang="en-US" sz="1000" dirty="0">
                <a:solidFill>
                  <a:schemeClr val="tx1"/>
                </a:solidFill>
              </a:rPr>
              <a:t>材料</a:t>
            </a:r>
            <a:r>
              <a:rPr lang="ja-JP" altLang="en-US" sz="1000" dirty="0" smtClean="0">
                <a:solidFill>
                  <a:schemeClr val="tx1"/>
                </a:solidFill>
              </a:rPr>
              <a:t>の消滅</a:t>
            </a:r>
            <a:endParaRPr lang="en-US" altLang="ja-JP" sz="1000" dirty="0" smtClean="0">
              <a:solidFill>
                <a:schemeClr val="tx1"/>
              </a:solidFill>
            </a:endParaRPr>
          </a:p>
        </p:txBody>
      </p:sp>
      <p:cxnSp>
        <p:nvCxnSpPr>
          <p:cNvPr id="76" name="カギ線コネクタ 75"/>
          <p:cNvCxnSpPr/>
          <p:nvPr/>
        </p:nvCxnSpPr>
        <p:spPr>
          <a:xfrm rot="10800000">
            <a:off x="1619672" y="1268760"/>
            <a:ext cx="1314" cy="4350530"/>
          </a:xfrm>
          <a:prstGeom prst="bentConnector3">
            <a:avLst>
              <a:gd name="adj1" fmla="val 47172874"/>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683568" y="3923308"/>
            <a:ext cx="196618" cy="305672"/>
          </a:xfrm>
          <a:prstGeom prst="rect">
            <a:avLst/>
          </a:prstGeom>
          <a:noFill/>
        </p:spPr>
        <p:txBody>
          <a:bodyPr wrap="none" rtlCol="0">
            <a:spAutoFit/>
          </a:bodyPr>
          <a:lstStyle/>
          <a:p>
            <a:r>
              <a:rPr kumimoji="1" lang="en-US" altLang="ja-JP" dirty="0" smtClean="0"/>
              <a:t> </a:t>
            </a:r>
            <a:endParaRPr kumimoji="1" lang="ja-JP" altLang="en-US" dirty="0"/>
          </a:p>
        </p:txBody>
      </p:sp>
      <p:sp>
        <p:nvSpPr>
          <p:cNvPr id="78" name="テキスト ボックス 77"/>
          <p:cNvSpPr txBox="1"/>
          <p:nvPr/>
        </p:nvSpPr>
        <p:spPr>
          <a:xfrm>
            <a:off x="805824" y="2433401"/>
            <a:ext cx="569387" cy="246221"/>
          </a:xfrm>
          <a:prstGeom prst="rect">
            <a:avLst/>
          </a:prstGeom>
          <a:solidFill>
            <a:schemeClr val="bg1"/>
          </a:solidFill>
          <a:ln>
            <a:solidFill>
              <a:schemeClr val="tx1"/>
            </a:solidFill>
          </a:ln>
        </p:spPr>
        <p:txBody>
          <a:bodyPr wrap="none" rtlCol="0">
            <a:spAutoFit/>
          </a:bodyPr>
          <a:lstStyle/>
          <a:p>
            <a:r>
              <a:rPr kumimoji="1" lang="ja-JP" altLang="en-US" sz="1000" dirty="0" smtClean="0"/>
              <a:t>再設定</a:t>
            </a:r>
            <a:endParaRPr kumimoji="1" lang="ja-JP" altLang="en-US" sz="1000" dirty="0"/>
          </a:p>
        </p:txBody>
      </p:sp>
      <p:sp>
        <p:nvSpPr>
          <p:cNvPr id="79" name="テキスト ボックス 78"/>
          <p:cNvSpPr txBox="1"/>
          <p:nvPr/>
        </p:nvSpPr>
        <p:spPr>
          <a:xfrm>
            <a:off x="3092196" y="1658649"/>
            <a:ext cx="958144" cy="216517"/>
          </a:xfrm>
          <a:prstGeom prst="rect">
            <a:avLst/>
          </a:prstGeom>
          <a:solidFill>
            <a:schemeClr val="bg1"/>
          </a:solidFill>
          <a:ln>
            <a:solidFill>
              <a:schemeClr val="tx1"/>
            </a:solidFill>
          </a:ln>
        </p:spPr>
        <p:txBody>
          <a:bodyPr wrap="none" rtlCol="0">
            <a:spAutoFit/>
          </a:bodyPr>
          <a:lstStyle/>
          <a:p>
            <a:r>
              <a:rPr lang="ja-JP" altLang="en-US" sz="1100" dirty="0"/>
              <a:t>複数回で常連</a:t>
            </a:r>
            <a:r>
              <a:rPr lang="ja-JP" altLang="en-US" sz="1100" dirty="0" smtClean="0"/>
              <a:t>へ</a:t>
            </a:r>
            <a:endParaRPr lang="ja-JP" altLang="en-US" sz="1100" dirty="0"/>
          </a:p>
        </p:txBody>
      </p:sp>
      <p:sp>
        <p:nvSpPr>
          <p:cNvPr id="80" name="テキスト ボックス 79"/>
          <p:cNvSpPr txBox="1"/>
          <p:nvPr/>
        </p:nvSpPr>
        <p:spPr>
          <a:xfrm>
            <a:off x="3144601" y="1956630"/>
            <a:ext cx="853334" cy="216517"/>
          </a:xfrm>
          <a:prstGeom prst="rect">
            <a:avLst/>
          </a:prstGeom>
          <a:solidFill>
            <a:schemeClr val="bg1"/>
          </a:solidFill>
          <a:ln>
            <a:solidFill>
              <a:schemeClr val="tx1"/>
            </a:solidFill>
          </a:ln>
        </p:spPr>
        <p:txBody>
          <a:bodyPr wrap="none" rtlCol="0">
            <a:spAutoFit/>
          </a:bodyPr>
          <a:lstStyle/>
          <a:p>
            <a:r>
              <a:rPr lang="ja-JP" altLang="en-US" sz="1100" dirty="0" smtClean="0"/>
              <a:t>常連へ昇格後</a:t>
            </a:r>
            <a:endParaRPr lang="ja-JP" altLang="en-US" sz="1100" dirty="0"/>
          </a:p>
        </p:txBody>
      </p:sp>
      <p:sp>
        <p:nvSpPr>
          <p:cNvPr id="81" name="テキスト ボックス 80"/>
          <p:cNvSpPr txBox="1"/>
          <p:nvPr/>
        </p:nvSpPr>
        <p:spPr>
          <a:xfrm>
            <a:off x="3953143" y="2910171"/>
            <a:ext cx="1646701" cy="216517"/>
          </a:xfrm>
          <a:prstGeom prst="rect">
            <a:avLst/>
          </a:prstGeom>
          <a:solidFill>
            <a:schemeClr val="bg1"/>
          </a:solidFill>
          <a:ln>
            <a:solidFill>
              <a:schemeClr val="tx1"/>
            </a:solidFill>
          </a:ln>
        </p:spPr>
        <p:txBody>
          <a:bodyPr wrap="none" rtlCol="0">
            <a:spAutoFit/>
          </a:bodyPr>
          <a:lstStyle/>
          <a:p>
            <a:r>
              <a:rPr kumimoji="1" lang="ja-JP" altLang="en-US" sz="1100" dirty="0" smtClean="0"/>
              <a:t>マイミクの材料が残り少ない時</a:t>
            </a:r>
            <a:endParaRPr kumimoji="1" lang="ja-JP" altLang="en-US" sz="1100" dirty="0"/>
          </a:p>
        </p:txBody>
      </p:sp>
      <p:cxnSp>
        <p:nvCxnSpPr>
          <p:cNvPr id="82" name="直線矢印コネクタ 81"/>
          <p:cNvCxnSpPr>
            <a:stCxn id="74" idx="1"/>
          </p:cNvCxnSpPr>
          <p:nvPr/>
        </p:nvCxnSpPr>
        <p:spPr>
          <a:xfrm rot="10800000">
            <a:off x="3513972" y="3863712"/>
            <a:ext cx="2888235" cy="29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3" name="爆発 2 82"/>
          <p:cNvSpPr/>
          <p:nvPr/>
        </p:nvSpPr>
        <p:spPr>
          <a:xfrm>
            <a:off x="5003880" y="1181878"/>
            <a:ext cx="1430312" cy="625761"/>
          </a:xfrm>
          <a:prstGeom prst="irregularSeal2">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000" dirty="0" smtClean="0">
                <a:solidFill>
                  <a:schemeClr val="tx1"/>
                </a:solidFill>
              </a:rPr>
              <a:t>新たな料理の習得</a:t>
            </a:r>
            <a:endParaRPr kumimoji="1" lang="ja-JP" altLang="en-US" sz="1000" dirty="0">
              <a:solidFill>
                <a:schemeClr val="tx1"/>
              </a:solidFill>
            </a:endParaRPr>
          </a:p>
        </p:txBody>
      </p:sp>
      <p:cxnSp>
        <p:nvCxnSpPr>
          <p:cNvPr id="84" name="カギ線コネクタ 83"/>
          <p:cNvCxnSpPr>
            <a:stCxn id="54" idx="3"/>
            <a:endCxn id="75" idx="3"/>
          </p:cNvCxnSpPr>
          <p:nvPr/>
        </p:nvCxnSpPr>
        <p:spPr>
          <a:xfrm>
            <a:off x="3007404" y="4727858"/>
            <a:ext cx="1314" cy="1013137"/>
          </a:xfrm>
          <a:prstGeom prst="bentConnector3">
            <a:avLst>
              <a:gd name="adj1" fmla="val 42743464"/>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2441239" y="5055638"/>
            <a:ext cx="2420856" cy="400110"/>
          </a:xfrm>
          <a:prstGeom prst="rect">
            <a:avLst/>
          </a:prstGeom>
          <a:solidFill>
            <a:schemeClr val="bg1"/>
          </a:solidFill>
          <a:ln>
            <a:solidFill>
              <a:schemeClr val="tx1"/>
            </a:solidFill>
          </a:ln>
        </p:spPr>
        <p:txBody>
          <a:bodyPr wrap="none" rtlCol="0">
            <a:spAutoFit/>
          </a:bodyPr>
          <a:lstStyle/>
          <a:p>
            <a:r>
              <a:rPr lang="ja-JP" altLang="en-US" sz="1000" dirty="0" smtClean="0">
                <a:solidFill>
                  <a:srgbClr val="FF0000"/>
                </a:solidFill>
              </a:rPr>
              <a:t>レベルの上昇でテーブルの配置数が上昇</a:t>
            </a:r>
            <a:endParaRPr kumimoji="1" lang="en-US" altLang="ja-JP" sz="1000" dirty="0" smtClean="0"/>
          </a:p>
          <a:p>
            <a:r>
              <a:rPr kumimoji="1" lang="ja-JP" altLang="en-US" sz="1000" dirty="0" smtClean="0"/>
              <a:t>時間短縮するためにデコレーションを買う</a:t>
            </a:r>
            <a:endParaRPr kumimoji="1" lang="ja-JP" altLang="en-US" sz="1000" dirty="0"/>
          </a:p>
        </p:txBody>
      </p:sp>
      <p:sp>
        <p:nvSpPr>
          <p:cNvPr id="86" name="正方形/長方形 85"/>
          <p:cNvSpPr/>
          <p:nvPr/>
        </p:nvSpPr>
        <p:spPr>
          <a:xfrm>
            <a:off x="6402207" y="5546406"/>
            <a:ext cx="1370715" cy="53636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rPr>
              <a:t>友達からの買出し</a:t>
            </a:r>
            <a:endParaRPr kumimoji="1" lang="ja-JP" altLang="en-US" sz="1000" dirty="0">
              <a:solidFill>
                <a:schemeClr val="tx1"/>
              </a:solidFill>
            </a:endParaRPr>
          </a:p>
        </p:txBody>
      </p:sp>
      <p:cxnSp>
        <p:nvCxnSpPr>
          <p:cNvPr id="87" name="直線矢印コネクタ 86"/>
          <p:cNvCxnSpPr>
            <a:stCxn id="86" idx="1"/>
          </p:cNvCxnSpPr>
          <p:nvPr/>
        </p:nvCxnSpPr>
        <p:spPr>
          <a:xfrm rot="10800000" flipV="1">
            <a:off x="3037202" y="5814589"/>
            <a:ext cx="3365005" cy="158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3611946" y="5865474"/>
            <a:ext cx="2201245" cy="246221"/>
          </a:xfrm>
          <a:prstGeom prst="rect">
            <a:avLst/>
          </a:prstGeom>
          <a:solidFill>
            <a:schemeClr val="bg1"/>
          </a:solidFill>
          <a:ln>
            <a:solidFill>
              <a:schemeClr val="tx1"/>
            </a:solidFill>
          </a:ln>
        </p:spPr>
        <p:txBody>
          <a:bodyPr wrap="none" rtlCol="0">
            <a:spAutoFit/>
          </a:bodyPr>
          <a:lstStyle/>
          <a:p>
            <a:pPr algn="ctr"/>
            <a:r>
              <a:rPr lang="ja-JP" altLang="en-US" sz="1000" dirty="0" smtClean="0"/>
              <a:t>友達に材料を買い足してもらった場合</a:t>
            </a:r>
            <a:endParaRPr lang="en-US" altLang="ja-JP" sz="1000" dirty="0" smtClean="0"/>
          </a:p>
        </p:txBody>
      </p:sp>
      <p:sp>
        <p:nvSpPr>
          <p:cNvPr id="89" name="爆発 2 88"/>
          <p:cNvSpPr/>
          <p:nvPr/>
        </p:nvSpPr>
        <p:spPr>
          <a:xfrm>
            <a:off x="3990743" y="5204629"/>
            <a:ext cx="2383853" cy="625761"/>
          </a:xfrm>
          <a:prstGeom prst="irregularSeal2">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000" dirty="0" smtClean="0">
                <a:solidFill>
                  <a:schemeClr val="tx1"/>
                </a:solidFill>
              </a:rPr>
              <a:t>育成の為にテーブルを増やす</a:t>
            </a:r>
            <a:endParaRPr kumimoji="1" lang="ja-JP" altLang="en-US" sz="1000" dirty="0">
              <a:solidFill>
                <a:schemeClr val="tx1"/>
              </a:solidFill>
            </a:endParaRPr>
          </a:p>
        </p:txBody>
      </p:sp>
      <p:sp>
        <p:nvSpPr>
          <p:cNvPr id="90" name="下矢印 89"/>
          <p:cNvSpPr/>
          <p:nvPr/>
        </p:nvSpPr>
        <p:spPr>
          <a:xfrm>
            <a:off x="5599843" y="1658649"/>
            <a:ext cx="238385" cy="2503045"/>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3692761" y="4161694"/>
            <a:ext cx="2205064" cy="715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t>レベルを上げて習得する料理数を増やして友達の覚えていない料理を覚える</a:t>
            </a:r>
            <a:endParaRPr lang="en-US" altLang="ja-JP" sz="1000" dirty="0" smtClean="0"/>
          </a:p>
          <a:p>
            <a:pPr algn="ctr"/>
            <a:r>
              <a:rPr kumimoji="1" lang="ja-JP" altLang="en-US" sz="1000" dirty="0" smtClean="0"/>
              <a:t>デコレーションを増やして育成を早める</a:t>
            </a:r>
            <a:endParaRPr kumimoji="1" lang="ja-JP" altLang="en-US" sz="1000" dirty="0"/>
          </a:p>
        </p:txBody>
      </p:sp>
      <p:sp>
        <p:nvSpPr>
          <p:cNvPr id="92" name="上矢印 91"/>
          <p:cNvSpPr/>
          <p:nvPr/>
        </p:nvSpPr>
        <p:spPr>
          <a:xfrm>
            <a:off x="5063477" y="4876849"/>
            <a:ext cx="297982" cy="476770"/>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爆発 2 92"/>
          <p:cNvSpPr/>
          <p:nvPr/>
        </p:nvSpPr>
        <p:spPr>
          <a:xfrm>
            <a:off x="5477094" y="4559704"/>
            <a:ext cx="1430312" cy="625761"/>
          </a:xfrm>
          <a:prstGeom prst="irregularSeal2">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000" dirty="0" smtClean="0">
                <a:solidFill>
                  <a:schemeClr val="tx1"/>
                </a:solidFill>
              </a:rPr>
              <a:t>友達との競い合い</a:t>
            </a:r>
            <a:endParaRPr kumimoji="1" lang="ja-JP" altLang="en-US" sz="1000" dirty="0">
              <a:solidFill>
                <a:schemeClr val="tx1"/>
              </a:solidFill>
            </a:endParaRPr>
          </a:p>
        </p:txBody>
      </p:sp>
      <p:cxnSp>
        <p:nvCxnSpPr>
          <p:cNvPr id="96" name="直線矢印コネクタ 95"/>
          <p:cNvCxnSpPr/>
          <p:nvPr/>
        </p:nvCxnSpPr>
        <p:spPr>
          <a:xfrm rot="5400000">
            <a:off x="5256870" y="943930"/>
            <a:ext cx="792088" cy="158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4644008" y="0"/>
            <a:ext cx="1080120" cy="665312"/>
          </a:xfrm>
          <a:prstGeom prst="rect">
            <a:avLst/>
          </a:prstGeom>
          <a:solidFill>
            <a:srgbClr val="FFC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新たな料理を覚える喜び</a:t>
            </a:r>
            <a:endParaRPr kumimoji="1" lang="ja-JP" altLang="en-US" sz="1200" dirty="0"/>
          </a:p>
        </p:txBody>
      </p:sp>
      <p:sp>
        <p:nvSpPr>
          <p:cNvPr id="98" name="正方形/長方形 97"/>
          <p:cNvSpPr/>
          <p:nvPr/>
        </p:nvSpPr>
        <p:spPr>
          <a:xfrm>
            <a:off x="5853830" y="0"/>
            <a:ext cx="1080120" cy="665312"/>
          </a:xfrm>
          <a:prstGeom prst="rect">
            <a:avLst/>
          </a:prstGeom>
          <a:solidFill>
            <a:schemeClr val="tx2"/>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新しい料理を覚えられないストレス</a:t>
            </a:r>
            <a:endParaRPr kumimoji="1" lang="ja-JP" altLang="en-US" sz="1200" dirty="0"/>
          </a:p>
        </p:txBody>
      </p:sp>
      <p:cxnSp>
        <p:nvCxnSpPr>
          <p:cNvPr id="100" name="直線矢印コネクタ 99"/>
          <p:cNvCxnSpPr/>
          <p:nvPr/>
        </p:nvCxnSpPr>
        <p:spPr>
          <a:xfrm rot="5400000">
            <a:off x="5552292" y="943930"/>
            <a:ext cx="792088"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1" name="正方形/長方形 100"/>
          <p:cNvSpPr/>
          <p:nvPr/>
        </p:nvSpPr>
        <p:spPr>
          <a:xfrm>
            <a:off x="1763688" y="6093296"/>
            <a:ext cx="1080120" cy="665312"/>
          </a:xfrm>
          <a:prstGeom prst="rect">
            <a:avLst/>
          </a:prstGeom>
          <a:solidFill>
            <a:schemeClr val="tx2"/>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材料がなくなるまで時間がかかる</a:t>
            </a:r>
            <a:endParaRPr kumimoji="1" lang="ja-JP" altLang="en-US" sz="1200" dirty="0"/>
          </a:p>
        </p:txBody>
      </p:sp>
      <p:cxnSp>
        <p:nvCxnSpPr>
          <p:cNvPr id="102" name="直線矢印コネクタ 101"/>
          <p:cNvCxnSpPr>
            <a:stCxn id="101" idx="0"/>
          </p:cNvCxnSpPr>
          <p:nvPr/>
        </p:nvCxnSpPr>
        <p:spPr>
          <a:xfrm rot="5400000" flipH="1" flipV="1">
            <a:off x="2213738" y="5967282"/>
            <a:ext cx="216024" cy="36004"/>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002067" y="116632"/>
            <a:ext cx="2141933" cy="461665"/>
          </a:xfrm>
          <a:prstGeom prst="rect">
            <a:avLst/>
          </a:prstGeom>
          <a:solidFill>
            <a:schemeClr val="accent3">
              <a:lumMod val="40000"/>
              <a:lumOff val="60000"/>
            </a:schemeClr>
          </a:solidFill>
        </p:spPr>
        <p:txBody>
          <a:bodyPr wrap="none" rtlCol="0">
            <a:spAutoFit/>
          </a:bodyPr>
          <a:lstStyle/>
          <a:p>
            <a:r>
              <a:rPr kumimoji="1" lang="ja-JP" altLang="en-US" sz="1200" dirty="0" smtClean="0"/>
              <a:t>課金アイテム</a:t>
            </a:r>
            <a:endParaRPr kumimoji="1" lang="en-US" altLang="ja-JP" sz="1200" dirty="0" smtClean="0"/>
          </a:p>
          <a:p>
            <a:r>
              <a:rPr kumimoji="1" lang="ja-JP" altLang="en-US" sz="1200" dirty="0" smtClean="0"/>
              <a:t>料理を覚えやすくするアイテム</a:t>
            </a:r>
            <a:endParaRPr kumimoji="1" lang="ja-JP" altLang="en-US" sz="1200" dirty="0"/>
          </a:p>
        </p:txBody>
      </p:sp>
      <p:sp>
        <p:nvSpPr>
          <p:cNvPr id="107" name="テキスト ボックス 106"/>
          <p:cNvSpPr txBox="1"/>
          <p:nvPr/>
        </p:nvSpPr>
        <p:spPr>
          <a:xfrm>
            <a:off x="2880234" y="6236079"/>
            <a:ext cx="1066318" cy="461665"/>
          </a:xfrm>
          <a:prstGeom prst="rect">
            <a:avLst/>
          </a:prstGeom>
          <a:solidFill>
            <a:schemeClr val="accent3">
              <a:lumMod val="40000"/>
              <a:lumOff val="60000"/>
            </a:schemeClr>
          </a:solidFill>
        </p:spPr>
        <p:txBody>
          <a:bodyPr wrap="none" rtlCol="0">
            <a:spAutoFit/>
          </a:bodyPr>
          <a:lstStyle/>
          <a:p>
            <a:r>
              <a:rPr kumimoji="1" lang="ja-JP" altLang="en-US" sz="1200" dirty="0" smtClean="0"/>
              <a:t>課金アイテム</a:t>
            </a:r>
            <a:endParaRPr kumimoji="1" lang="en-US" altLang="ja-JP" sz="1200" dirty="0" smtClean="0"/>
          </a:p>
          <a:p>
            <a:r>
              <a:rPr kumimoji="1" lang="ja-JP" altLang="en-US" sz="1200" dirty="0" smtClean="0"/>
              <a:t>時短アイテム</a:t>
            </a:r>
            <a:endParaRPr kumimoji="1" lang="ja-JP" altLang="en-US" sz="1200" dirty="0"/>
          </a:p>
        </p:txBody>
      </p:sp>
      <p:sp>
        <p:nvSpPr>
          <p:cNvPr id="109" name="正方形/長方形 108"/>
          <p:cNvSpPr/>
          <p:nvPr/>
        </p:nvSpPr>
        <p:spPr>
          <a:xfrm>
            <a:off x="793017" y="170798"/>
            <a:ext cx="1080120" cy="665312"/>
          </a:xfrm>
          <a:prstGeom prst="rect">
            <a:avLst/>
          </a:prstGeom>
          <a:solidFill>
            <a:srgbClr val="FFC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一度設定すると放置でも</a:t>
            </a:r>
            <a:r>
              <a:rPr kumimoji="1" lang="en-US" altLang="ja-JP" sz="1200" dirty="0" smtClean="0"/>
              <a:t>OK</a:t>
            </a:r>
            <a:r>
              <a:rPr kumimoji="1" lang="ja-JP" altLang="en-US" sz="1200" dirty="0" smtClean="0"/>
              <a:t>という</a:t>
            </a:r>
            <a:r>
              <a:rPr lang="ja-JP" altLang="en-US" sz="1200" dirty="0" smtClean="0"/>
              <a:t>安心感</a:t>
            </a:r>
            <a:endParaRPr kumimoji="1" lang="ja-JP" altLang="en-US" sz="1200" dirty="0"/>
          </a:p>
        </p:txBody>
      </p:sp>
      <p:cxnSp>
        <p:nvCxnSpPr>
          <p:cNvPr id="111" name="直線矢印コネクタ 110"/>
          <p:cNvCxnSpPr/>
          <p:nvPr/>
        </p:nvCxnSpPr>
        <p:spPr>
          <a:xfrm rot="16200000" flipH="1">
            <a:off x="1547664" y="908720"/>
            <a:ext cx="432048" cy="14401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0" y="908720"/>
            <a:ext cx="2056973" cy="461665"/>
          </a:xfrm>
          <a:prstGeom prst="rect">
            <a:avLst/>
          </a:prstGeom>
          <a:solidFill>
            <a:schemeClr val="accent3">
              <a:lumMod val="40000"/>
              <a:lumOff val="60000"/>
            </a:schemeClr>
          </a:solidFill>
        </p:spPr>
        <p:txBody>
          <a:bodyPr wrap="none" rtlCol="0">
            <a:spAutoFit/>
          </a:bodyPr>
          <a:lstStyle/>
          <a:p>
            <a:r>
              <a:rPr kumimoji="1" lang="ja-JP" altLang="en-US" sz="1200" dirty="0" smtClean="0"/>
              <a:t>課金アイテム＆通常アイテム</a:t>
            </a:r>
            <a:endParaRPr kumimoji="1" lang="en-US" altLang="ja-JP" sz="1200" dirty="0" smtClean="0"/>
          </a:p>
          <a:p>
            <a:r>
              <a:rPr kumimoji="1" lang="ja-JP" altLang="en-US" sz="1200" dirty="0" smtClean="0"/>
              <a:t>材料時間延長アイテム</a:t>
            </a:r>
            <a:endParaRPr kumimoji="1" lang="ja-JP" altLang="en-US" sz="1200" dirty="0"/>
          </a:p>
        </p:txBody>
      </p:sp>
      <p:sp>
        <p:nvSpPr>
          <p:cNvPr id="114" name="正方形/長方形 113"/>
          <p:cNvSpPr/>
          <p:nvPr/>
        </p:nvSpPr>
        <p:spPr>
          <a:xfrm>
            <a:off x="2561990" y="2492896"/>
            <a:ext cx="1080120" cy="549856"/>
          </a:xfrm>
          <a:prstGeom prst="rect">
            <a:avLst/>
          </a:prstGeom>
          <a:solidFill>
            <a:srgbClr val="FFC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ちょっと特別になった感</a:t>
            </a:r>
            <a:endParaRPr kumimoji="1" lang="ja-JP" altLang="en-US" sz="1200" dirty="0"/>
          </a:p>
        </p:txBody>
      </p:sp>
      <p:cxnSp>
        <p:nvCxnSpPr>
          <p:cNvPr id="115" name="直線矢印コネクタ 114"/>
          <p:cNvCxnSpPr/>
          <p:nvPr/>
        </p:nvCxnSpPr>
        <p:spPr>
          <a:xfrm rot="5400000" flipH="1" flipV="1">
            <a:off x="3155090" y="2253622"/>
            <a:ext cx="396770" cy="15523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755576" y="4003859"/>
            <a:ext cx="480958" cy="1205"/>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1" name="正方形/長方形 120"/>
          <p:cNvSpPr/>
          <p:nvPr/>
        </p:nvSpPr>
        <p:spPr>
          <a:xfrm>
            <a:off x="1669" y="3645024"/>
            <a:ext cx="969931" cy="635685"/>
          </a:xfrm>
          <a:prstGeom prst="rect">
            <a:avLst/>
          </a:prstGeom>
          <a:solidFill>
            <a:srgbClr val="FFC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通常より多い報酬</a:t>
            </a:r>
            <a:endParaRPr kumimoji="1" lang="en-US" altLang="ja-JP" sz="1200" dirty="0" smtClean="0"/>
          </a:p>
        </p:txBody>
      </p:sp>
      <p:sp>
        <p:nvSpPr>
          <p:cNvPr id="94" name="正方形/長方形 93"/>
          <p:cNvSpPr/>
          <p:nvPr/>
        </p:nvSpPr>
        <p:spPr>
          <a:xfrm>
            <a:off x="2915816" y="764704"/>
            <a:ext cx="1080120" cy="665312"/>
          </a:xfrm>
          <a:prstGeom prst="rect">
            <a:avLst/>
          </a:prstGeom>
          <a:solidFill>
            <a:schemeClr val="tx2"/>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回数制限によるストレス</a:t>
            </a:r>
            <a:endParaRPr kumimoji="1" lang="ja-JP" altLang="en-US" sz="1200" dirty="0"/>
          </a:p>
        </p:txBody>
      </p:sp>
      <p:cxnSp>
        <p:nvCxnSpPr>
          <p:cNvPr id="95" name="直線矢印コネクタ 94"/>
          <p:cNvCxnSpPr>
            <a:stCxn id="94" idx="2"/>
          </p:cNvCxnSpPr>
          <p:nvPr/>
        </p:nvCxnSpPr>
        <p:spPr>
          <a:xfrm rot="16200000" flipH="1">
            <a:off x="3390367" y="1495524"/>
            <a:ext cx="213523" cy="82505"/>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2699792" y="260648"/>
            <a:ext cx="1763624" cy="461665"/>
          </a:xfrm>
          <a:prstGeom prst="rect">
            <a:avLst/>
          </a:prstGeom>
          <a:solidFill>
            <a:schemeClr val="accent3">
              <a:lumMod val="40000"/>
              <a:lumOff val="60000"/>
            </a:schemeClr>
          </a:solidFill>
        </p:spPr>
        <p:txBody>
          <a:bodyPr wrap="none" rtlCol="0">
            <a:spAutoFit/>
          </a:bodyPr>
          <a:lstStyle/>
          <a:p>
            <a:r>
              <a:rPr kumimoji="1" lang="ja-JP" altLang="en-US" sz="1200" dirty="0" smtClean="0"/>
              <a:t>課金</a:t>
            </a:r>
            <a:r>
              <a:rPr kumimoji="1" lang="ja-JP" altLang="en-US" sz="1200" dirty="0" smtClean="0"/>
              <a:t>アイテム</a:t>
            </a:r>
            <a:endParaRPr kumimoji="1" lang="en-US" altLang="ja-JP" sz="1200" dirty="0" smtClean="0"/>
          </a:p>
          <a:p>
            <a:r>
              <a:rPr lang="ja-JP" altLang="en-US" sz="1200" dirty="0" smtClean="0"/>
              <a:t>回数を回復するアイテム</a:t>
            </a:r>
            <a:endParaRPr kumimoji="1" lang="ja-JP" altLang="en-US" sz="1200" dirty="0"/>
          </a:p>
        </p:txBody>
      </p:sp>
    </p:spTree>
  </p:cSld>
  <p:clrMapOvr>
    <a:masterClrMapping/>
  </p:clrMapOvr>
</p:sld>
</file>

<file path=ppt/theme/theme1.xml><?xml version="1.0" encoding="utf-8"?>
<a:theme xmlns:a="http://schemas.openxmlformats.org/drawingml/2006/main" name="テーマ1">
  <a:themeElements>
    <a:clrScheme name="ユーザー定義 1">
      <a:dk1>
        <a:srgbClr val="262626"/>
      </a:dk1>
      <a:lt1>
        <a:sysClr val="window" lastClr="FFFFFF"/>
      </a:lt1>
      <a:dk2>
        <a:srgbClr val="1F497D"/>
      </a:dk2>
      <a:lt2>
        <a:srgbClr val="EEECE1"/>
      </a:lt2>
      <a:accent1>
        <a:srgbClr val="87DA18"/>
      </a:accent1>
      <a:accent2>
        <a:srgbClr val="F19411"/>
      </a:accent2>
      <a:accent3>
        <a:srgbClr val="AEA50E"/>
      </a:accent3>
      <a:accent4>
        <a:srgbClr val="B58612"/>
      </a:accent4>
      <a:accent5>
        <a:srgbClr val="B55811"/>
      </a:accent5>
      <a:accent6>
        <a:srgbClr val="14A9C3"/>
      </a:accent6>
      <a:hlink>
        <a:srgbClr val="C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20000"/>
            <a:lumOff val="80000"/>
          </a:schemeClr>
        </a:solidFill>
        <a:ln w="12700">
          <a:solidFill>
            <a:schemeClr val="tx1"/>
          </a:solidFill>
        </a:ln>
      </a:spPr>
      <a:bodyPr rtlCol="0" anchor="ctr"/>
      <a:lstStyle>
        <a:defPPr algn="ctr">
          <a:defRPr kumimoji="1"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テーマ1">
  <a:themeElements>
    <a:clrScheme name="ユーザー定義 1">
      <a:dk1>
        <a:srgbClr val="262626"/>
      </a:dk1>
      <a:lt1>
        <a:sysClr val="window" lastClr="FFFFFF"/>
      </a:lt1>
      <a:dk2>
        <a:srgbClr val="1F497D"/>
      </a:dk2>
      <a:lt2>
        <a:srgbClr val="EEECE1"/>
      </a:lt2>
      <a:accent1>
        <a:srgbClr val="87DA18"/>
      </a:accent1>
      <a:accent2>
        <a:srgbClr val="F19411"/>
      </a:accent2>
      <a:accent3>
        <a:srgbClr val="AEA50E"/>
      </a:accent3>
      <a:accent4>
        <a:srgbClr val="B58612"/>
      </a:accent4>
      <a:accent5>
        <a:srgbClr val="B55811"/>
      </a:accent5>
      <a:accent6>
        <a:srgbClr val="14A9C3"/>
      </a:accent6>
      <a:hlink>
        <a:srgbClr val="C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451</TotalTime>
  <Words>441</Words>
  <Application>Microsoft Office PowerPoint</Application>
  <PresentationFormat>画面に合わせる (4:3)</PresentationFormat>
  <Paragraphs>98</Paragraphs>
  <Slides>2</Slides>
  <Notes>0</Notes>
  <HiddenSlides>0</HiddenSlides>
  <MMClips>0</MMClips>
  <ScaleCrop>false</ScaleCrop>
  <HeadingPairs>
    <vt:vector size="4" baseType="variant">
      <vt:variant>
        <vt:lpstr>テーマ</vt:lpstr>
      </vt:variant>
      <vt:variant>
        <vt:i4>3</vt:i4>
      </vt:variant>
      <vt:variant>
        <vt:lpstr>スライド タイトル</vt:lpstr>
      </vt:variant>
      <vt:variant>
        <vt:i4>2</vt:i4>
      </vt:variant>
    </vt:vector>
  </HeadingPairs>
  <TitlesOfParts>
    <vt:vector size="5" baseType="lpstr">
      <vt:lpstr>テーマ1</vt:lpstr>
      <vt:lpstr>1_テーマ1</vt:lpstr>
      <vt:lpstr>Office テーマ</vt:lpstr>
      <vt:lpstr>スライド 1</vt:lpstr>
      <vt:lpstr>スライド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commufa</dc:creator>
  <cp:lastModifiedBy>commufa</cp:lastModifiedBy>
  <cp:revision>31</cp:revision>
  <dcterms:created xsi:type="dcterms:W3CDTF">2010-07-11T05:18:10Z</dcterms:created>
  <dcterms:modified xsi:type="dcterms:W3CDTF">2010-07-13T09:27:43Z</dcterms:modified>
</cp:coreProperties>
</file>