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4BD-7FE8-48DB-BC4E-C8752CB1BC32}" type="datetimeFigureOut">
              <a:rPr lang="zh-CN" altLang="en-US" smtClean="0"/>
              <a:t>2011-6-23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84AD-59BF-44D3-9FA1-65739FB921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908720"/>
            <a:ext cx="7920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头像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556792"/>
            <a:ext cx="13681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人物经验条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648072"/>
            <a:ext cx="9361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魔法值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0"/>
            <a:ext cx="6480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币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907540"/>
            <a:ext cx="15841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教室经验条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1277634" y="530678"/>
            <a:ext cx="1296144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1691680" y="764704"/>
            <a:ext cx="108012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</p:cNvCxnSpPr>
          <p:nvPr/>
        </p:nvCxnSpPr>
        <p:spPr>
          <a:xfrm rot="16200000" flipV="1">
            <a:off x="4648318" y="-31694"/>
            <a:ext cx="387424" cy="972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332656"/>
            <a:ext cx="6480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宝石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95736" y="1547500"/>
            <a:ext cx="158417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教室等级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16200000" flipV="1">
            <a:off x="2555776" y="98072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916832"/>
            <a:ext cx="13681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人物等级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rot="5400000" flipH="1" flipV="1">
            <a:off x="395536" y="980728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020272" y="548680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020272" y="260648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4078813"/>
            <a:ext cx="3600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施</a:t>
            </a:r>
            <a:endParaRPr lang="en-US" altLang="zh-CN" dirty="0" smtClean="0"/>
          </a:p>
          <a:p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87624" y="4077072"/>
            <a:ext cx="648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魔法研究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835696" y="4077072"/>
            <a:ext cx="3600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合</a:t>
            </a:r>
            <a:endParaRPr lang="en-US" altLang="zh-CN" dirty="0" smtClean="0"/>
          </a:p>
          <a:p>
            <a:r>
              <a:rPr lang="zh-CN" altLang="en-US" dirty="0" smtClean="0"/>
              <a:t>成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95736" y="4077072"/>
            <a:ext cx="648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Diy</a:t>
            </a:r>
            <a:r>
              <a:rPr lang="zh-CN" altLang="en-US" dirty="0" smtClean="0"/>
              <a:t>装扮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4077072"/>
            <a:ext cx="648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日志消息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077072"/>
            <a:ext cx="3600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道</a:t>
            </a:r>
            <a:endParaRPr lang="en-US" altLang="zh-CN" dirty="0" smtClean="0"/>
          </a:p>
          <a:p>
            <a:r>
              <a:rPr lang="zh-CN" altLang="en-US" dirty="0" smtClean="0"/>
              <a:t>具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23928" y="4077072"/>
            <a:ext cx="36004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扩建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55976" y="4077072"/>
            <a:ext cx="648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学生列表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68344" y="4149080"/>
            <a:ext cx="6480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11752" y="2348880"/>
            <a:ext cx="11521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NPC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56" idx="3"/>
          </p:cNvCxnSpPr>
          <p:nvPr/>
        </p:nvCxnSpPr>
        <p:spPr>
          <a:xfrm flipV="1">
            <a:off x="8063880" y="2420888"/>
            <a:ext cx="612576" cy="112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096" y="22047"/>
            <a:ext cx="7380312" cy="679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</cp:revision>
  <dcterms:created xsi:type="dcterms:W3CDTF">2011-06-23T09:14:45Z</dcterms:created>
  <dcterms:modified xsi:type="dcterms:W3CDTF">2011-06-23T10:11:51Z</dcterms:modified>
</cp:coreProperties>
</file>