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805B3-461E-48D8-8754-F35B1C859AEC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B796-4E2C-4211-A910-C13F2660A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EF241B-ADA5-413E-A640-84D6C7C41537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zA2Njg0NTc0MTg3ODk3?story_media_id=3212497054756336325_62319340218&amp;igshid=MzRIODBINWFIZ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TM5Mzc3?story_media_id=3212497752881580614_62319340218&amp;igshid=MzRIODBiNWFIZ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DAxMDM5Mzl4MTM5Mzc3?story_media_id=3212497686913417014_62319340218&amp;igshid=MzRIODBiNWFIZ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yU2qhFPMWbaB86FTOZiRRRlbYlt38fm5Y16al0/?igshid=MzRIODBiNWFIZA" TargetMode="External"/><Relationship Id="rId2" Type="http://schemas.openxmlformats.org/officeDocument/2006/relationships/hyperlink" Target="https://www.instagram.com/p/CyVGmZevSGcJltm4s-dkMX1s9bcuhNLoehTsAI0/?igshid=MzRIODBiNWFIZ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ya\Desktop\16971765504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048000"/>
            <a:ext cx="9144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                                       DIGITAL 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                                      MARKETING PROJECT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aya\Desktop\1697176070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2857500" cy="28575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IDEA AND MARKETING STARTEGIES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523999"/>
          <a:ext cx="9144000" cy="6265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808"/>
                <a:gridCol w="1252742"/>
                <a:gridCol w="1252742"/>
                <a:gridCol w="1648344"/>
                <a:gridCol w="1384609"/>
                <a:gridCol w="1007265"/>
                <a:gridCol w="1411490"/>
              </a:tblGrid>
              <a:tr h="1588649"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1036185"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Blogs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uploading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Webinar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blogs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engagement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launch</a:t>
                      </a:r>
                      <a:endParaRPr lang="en-US" dirty="0"/>
                    </a:p>
                  </a:txBody>
                  <a:tcPr/>
                </a:tc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Facebook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instagram</a:t>
                      </a:r>
                      <a:r>
                        <a:rPr lang="en-US" baseline="0" dirty="0" smtClean="0"/>
                        <a:t> 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Webinar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blogs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Curated</a:t>
                      </a:r>
                      <a:r>
                        <a:rPr lang="en-US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 smtClean="0"/>
                        <a:t>Story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engagement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MARKETING STRATEGIES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u="sng" dirty="0" smtClean="0"/>
              <a:t>PRODUCT STATEGY </a:t>
            </a:r>
            <a:r>
              <a:rPr lang="en-US" sz="2000" b="1" dirty="0" smtClean="0"/>
              <a:t>:-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i="1" dirty="0" smtClean="0">
                <a:latin typeface="Book Antiqua" pitchFamily="18" charset="0"/>
              </a:rPr>
              <a:t> Allen </a:t>
            </a:r>
            <a:r>
              <a:rPr lang="en-US" sz="2000" b="1" i="1" dirty="0" err="1" smtClean="0">
                <a:latin typeface="Book Antiqua" pitchFamily="18" charset="0"/>
              </a:rPr>
              <a:t>Solly’s</a:t>
            </a:r>
            <a:r>
              <a:rPr lang="en-US" sz="2000" b="1" i="1" dirty="0" smtClean="0">
                <a:latin typeface="Book Antiqua" pitchFamily="18" charset="0"/>
              </a:rPr>
              <a:t> product lineup includes casuals, formals and kids wear. The company is known for its exclusive range of formals. The brand holds a prominent position in the market. Allen </a:t>
            </a:r>
            <a:r>
              <a:rPr lang="en-US" sz="2000" b="1" i="1" dirty="0" err="1" smtClean="0">
                <a:latin typeface="Book Antiqua" pitchFamily="18" charset="0"/>
              </a:rPr>
              <a:t>Solly</a:t>
            </a:r>
            <a:r>
              <a:rPr lang="en-US" sz="2000" b="1" i="1" dirty="0" smtClean="0">
                <a:latin typeface="Book Antiqua" pitchFamily="18" charset="0"/>
              </a:rPr>
              <a:t> has also collaborated with international designer </a:t>
            </a:r>
            <a:r>
              <a:rPr lang="en-US" sz="2000" b="1" i="1" dirty="0" err="1" smtClean="0">
                <a:latin typeface="Book Antiqua" pitchFamily="18" charset="0"/>
              </a:rPr>
              <a:t>Anju</a:t>
            </a:r>
            <a:r>
              <a:rPr lang="en-US" sz="2000" b="1" i="1" dirty="0" smtClean="0">
                <a:latin typeface="Book Antiqua" pitchFamily="18" charset="0"/>
              </a:rPr>
              <a:t> </a:t>
            </a:r>
            <a:r>
              <a:rPr lang="en-US" sz="2000" b="1" i="1" dirty="0" err="1" smtClean="0">
                <a:latin typeface="Book Antiqua" pitchFamily="18" charset="0"/>
              </a:rPr>
              <a:t>Modi</a:t>
            </a:r>
            <a:r>
              <a:rPr lang="en-US" sz="2000" b="1" i="1" dirty="0" smtClean="0">
                <a:latin typeface="Book Antiqua" pitchFamily="18" charset="0"/>
              </a:rPr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u="sng" dirty="0" smtClean="0"/>
              <a:t>PRICING STRATEGY </a:t>
            </a:r>
            <a:r>
              <a:rPr lang="en-US" sz="2000" b="1" dirty="0" smtClean="0"/>
              <a:t>:-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i="1" dirty="0" smtClean="0">
                <a:latin typeface="Book Antiqua" pitchFamily="18" charset="0"/>
              </a:rPr>
              <a:t>Ideas of “Friday dressing” were introduced to encourage active people to look cool in the office. The </a:t>
            </a:r>
            <a:r>
              <a:rPr lang="en-US" sz="2000" b="1" i="1" dirty="0" err="1" smtClean="0">
                <a:latin typeface="Book Antiqua" pitchFamily="18" charset="0"/>
              </a:rPr>
              <a:t>Aditya</a:t>
            </a:r>
            <a:r>
              <a:rPr lang="en-US" sz="2000" b="1" i="1" dirty="0" smtClean="0">
                <a:latin typeface="Book Antiqua" pitchFamily="18" charset="0"/>
              </a:rPr>
              <a:t> Birla Group’s supply chain network helped the company manufacture products quickly. The group has expertise in operations which helped to </a:t>
            </a:r>
            <a:r>
              <a:rPr lang="en-US" sz="2000" b="1" i="1" dirty="0" err="1" smtClean="0">
                <a:latin typeface="Book Antiqua" pitchFamily="18" charset="0"/>
              </a:rPr>
              <a:t>minimise</a:t>
            </a:r>
            <a:r>
              <a:rPr lang="en-US" sz="2000" b="1" i="1" dirty="0" smtClean="0">
                <a:latin typeface="Book Antiqua" pitchFamily="18" charset="0"/>
              </a:rPr>
              <a:t> its costs.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MARKETING STRATEGIES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200" b="1" u="sng" dirty="0" smtClean="0"/>
              <a:t>PLACE AND DISTRIBUTION STRATEGY :-</a:t>
            </a:r>
          </a:p>
          <a:p>
            <a:pPr>
              <a:buNone/>
            </a:pPr>
            <a:endParaRPr lang="en-US" sz="2000" b="1" u="sng" dirty="0" smtClean="0"/>
          </a:p>
          <a:p>
            <a:r>
              <a:rPr lang="en-US" sz="2200" b="1" i="1" dirty="0" smtClean="0">
                <a:latin typeface="Book Antiqua" pitchFamily="18" charset="0"/>
              </a:rPr>
              <a:t>The brand’s distribution network has too many on its list. It has   retail, FMCG, manufacturing, business-to-business, financial and industrial sectors. Allen </a:t>
            </a:r>
            <a:r>
              <a:rPr lang="en-US" sz="2200" b="1" i="1" dirty="0" err="1" smtClean="0">
                <a:latin typeface="Book Antiqua" pitchFamily="18" charset="0"/>
              </a:rPr>
              <a:t>Solly</a:t>
            </a:r>
            <a:r>
              <a:rPr lang="en-US" sz="2200" b="1" i="1" dirty="0" smtClean="0">
                <a:latin typeface="Book Antiqua" pitchFamily="18" charset="0"/>
              </a:rPr>
              <a:t> has chosen metros, tier 1 and tier 2 cities for its targeted customer based on their needs and spending power.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200" b="1" u="sng" dirty="0" smtClean="0"/>
              <a:t>PROMOTION AND ADVERTISING STRATEGY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200" b="1" i="1" dirty="0" smtClean="0">
                <a:latin typeface="Book Antiqua" pitchFamily="18" charset="0"/>
              </a:rPr>
              <a:t>The brand employs a variety of marketing methods to promote its products. One of the key methods is a corporate partnership, including the </a:t>
            </a:r>
            <a:r>
              <a:rPr lang="en-US" sz="2200" b="1" i="1" dirty="0" err="1" smtClean="0">
                <a:latin typeface="Book Antiqua" pitchFamily="18" charset="0"/>
              </a:rPr>
              <a:t>Azim</a:t>
            </a:r>
            <a:r>
              <a:rPr lang="en-US" sz="2200" b="1" i="1" dirty="0" smtClean="0">
                <a:latin typeface="Book Antiqua" pitchFamily="18" charset="0"/>
              </a:rPr>
              <a:t> </a:t>
            </a:r>
            <a:r>
              <a:rPr lang="en-US" sz="2200" b="1" i="1" dirty="0" err="1" smtClean="0">
                <a:latin typeface="Book Antiqua" pitchFamily="18" charset="0"/>
              </a:rPr>
              <a:t>Premji</a:t>
            </a:r>
            <a:r>
              <a:rPr lang="en-US" sz="2200" b="1" i="1" dirty="0" smtClean="0">
                <a:latin typeface="Book Antiqua" pitchFamily="18" charset="0"/>
              </a:rPr>
              <a:t> Foundation. Print media, online promotions, and pre-Friday debuts are all strategies. One of its popular social media campaign is, #</a:t>
            </a:r>
            <a:r>
              <a:rPr lang="en-US" sz="2200" b="1" i="1" dirty="0" err="1" smtClean="0">
                <a:latin typeface="Book Antiqua" pitchFamily="18" charset="0"/>
              </a:rPr>
              <a:t>ShootForSolly</a:t>
            </a:r>
            <a:r>
              <a:rPr lang="en-US" sz="2200" b="1" i="1" dirty="0" smtClean="0">
                <a:latin typeface="Book Antiqua" pitchFamily="18" charset="0"/>
              </a:rPr>
              <a:t> was </a:t>
            </a:r>
            <a:r>
              <a:rPr lang="en-US" sz="2200" b="1" i="1" dirty="0" err="1" smtClean="0">
                <a:latin typeface="Book Antiqua" pitchFamily="18" charset="0"/>
              </a:rPr>
              <a:t>aphotography</a:t>
            </a:r>
            <a:r>
              <a:rPr lang="en-US" sz="2200" b="1" i="1" dirty="0" smtClean="0">
                <a:latin typeface="Book Antiqua" pitchFamily="18" charset="0"/>
              </a:rPr>
              <a:t> project that linked 11 prominent people from all areas of life with 11 inspiring photographers</a:t>
            </a:r>
            <a:r>
              <a:rPr lang="en-US" sz="2200" b="1" dirty="0" smtClean="0"/>
              <a:t>. 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SEO AUDIT</a:t>
            </a:r>
            <a:endParaRPr lang="en-US" b="1" i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3716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BRAND AUDIT</a:t>
            </a:r>
            <a:endParaRPr lang="en-US" b="1" i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600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CONTENT CREATION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FORMAT 1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https://www.instagram.com/s/aGlnaGxpZ2h0OjE4MzA2Njg0NTc0MTg3ODk3?story_media_id=3212497054756336325_62319340218&amp;igshid=MzRIODBiNWFIZA</a:t>
            </a:r>
            <a:r>
              <a:rPr lang="en-US" dirty="0" smtClean="0"/>
              <a:t>==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CONTENT CREATION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FORMAT 2</a:t>
            </a:r>
            <a:r>
              <a:rPr lang="en-US" dirty="0" smtClean="0"/>
              <a:t>:-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https://www.instagram.com/s/aGlnaGxpZ2h0OjE4MTM5Mzc3?story_media_id=3212497752881580614_62319340218&amp;igshid=MzRIODBiNWFIZA</a:t>
            </a:r>
            <a:r>
              <a:rPr lang="en-US" dirty="0" smtClean="0"/>
              <a:t>==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CONTENT CREATION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FORMAT 3:-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>
                <a:hlinkClick r:id="rId2"/>
              </a:rPr>
              <a:t>https://www.instagram.com/s/aGlnaGxpZ2h0OjE4MDAxMDM5Mzl4MTM5Mzc3?story_media_id=3212497686913417014_62319340218&amp;igshid=MzRIODBiNWFIZA</a:t>
            </a:r>
            <a:r>
              <a:rPr lang="en-US" dirty="0" smtClean="0"/>
              <a:t>== </a:t>
            </a:r>
            <a:endParaRPr lang="en-US" b="1" dirty="0" smtClean="0"/>
          </a:p>
          <a:p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POST CREATION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https://www.instagram.com/p/CyVGmZevSGcJltm4s-dkMX1s9bcuhNLoehTsAI0/?igshid=MzRIODBiNWFIZA</a:t>
            </a:r>
            <a:r>
              <a:rPr lang="en-US" dirty="0" smtClean="0"/>
              <a:t>==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https://www.instagram.com/p/CyU2qhFPMWbaB86FTOZiRRRlbYlt38fm5Y16al0/?igshid=MzRIODBiNWFIZA</a:t>
            </a:r>
            <a:r>
              <a:rPr lang="en-US" dirty="0" smtClean="0"/>
              <a:t>==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172200" cy="1970562"/>
          </a:xfrm>
        </p:spPr>
        <p:txBody>
          <a:bodyPr>
            <a:noAutofit/>
          </a:bodyPr>
          <a:lstStyle/>
          <a:p>
            <a:r>
              <a:rPr lang="en-US" sz="9600" b="1" i="1" strike="sngStrike" dirty="0" smtClean="0">
                <a:latin typeface="Algerian" pitchFamily="82" charset="0"/>
              </a:rPr>
              <a:t>THANK YOU</a:t>
            </a:r>
            <a:endParaRPr lang="en-US" sz="9600" b="1" i="1" strike="sngStrike" dirty="0"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667000"/>
          </a:xfrm>
        </p:spPr>
        <p:txBody>
          <a:bodyPr>
            <a:noAutofit/>
          </a:bodyPr>
          <a:lstStyle/>
          <a:p>
            <a:pPr algn="r"/>
            <a:r>
              <a:rPr lang="en-US" sz="2000" b="1" i="1" u="sng" dirty="0" smtClean="0">
                <a:solidFill>
                  <a:schemeClr val="tx1"/>
                </a:solidFill>
                <a:latin typeface="Agency FB" pitchFamily="34" charset="0"/>
              </a:rPr>
              <a:t>PRESENTED BY-</a:t>
            </a:r>
          </a:p>
          <a:p>
            <a:pPr algn="r"/>
            <a:endParaRPr lang="en-US" sz="2000" b="1" i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r"/>
            <a:r>
              <a:rPr lang="en-US" sz="2000" b="1" i="1" dirty="0" smtClean="0">
                <a:solidFill>
                  <a:schemeClr val="tx1"/>
                </a:solidFill>
                <a:latin typeface="Agency FB" pitchFamily="34" charset="0"/>
              </a:rPr>
              <a:t>SATYA DEGREE &amp; PG COLLEGE</a:t>
            </a:r>
          </a:p>
          <a:p>
            <a:pPr algn="r"/>
            <a:r>
              <a:rPr lang="en-US" sz="2000" b="1" i="1" dirty="0" smtClean="0">
                <a:solidFill>
                  <a:schemeClr val="tx1"/>
                </a:solidFill>
                <a:latin typeface="Agency FB" pitchFamily="34" charset="0"/>
              </a:rPr>
              <a:t>RENUKA SEERA</a:t>
            </a:r>
          </a:p>
          <a:p>
            <a:pPr algn="r"/>
            <a:r>
              <a:rPr lang="en-US" sz="2000" b="1" i="1" dirty="0" smtClean="0">
                <a:solidFill>
                  <a:schemeClr val="tx1"/>
                </a:solidFill>
                <a:latin typeface="Agency FB" pitchFamily="34" charset="0"/>
              </a:rPr>
              <a:t>T.SHREYA</a:t>
            </a:r>
          </a:p>
          <a:p>
            <a:pPr algn="r"/>
            <a:r>
              <a:rPr lang="en-US" sz="2000" b="1" i="1" dirty="0" smtClean="0">
                <a:solidFill>
                  <a:schemeClr val="tx1"/>
                </a:solidFill>
                <a:latin typeface="Agency FB" pitchFamily="34" charset="0"/>
              </a:rPr>
              <a:t>B.GANESH</a:t>
            </a:r>
          </a:p>
          <a:p>
            <a:pPr algn="r"/>
            <a:r>
              <a:rPr lang="en-US" sz="2000" b="1" i="1" dirty="0" smtClean="0">
                <a:solidFill>
                  <a:schemeClr val="tx1"/>
                </a:solidFill>
                <a:latin typeface="Agency FB" pitchFamily="34" charset="0"/>
              </a:rPr>
              <a:t>PRABHU KUMAR</a:t>
            </a:r>
          </a:p>
          <a:p>
            <a:pPr algn="r"/>
            <a:endParaRPr lang="en-US" sz="2000" b="1" i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BRAND STUDY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dirty="0" smtClean="0"/>
              <a:t>RESEARCH BRAND</a:t>
            </a:r>
          </a:p>
          <a:p>
            <a:pPr>
              <a:buNone/>
            </a:pPr>
            <a:endParaRPr lang="en-US" sz="2000" b="1" dirty="0" smtClean="0"/>
          </a:p>
          <a:p>
            <a:pPr marL="457200" lvl="0" indent="-317500">
              <a:spcBef>
                <a:spcPts val="0"/>
              </a:spcBef>
              <a:buSzPts val="1400"/>
            </a:pP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is known for its classy and stylish fashion at rock-bottom prices. It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revolutionised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the dressing style of Indian officials. 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was the first Indian brand to enter the shirts and jeans market officially. William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Hollin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founded 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and Co Ltd started in 1744. A firm called Madura Garments purchased the brand in the 1990’s. Madura Garments was a subsidiary of Madura Coats and a major thread manufacturer. However, 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was purchased by the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Aditya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Birla Group in 2001.</a:t>
            </a:r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 smtClean="0">
              <a:solidFill>
                <a:schemeClr val="dk1"/>
              </a:solidFill>
              <a:latin typeface="Book Antiqua" pitchFamily="18" charset="0"/>
            </a:endParaRPr>
          </a:p>
          <a:p>
            <a:pPr marL="457200" lvl="0" indent="-317500">
              <a:spcBef>
                <a:spcPts val="0"/>
              </a:spcBef>
              <a:buSzPts val="1400"/>
            </a:pP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      In 2002, 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was the first Indian fashion brand to launch the “Friday Dressing” concept and it was an instant hit as office goers tried this new trend. A brand tagline, “My World, My Way”, was formed to underscore the brand’s latest trend.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jeans company was launched in 2014, and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Sport was introduced as a tennis-inspired lifestyle sports brand. In 2013, Allen </a:t>
            </a:r>
            <a:r>
              <a:rPr lang="en-US" sz="2000" b="1" i="1" dirty="0" err="1" smtClean="0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 smtClean="0">
                <a:solidFill>
                  <a:schemeClr val="dk1"/>
                </a:solidFill>
                <a:latin typeface="Book Antiqua" pitchFamily="18" charset="0"/>
              </a:rPr>
              <a:t> Junior sold smart clothes for children and those were more fashionable.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BRAND STUDY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MISSION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dirty="0" smtClean="0"/>
              <a:t>“</a:t>
            </a:r>
            <a:r>
              <a:rPr lang="en-US" sz="2000" b="1" i="1" dirty="0" smtClean="0">
                <a:latin typeface="Book Antiqua" pitchFamily="18" charset="0"/>
              </a:rPr>
              <a:t>To deliver superior value to our customers, shareholders, employees and society at large</a:t>
            </a:r>
            <a:r>
              <a:rPr lang="en-US" sz="2000" b="1" i="1" dirty="0" smtClean="0"/>
              <a:t>.”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u="sng" dirty="0" smtClean="0"/>
              <a:t>USP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 smtClean="0">
                <a:latin typeface="Book Antiqua" pitchFamily="18" charset="0"/>
              </a:rPr>
              <a:t>Stylish office wear</a:t>
            </a:r>
            <a:r>
              <a:rPr lang="en-US" sz="2000" b="1" i="1" dirty="0" smtClean="0"/>
              <a:t>.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u="sng" dirty="0" smtClean="0"/>
              <a:t>BRAND TONE AND IDENTITY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 smtClean="0">
                <a:latin typeface="Book Antiqua" pitchFamily="18" charset="0"/>
              </a:rPr>
              <a:t>Premium clothing brand and contemporary version of the stag from </a:t>
            </a:r>
            <a:r>
              <a:rPr lang="en-US" sz="2000" b="1" i="1" dirty="0" err="1" smtClean="0">
                <a:latin typeface="Book Antiqua" pitchFamily="18" charset="0"/>
              </a:rPr>
              <a:t>british</a:t>
            </a:r>
            <a:r>
              <a:rPr lang="en-US" sz="2000" b="1" i="1" dirty="0" smtClean="0">
                <a:latin typeface="Book Antiqua" pitchFamily="18" charset="0"/>
              </a:rPr>
              <a:t> roots.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 smtClean="0"/>
              <a:t>COMPETITOR</a:t>
            </a:r>
            <a:r>
              <a:rPr lang="en-US" b="1" dirty="0" smtClean="0"/>
              <a:t> </a:t>
            </a:r>
            <a:r>
              <a:rPr lang="en-US" b="1" i="1" dirty="0" smtClean="0"/>
              <a:t>ANALYSIS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USP </a:t>
            </a:r>
            <a:r>
              <a:rPr lang="en-US" sz="2000" b="1" i="1" dirty="0" smtClean="0">
                <a:latin typeface="Book Antiqua" pitchFamily="18" charset="0"/>
              </a:rPr>
              <a:t>: Combines a redefined design with tailor-made fabrics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ONLINE COMMUNICATION : </a:t>
            </a:r>
            <a:r>
              <a:rPr lang="en-US" sz="2000" b="1" i="1" dirty="0" err="1" smtClean="0">
                <a:latin typeface="Book Antiqua" pitchFamily="18" charset="0"/>
              </a:rPr>
              <a:t>Myntra</a:t>
            </a:r>
            <a:r>
              <a:rPr lang="en-US" sz="2000" b="1" i="1" dirty="0" smtClean="0">
                <a:latin typeface="Book Antiqua" pitchFamily="18" charset="0"/>
              </a:rPr>
              <a:t>, Amazon, </a:t>
            </a:r>
            <a:r>
              <a:rPr lang="en-US" sz="2000" b="1" i="1" dirty="0" err="1" smtClean="0">
                <a:latin typeface="Book Antiqua" pitchFamily="18" charset="0"/>
              </a:rPr>
              <a:t>facebook</a:t>
            </a:r>
            <a:r>
              <a:rPr lang="en-US" sz="2000" b="1" i="1" dirty="0" smtClean="0">
                <a:latin typeface="Book Antiqua" pitchFamily="18" charset="0"/>
              </a:rPr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u="sng" dirty="0" smtClean="0"/>
              <a:t>SWOT ANALYSIS OF VAN HEUSEN </a:t>
            </a:r>
            <a:r>
              <a:rPr lang="en-US" sz="2000" b="1" dirty="0" smtClean="0"/>
              <a:t>:-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STRENGTH : </a:t>
            </a:r>
            <a:r>
              <a:rPr lang="en-US" sz="2000" b="1" i="1" dirty="0" smtClean="0">
                <a:latin typeface="Book Antiqua" pitchFamily="18" charset="0"/>
              </a:rPr>
              <a:t>The brand has a wide category of clothing for both men and           </a:t>
            </a:r>
          </a:p>
          <a:p>
            <a:pPr>
              <a:buNone/>
            </a:pPr>
            <a:r>
              <a:rPr lang="en-US" sz="2000" b="1" i="1" dirty="0" smtClean="0">
                <a:latin typeface="Book Antiqua" pitchFamily="18" charset="0"/>
              </a:rPr>
              <a:t>                            women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WEAKNESS : </a:t>
            </a:r>
            <a:r>
              <a:rPr lang="en-US" sz="2000" b="1" i="1" dirty="0" smtClean="0">
                <a:latin typeface="Book Antiqua" pitchFamily="18" charset="0"/>
              </a:rPr>
              <a:t>The brand has to deal with lot of pirated products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OPPURTUNITY : </a:t>
            </a:r>
            <a:r>
              <a:rPr lang="en-US" sz="2000" b="1" i="1" dirty="0" smtClean="0">
                <a:latin typeface="Book Antiqua" pitchFamily="18" charset="0"/>
              </a:rPr>
              <a:t>The brand can increase global penetration into emerging   </a:t>
            </a:r>
          </a:p>
          <a:p>
            <a:pPr>
              <a:buNone/>
            </a:pPr>
            <a:r>
              <a:rPr lang="en-US" sz="2000" b="1" i="1" dirty="0" smtClean="0">
                <a:latin typeface="Book Antiqua" pitchFamily="18" charset="0"/>
              </a:rPr>
              <a:t>                                    economies.</a:t>
            </a:r>
          </a:p>
          <a:p>
            <a:pPr>
              <a:buNone/>
            </a:pPr>
            <a:r>
              <a:rPr lang="en-US" sz="2000" b="1" dirty="0" smtClean="0"/>
              <a:t>THREAT : </a:t>
            </a:r>
            <a:r>
              <a:rPr lang="en-US" sz="2000" b="1" i="1" dirty="0" smtClean="0">
                <a:latin typeface="Book Antiqua" pitchFamily="18" charset="0"/>
              </a:rPr>
              <a:t>Similar designs are available in market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endParaRPr lang="en-US" sz="2000" b="1" dirty="0" smtClean="0"/>
          </a:p>
        </p:txBody>
      </p:sp>
      <p:pic>
        <p:nvPicPr>
          <p:cNvPr id="2051" name="Picture 3" descr="C:\Users\maya\Desktop\16971761273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AUDIENCE PERSONA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dirty="0" smtClean="0"/>
              <a:t>KEY PERFORMANCE INDICATOR OF ALLEN SOLY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i="1" dirty="0" smtClean="0">
                <a:latin typeface="Book Antiqua" pitchFamily="18" charset="0"/>
              </a:rPr>
              <a:t>Conversion.</a:t>
            </a:r>
          </a:p>
          <a:p>
            <a:r>
              <a:rPr lang="en-US" sz="2000" b="1" i="1" dirty="0" smtClean="0">
                <a:latin typeface="Book Antiqua" pitchFamily="18" charset="0"/>
              </a:rPr>
              <a:t>Average bill value.</a:t>
            </a:r>
          </a:p>
          <a:p>
            <a:r>
              <a:rPr lang="en-US" sz="2000" b="1" i="1" dirty="0" smtClean="0">
                <a:latin typeface="Book Antiqua" pitchFamily="18" charset="0"/>
              </a:rPr>
              <a:t>Average basket size.</a:t>
            </a:r>
          </a:p>
          <a:p>
            <a:r>
              <a:rPr lang="en-US" sz="2000" b="1" i="1" dirty="0" smtClean="0">
                <a:latin typeface="Book Antiqua" pitchFamily="18" charset="0"/>
              </a:rPr>
              <a:t>Average selling price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pPr>
              <a:buNone/>
            </a:pPr>
            <a:r>
              <a:rPr lang="en-US" sz="2000" b="1" u="sng" dirty="0" smtClean="0"/>
              <a:t>TARGET AUDIENCE DEMOGRAPHIC AND INTERESTS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i="1" dirty="0" smtClean="0">
                <a:latin typeface="Book Antiqua" pitchFamily="18" charset="0"/>
              </a:rPr>
              <a:t>Urban Men Upper class and upper middle class are the target audience.</a:t>
            </a:r>
          </a:p>
          <a:p>
            <a:r>
              <a:rPr lang="en-US" sz="2000" b="1" i="1" dirty="0" smtClean="0">
                <a:latin typeface="Book Antiqua" pitchFamily="18" charset="0"/>
              </a:rPr>
              <a:t>In general, customers are mostly interested into formal trousers, kids wear, polo t-shirts, party wear and track pants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 smtClean="0"/>
              <a:t>COMPETITOR ANALYSIS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19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r>
              <a:rPr lang="en-US" sz="2300" b="1" dirty="0" smtClean="0"/>
              <a:t>USP </a:t>
            </a:r>
            <a:r>
              <a:rPr lang="en-US" sz="2300" b="1" i="1" dirty="0" smtClean="0">
                <a:latin typeface="Book Antiqua" pitchFamily="18" charset="0"/>
              </a:rPr>
              <a:t>: Combination of fashionable products and affordable prices</a:t>
            </a:r>
            <a:r>
              <a:rPr lang="en-US" sz="2300" b="1" dirty="0" smtClean="0"/>
              <a:t>.</a:t>
            </a:r>
          </a:p>
          <a:p>
            <a:pPr>
              <a:buNone/>
            </a:pPr>
            <a:r>
              <a:rPr lang="en-US" sz="2300" b="1" dirty="0" smtClean="0"/>
              <a:t>ONLINE COMMUNICATION : </a:t>
            </a:r>
            <a:r>
              <a:rPr lang="en-US" sz="2300" b="1" i="1" dirty="0" err="1" smtClean="0">
                <a:latin typeface="Book Antiqua" pitchFamily="18" charset="0"/>
              </a:rPr>
              <a:t>Myntra</a:t>
            </a:r>
            <a:r>
              <a:rPr lang="en-US" sz="2300" b="1" i="1" dirty="0" smtClean="0">
                <a:latin typeface="Book Antiqua" pitchFamily="18" charset="0"/>
              </a:rPr>
              <a:t>, Amazon, </a:t>
            </a:r>
            <a:r>
              <a:rPr lang="en-US" sz="2300" b="1" i="1" dirty="0" err="1" smtClean="0">
                <a:latin typeface="Book Antiqua" pitchFamily="18" charset="0"/>
              </a:rPr>
              <a:t>Nykaa</a:t>
            </a:r>
            <a:r>
              <a:rPr lang="en-US" sz="2300" b="1" i="1" dirty="0" smtClean="0">
                <a:latin typeface="Book Antiqua" pitchFamily="18" charset="0"/>
              </a:rPr>
              <a:t> fashion</a:t>
            </a:r>
            <a:r>
              <a:rPr lang="en-US" sz="2300" b="1" i="1" dirty="0" smtClean="0"/>
              <a:t>.</a:t>
            </a:r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r>
              <a:rPr lang="en-US" sz="2300" b="1" u="sng" dirty="0" smtClean="0"/>
              <a:t>SWOT ANALYSIS OF PETER ENGLAND </a:t>
            </a:r>
            <a:r>
              <a:rPr lang="en-US" sz="2300" b="1" dirty="0" smtClean="0"/>
              <a:t>:-</a:t>
            </a:r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r>
              <a:rPr lang="en-US" sz="2300" b="1" dirty="0" smtClean="0"/>
              <a:t>STRENGTH : </a:t>
            </a:r>
            <a:r>
              <a:rPr lang="en-US" sz="2300" b="1" i="1" dirty="0" smtClean="0">
                <a:latin typeface="Book Antiqua" pitchFamily="18" charset="0"/>
              </a:rPr>
              <a:t>It is a successful brand and has high recognition amongst       </a:t>
            </a:r>
          </a:p>
          <a:p>
            <a:pPr>
              <a:buNone/>
            </a:pPr>
            <a:r>
              <a:rPr lang="en-US" sz="2300" b="1" i="1" dirty="0" smtClean="0">
                <a:latin typeface="Book Antiqua" pitchFamily="18" charset="0"/>
              </a:rPr>
              <a:t>                           the people.</a:t>
            </a:r>
          </a:p>
          <a:p>
            <a:pPr>
              <a:buNone/>
            </a:pPr>
            <a:r>
              <a:rPr lang="en-US" sz="2300" b="1" dirty="0" smtClean="0"/>
              <a:t>WEAKNESS : </a:t>
            </a:r>
            <a:r>
              <a:rPr lang="en-US" sz="2300" b="1" i="1" dirty="0" smtClean="0">
                <a:latin typeface="Book Antiqua" pitchFamily="18" charset="0"/>
              </a:rPr>
              <a:t>Has a restrictive global reach relative to other </a:t>
            </a:r>
            <a:r>
              <a:rPr lang="en-US" sz="2300" b="1" i="1" dirty="0" err="1" smtClean="0">
                <a:latin typeface="Book Antiqua" pitchFamily="18" charset="0"/>
              </a:rPr>
              <a:t>mnc’s</a:t>
            </a:r>
            <a:r>
              <a:rPr lang="en-US" sz="2300" b="1" i="1" dirty="0" smtClean="0">
                <a:latin typeface="Book Antiqua" pitchFamily="18" charset="0"/>
              </a:rPr>
              <a:t>.</a:t>
            </a:r>
          </a:p>
          <a:p>
            <a:pPr>
              <a:buNone/>
            </a:pPr>
            <a:r>
              <a:rPr lang="en-US" sz="2300" b="1" dirty="0" smtClean="0"/>
              <a:t>OPPURTUNITY : </a:t>
            </a:r>
            <a:r>
              <a:rPr lang="en-US" sz="2300" b="1" i="1" dirty="0" smtClean="0">
                <a:latin typeface="Book Antiqua" pitchFamily="18" charset="0"/>
              </a:rPr>
              <a:t>The brand can expand its business to further grow                                    </a:t>
            </a:r>
          </a:p>
          <a:p>
            <a:pPr>
              <a:buNone/>
            </a:pPr>
            <a:r>
              <a:rPr lang="en-US" sz="2300" b="1" i="1" dirty="0" smtClean="0">
                <a:latin typeface="Book Antiqua" pitchFamily="18" charset="0"/>
              </a:rPr>
              <a:t>                                    </a:t>
            </a:r>
            <a:r>
              <a:rPr lang="en-US" sz="2300" b="1" i="1" dirty="0" err="1" smtClean="0">
                <a:latin typeface="Book Antiqua" pitchFamily="18" charset="0"/>
              </a:rPr>
              <a:t>indian</a:t>
            </a:r>
            <a:r>
              <a:rPr lang="en-US" sz="2300" b="1" i="1" dirty="0" smtClean="0">
                <a:latin typeface="Book Antiqua" pitchFamily="18" charset="0"/>
              </a:rPr>
              <a:t> wear.</a:t>
            </a:r>
          </a:p>
          <a:p>
            <a:pPr>
              <a:buNone/>
            </a:pPr>
            <a:r>
              <a:rPr lang="en-US" sz="2300" b="1" dirty="0" smtClean="0"/>
              <a:t>THREAT : </a:t>
            </a:r>
            <a:r>
              <a:rPr lang="en-US" sz="2300" b="1" i="1" dirty="0" smtClean="0">
                <a:latin typeface="Book Antiqua" pitchFamily="18" charset="0"/>
              </a:rPr>
              <a:t>Shifting government policies will have a major effect on  </a:t>
            </a:r>
          </a:p>
          <a:p>
            <a:pPr>
              <a:buNone/>
            </a:pPr>
            <a:r>
              <a:rPr lang="en-US" sz="2300" b="1" i="1" dirty="0" smtClean="0">
                <a:latin typeface="Book Antiqua" pitchFamily="18" charset="0"/>
              </a:rPr>
              <a:t>                      company.</a:t>
            </a:r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endParaRPr lang="en-US" sz="2300" b="1" dirty="0"/>
          </a:p>
        </p:txBody>
      </p:sp>
      <p:pic>
        <p:nvPicPr>
          <p:cNvPr id="3074" name="Picture 2" descr="C:\Users\maya\Desktop\16971766879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1628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 smtClean="0"/>
              <a:t>COMPETITOR ANALYSIS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1700" b="1" dirty="0" smtClean="0"/>
              <a:t>USP : </a:t>
            </a:r>
            <a:r>
              <a:rPr lang="en-US" sz="1700" b="1" i="1" dirty="0" smtClean="0">
                <a:latin typeface="Book Antiqua" pitchFamily="18" charset="0"/>
              </a:rPr>
              <a:t>Originally positioned as a brand for the youth</a:t>
            </a:r>
            <a:r>
              <a:rPr lang="en-US" sz="1700" b="1" dirty="0" smtClean="0"/>
              <a:t>.</a:t>
            </a:r>
          </a:p>
          <a:p>
            <a:pPr>
              <a:buNone/>
            </a:pPr>
            <a:r>
              <a:rPr lang="en-US" sz="1700" b="1" dirty="0" smtClean="0"/>
              <a:t>ONLINE COMMUNICATION : </a:t>
            </a:r>
            <a:r>
              <a:rPr lang="en-US" sz="1700" b="1" i="1" dirty="0" err="1" smtClean="0">
                <a:latin typeface="Book Antiqua" pitchFamily="18" charset="0"/>
              </a:rPr>
              <a:t>Myntra</a:t>
            </a:r>
            <a:r>
              <a:rPr lang="en-US" sz="1700" b="1" i="1" dirty="0" smtClean="0">
                <a:latin typeface="Book Antiqua" pitchFamily="18" charset="0"/>
              </a:rPr>
              <a:t>, Flip kart, Shoppers stop</a:t>
            </a:r>
            <a:r>
              <a:rPr lang="en-US" sz="1700" b="1" dirty="0" smtClean="0"/>
              <a:t>.</a:t>
            </a:r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r>
              <a:rPr lang="en-US" sz="1700" b="1" u="sng" dirty="0" smtClean="0"/>
              <a:t>SWOT ANALYSIS OF LOUIS PHILIPPE </a:t>
            </a:r>
            <a:r>
              <a:rPr lang="en-US" sz="1700" b="1" dirty="0" smtClean="0"/>
              <a:t>:-</a:t>
            </a:r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r>
              <a:rPr lang="en-US" sz="1700" b="1" dirty="0" smtClean="0"/>
              <a:t>STRENGTH : </a:t>
            </a:r>
            <a:r>
              <a:rPr lang="en-US" sz="1700" b="1" i="1" dirty="0" smtClean="0">
                <a:latin typeface="Book Antiqua" pitchFamily="18" charset="0"/>
              </a:rPr>
              <a:t>The collection are available at more than 1000 exclusive    </a:t>
            </a:r>
          </a:p>
          <a:p>
            <a:pPr>
              <a:buNone/>
            </a:pPr>
            <a:r>
              <a:rPr lang="en-US" sz="1700" b="1" i="1" dirty="0" smtClean="0">
                <a:latin typeface="Book Antiqua" pitchFamily="18" charset="0"/>
              </a:rPr>
              <a:t>                            and franchise store</a:t>
            </a:r>
            <a:r>
              <a:rPr lang="en-US" sz="1700" b="1" dirty="0" smtClean="0"/>
              <a:t>.</a:t>
            </a:r>
          </a:p>
          <a:p>
            <a:pPr>
              <a:buNone/>
            </a:pPr>
            <a:r>
              <a:rPr lang="en-US" sz="1700" b="1" dirty="0" smtClean="0"/>
              <a:t>WEAKNESS : </a:t>
            </a:r>
            <a:r>
              <a:rPr lang="en-US" sz="1700" b="1" i="1" dirty="0" smtClean="0">
                <a:latin typeface="Book Antiqua" pitchFamily="18" charset="0"/>
              </a:rPr>
              <a:t>Because of high price the brand impacts on business </a:t>
            </a:r>
          </a:p>
          <a:p>
            <a:pPr>
              <a:buNone/>
            </a:pPr>
            <a:r>
              <a:rPr lang="en-US" sz="1700" b="1" i="1" dirty="0" smtClean="0">
                <a:latin typeface="Book Antiqua" pitchFamily="18" charset="0"/>
              </a:rPr>
              <a:t>                            revenue.</a:t>
            </a:r>
          </a:p>
          <a:p>
            <a:pPr>
              <a:buNone/>
            </a:pPr>
            <a:r>
              <a:rPr lang="en-US" sz="1700" b="1" dirty="0" smtClean="0"/>
              <a:t>OPPURTUNITY : </a:t>
            </a:r>
            <a:r>
              <a:rPr lang="en-US" sz="1700" b="1" i="1" dirty="0" smtClean="0">
                <a:latin typeface="Book Antiqua" pitchFamily="18" charset="0"/>
              </a:rPr>
              <a:t>Have tie-up with various international brands.</a:t>
            </a:r>
          </a:p>
          <a:p>
            <a:pPr>
              <a:buNone/>
            </a:pPr>
            <a:r>
              <a:rPr lang="en-US" sz="1700" b="1" dirty="0" smtClean="0"/>
              <a:t>THREAT : </a:t>
            </a:r>
            <a:r>
              <a:rPr lang="en-US" sz="1700" b="1" i="1" dirty="0" smtClean="0">
                <a:latin typeface="Book Antiqua" pitchFamily="18" charset="0"/>
              </a:rPr>
              <a:t>Sale of duplicate products are increasing</a:t>
            </a:r>
            <a:r>
              <a:rPr lang="en-US" sz="1900" b="1" dirty="0" smtClean="0"/>
              <a:t>.</a:t>
            </a:r>
            <a:endParaRPr lang="en-US" sz="1900" b="1" dirty="0"/>
          </a:p>
        </p:txBody>
      </p:sp>
      <p:pic>
        <p:nvPicPr>
          <p:cNvPr id="4098" name="Picture 2" descr="C:\Users\maya\Desktop\16971761885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16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Oval 3"/>
          <p:cNvSpPr/>
          <p:nvPr/>
        </p:nvSpPr>
        <p:spPr>
          <a:xfrm>
            <a:off x="2971800" y="2209800"/>
            <a:ext cx="3200400" cy="2133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SEO KEYWORD RESEARCH</a:t>
            </a:r>
            <a:endParaRPr lang="en-US" sz="2400" b="1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381000"/>
            <a:ext cx="3200400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FORMALS</a:t>
            </a:r>
            <a:endParaRPr lang="en-US" sz="2800" b="1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"/>
            <a:ext cx="3124200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BLAZERS</a:t>
            </a:r>
            <a:endParaRPr lang="en-US" sz="2800" b="1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4572000"/>
            <a:ext cx="3200400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KIDS WEAR</a:t>
            </a:r>
            <a:endParaRPr lang="en-US" sz="2800" b="1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5486400" y="4572000"/>
            <a:ext cx="3124200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FOOTWEAR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 PAGE OPTIMIZATION</a:t>
            </a:r>
            <a:endParaRPr lang="en-US" b="1" i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002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477</TotalTime>
  <Words>908</Words>
  <Application>Microsoft Office PowerPoint</Application>
  <PresentationFormat>On-screen Show 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Slide 1</vt:lpstr>
      <vt:lpstr>BRAND STUDY</vt:lpstr>
      <vt:lpstr>BRAND STUDY</vt:lpstr>
      <vt:lpstr>COMPETITOR ANALYSIS</vt:lpstr>
      <vt:lpstr>AUDIENCE PERSONA</vt:lpstr>
      <vt:lpstr>COMPETITOR ANALYSIS</vt:lpstr>
      <vt:lpstr>COMPETITOR ANALYSIS</vt:lpstr>
      <vt:lpstr>Slide 8</vt:lpstr>
      <vt:lpstr>ON PAGE OPTIMIZATION</vt:lpstr>
      <vt:lpstr>CONTENT IDEA AND MARKETING STARTEGIES</vt:lpstr>
      <vt:lpstr>MARKETING STRATEGIES</vt:lpstr>
      <vt:lpstr>MARKETING STRATEGIES</vt:lpstr>
      <vt:lpstr>SEO AUDIT</vt:lpstr>
      <vt:lpstr>BRAND AUDIT</vt:lpstr>
      <vt:lpstr>CONTENT CREATION</vt:lpstr>
      <vt:lpstr>CONTENT CREATION</vt:lpstr>
      <vt:lpstr>CONTENT CREATION</vt:lpstr>
      <vt:lpstr>POST CREATION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rocky bhai</dc:creator>
  <cp:lastModifiedBy>rocky bhai</cp:lastModifiedBy>
  <cp:revision>47</cp:revision>
  <dcterms:created xsi:type="dcterms:W3CDTF">2023-07-15T14:38:48Z</dcterms:created>
  <dcterms:modified xsi:type="dcterms:W3CDTF">2023-07-16T09:59:11Z</dcterms:modified>
</cp:coreProperties>
</file>