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805B3-461E-48D8-8754-F35B1C859AEC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B796-4E2C-4211-A910-C13F2660A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EF241B-ADA5-413E-A640-84D6C7C41537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2F02F5-13FE-47D9-8C90-3B25A96F7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zA2Njg0NTc0MTg3ODk3?story_media_id=3212497054756336325_62319340218&amp;igshid=MzRIODBINWFIZ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TM5Mzc3?story_media_id=3212497752881580614_62319340218&amp;igshid=MzRIODBiNWFIZ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s/aGlnaGxpZ2h0OjE4MDAxMDM5Mzl4MTM5Mzc3?story_media_id=3212497686913417014_62319340218&amp;igshid=MzRIODBiNWFIZ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yU2qhFPMWbaB86FTOZiRRRlbYlt38fm5Y16al0/?igshid=MzRIODBiNWFIZA" TargetMode="External"/><Relationship Id="rId2" Type="http://schemas.openxmlformats.org/officeDocument/2006/relationships/hyperlink" Target="https://www.instagram.com/p/CyVGmZevSGcJltm4s-dkMX1s9bcuhNLoehTsAI0/?igshid=MzRIODBiNWFIZ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ya\Desktop\16971765504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048000"/>
            <a:ext cx="9144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                                  DIGITAL  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                                 MARKETING PROJECT</a:t>
            </a:r>
          </a:p>
        </p:txBody>
      </p:sp>
      <p:pic>
        <p:nvPicPr>
          <p:cNvPr id="1027" name="Picture 3" descr="C:\Users\maya\Desktop\1697176070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2857500" cy="28575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IDEA AND MARKETING STARTEGIES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523999"/>
          <a:ext cx="9144000" cy="6265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88649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185">
                <a:tc>
                  <a:txBody>
                    <a:bodyPr/>
                    <a:lstStyle/>
                    <a:p>
                      <a:r>
                        <a:rPr lang="en-US" dirty="0"/>
                        <a:t>Created</a:t>
                      </a:r>
                      <a:r>
                        <a:rPr lang="en-US" baseline="0" dirty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launch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/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instagram</a:t>
                      </a:r>
                      <a:r>
                        <a:rPr lang="en-US" baseline="0" dirty="0"/>
                        <a:t> 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Curated</a:t>
                      </a:r>
                      <a:r>
                        <a:rPr lang="en-US" dirty="0"/>
                        <a:t>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r>
                        <a:rPr lang="en-US" dirty="0"/>
                        <a:t>Story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r>
                        <a:rPr lang="en-US" baseline="0" dirty="0"/>
                        <a:t>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u="sng" dirty="0"/>
              <a:t>PRODUCT STATEGY </a:t>
            </a:r>
            <a:r>
              <a:rPr lang="en-US" sz="2000" b="1" dirty="0"/>
              <a:t>:-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 Allen </a:t>
            </a:r>
            <a:r>
              <a:rPr lang="en-US" sz="2000" b="1" i="1" dirty="0" err="1">
                <a:latin typeface="Book Antiqua" pitchFamily="18" charset="0"/>
              </a:rPr>
              <a:t>Solly’s</a:t>
            </a:r>
            <a:r>
              <a:rPr lang="en-US" sz="2000" b="1" i="1" dirty="0">
                <a:latin typeface="Book Antiqua" pitchFamily="18" charset="0"/>
              </a:rPr>
              <a:t> product lineup includes casuals, formals and kids wear. The company is known for its exclusive range of formals. The brand holds a prominent position in the market. Allen </a:t>
            </a:r>
            <a:r>
              <a:rPr lang="en-US" sz="2000" b="1" i="1" dirty="0" err="1">
                <a:latin typeface="Book Antiqua" pitchFamily="18" charset="0"/>
              </a:rPr>
              <a:t>Solly</a:t>
            </a:r>
            <a:r>
              <a:rPr lang="en-US" sz="2000" b="1" i="1" dirty="0">
                <a:latin typeface="Book Antiqua" pitchFamily="18" charset="0"/>
              </a:rPr>
              <a:t> has also collaborated with international designer </a:t>
            </a:r>
            <a:r>
              <a:rPr lang="en-US" sz="2000" b="1" i="1" dirty="0" err="1">
                <a:latin typeface="Book Antiqua" pitchFamily="18" charset="0"/>
              </a:rPr>
              <a:t>Anju</a:t>
            </a:r>
            <a:r>
              <a:rPr lang="en-US" sz="2000" b="1" i="1" dirty="0">
                <a:latin typeface="Book Antiqua" pitchFamily="18" charset="0"/>
              </a:rPr>
              <a:t> </a:t>
            </a:r>
            <a:r>
              <a:rPr lang="en-US" sz="2000" b="1" i="1" dirty="0" err="1">
                <a:latin typeface="Book Antiqua" pitchFamily="18" charset="0"/>
              </a:rPr>
              <a:t>Modi</a:t>
            </a:r>
            <a:r>
              <a:rPr lang="en-US" sz="2000" b="1" i="1" dirty="0">
                <a:latin typeface="Book Antiqua" pitchFamily="18" charset="0"/>
              </a:rPr>
              <a:t>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u="sng" dirty="0"/>
              <a:t>PRICING STRATEGY </a:t>
            </a:r>
            <a:r>
              <a:rPr lang="en-US" sz="2000" b="1" dirty="0"/>
              <a:t>:-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Ideas of “Friday dressing” were introduced to encourage active people to look cool in the office. The </a:t>
            </a:r>
            <a:r>
              <a:rPr lang="en-US" sz="2000" b="1" i="1" dirty="0" err="1">
                <a:latin typeface="Book Antiqua" pitchFamily="18" charset="0"/>
              </a:rPr>
              <a:t>Aditya</a:t>
            </a:r>
            <a:r>
              <a:rPr lang="en-US" sz="2000" b="1" i="1" dirty="0">
                <a:latin typeface="Book Antiqua" pitchFamily="18" charset="0"/>
              </a:rPr>
              <a:t> Birla Group’s supply chain network helped the company manufacture products quickly. The group has expertise in operations which helped to </a:t>
            </a:r>
            <a:r>
              <a:rPr lang="en-US" sz="2000" b="1" i="1" dirty="0" err="1">
                <a:latin typeface="Book Antiqua" pitchFamily="18" charset="0"/>
              </a:rPr>
              <a:t>minimise</a:t>
            </a:r>
            <a:r>
              <a:rPr lang="en-US" sz="2000" b="1" i="1" dirty="0">
                <a:latin typeface="Book Antiqua" pitchFamily="18" charset="0"/>
              </a:rPr>
              <a:t> its costs.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/>
              <a:t> </a:t>
            </a:r>
            <a:r>
              <a:rPr lang="en-US" sz="2200" b="1" u="sng" dirty="0"/>
              <a:t>PLACE AND DISTRIBUTION STRATEGY :-</a:t>
            </a:r>
          </a:p>
          <a:p>
            <a:pPr>
              <a:buNone/>
            </a:pPr>
            <a:endParaRPr lang="en-US" sz="2000" b="1" u="sng" dirty="0"/>
          </a:p>
          <a:p>
            <a:r>
              <a:rPr lang="en-US" sz="2200" b="1" i="1" dirty="0">
                <a:latin typeface="Book Antiqua" pitchFamily="18" charset="0"/>
              </a:rPr>
              <a:t>The brand’s distribution network has too many on its list. It has   retail, FMCG, manufacturing, business-to-business, financial and industrial sectors. Allen </a:t>
            </a:r>
            <a:r>
              <a:rPr lang="en-US" sz="2200" b="1" i="1" dirty="0" err="1">
                <a:latin typeface="Book Antiqua" pitchFamily="18" charset="0"/>
              </a:rPr>
              <a:t>Solly</a:t>
            </a:r>
            <a:r>
              <a:rPr lang="en-US" sz="2200" b="1" i="1" dirty="0">
                <a:latin typeface="Book Antiqua" pitchFamily="18" charset="0"/>
              </a:rPr>
              <a:t> has chosen metros, tier 1 and tier 2 cities for its targeted customer based on their needs and spending power.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200" b="1" u="sng" dirty="0"/>
              <a:t>PROMOTION AND ADVERTISING STRATEGY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200" b="1" i="1" dirty="0">
                <a:latin typeface="Book Antiqua" pitchFamily="18" charset="0"/>
              </a:rPr>
              <a:t>The brand employs a variety of marketing methods to promote its products. One of the key methods is a corporate partnership, including the </a:t>
            </a:r>
            <a:r>
              <a:rPr lang="en-US" sz="2200" b="1" i="1" dirty="0" err="1">
                <a:latin typeface="Book Antiqua" pitchFamily="18" charset="0"/>
              </a:rPr>
              <a:t>Azim</a:t>
            </a:r>
            <a:r>
              <a:rPr lang="en-US" sz="2200" b="1" i="1" dirty="0">
                <a:latin typeface="Book Antiqua" pitchFamily="18" charset="0"/>
              </a:rPr>
              <a:t> </a:t>
            </a:r>
            <a:r>
              <a:rPr lang="en-US" sz="2200" b="1" i="1" dirty="0" err="1">
                <a:latin typeface="Book Antiqua" pitchFamily="18" charset="0"/>
              </a:rPr>
              <a:t>Premji</a:t>
            </a:r>
            <a:r>
              <a:rPr lang="en-US" sz="2200" b="1" i="1" dirty="0">
                <a:latin typeface="Book Antiqua" pitchFamily="18" charset="0"/>
              </a:rPr>
              <a:t> Foundation. Print media, online promotions, and pre-Friday debuts are all strategies. One of its popular social media campaign is, #</a:t>
            </a:r>
            <a:r>
              <a:rPr lang="en-US" sz="2200" b="1" i="1" dirty="0" err="1">
                <a:latin typeface="Book Antiqua" pitchFamily="18" charset="0"/>
              </a:rPr>
              <a:t>ShootForSolly</a:t>
            </a:r>
            <a:r>
              <a:rPr lang="en-US" sz="2200" b="1" i="1" dirty="0">
                <a:latin typeface="Book Antiqua" pitchFamily="18" charset="0"/>
              </a:rPr>
              <a:t> was </a:t>
            </a:r>
            <a:r>
              <a:rPr lang="en-US" sz="2200" b="1" i="1" dirty="0" err="1">
                <a:latin typeface="Book Antiqua" pitchFamily="18" charset="0"/>
              </a:rPr>
              <a:t>aphotography</a:t>
            </a:r>
            <a:r>
              <a:rPr lang="en-US" sz="2200" b="1" i="1" dirty="0">
                <a:latin typeface="Book Antiqua" pitchFamily="18" charset="0"/>
              </a:rPr>
              <a:t> project that linked 11 prominent people from all areas of life with 11 inspiring photographers</a:t>
            </a:r>
            <a:r>
              <a:rPr lang="en-US" sz="2200" b="1" dirty="0"/>
              <a:t>.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SEO AUDIT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3716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BRAND AUDIT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600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FORMAT 1</a:t>
            </a:r>
            <a:r>
              <a:rPr lang="en-US" dirty="0"/>
              <a:t>:-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https://www.instagram.com/s/aGlnaGxpZ2h0OjE4MzA2Njg0NTc0MTg3ODk3?story_media_id=3212497054756336325_62319340218&amp;igshid=MzRIODBiNWFIZA</a:t>
            </a:r>
            <a:r>
              <a:rPr lang="en-US" dirty="0"/>
              <a:t>==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FORMAT 2</a:t>
            </a:r>
            <a:r>
              <a:rPr lang="en-US" dirty="0"/>
              <a:t>:-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https://www.instagram.com/s/aGlnaGxpZ2h0OjE4MTM5Mzc3?story_media_id=3212497752881580614_62319340218&amp;igshid=MzRIODBiNWFIZA</a:t>
            </a:r>
            <a:r>
              <a:rPr lang="en-US" dirty="0"/>
              <a:t>==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FORMAT 3:-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>
                <a:hlinkClick r:id="rId2"/>
              </a:rPr>
              <a:t>https://www.instagram.com/s/aGlnaGxpZ2h0OjE4MDAxMDM5Mzl4MTM5Mzc3?story_media_id=3212497686913417014_62319340218&amp;igshid=MzRIODBiNWFIZA</a:t>
            </a:r>
            <a:r>
              <a:rPr lang="en-US" dirty="0"/>
              <a:t>== </a:t>
            </a:r>
            <a:endParaRPr lang="en-US" b="1" dirty="0"/>
          </a:p>
          <a:p>
            <a:endParaRPr lang="en-US" b="1" u="sng" dirty="0"/>
          </a:p>
          <a:p>
            <a:pPr>
              <a:buNone/>
            </a:pPr>
            <a:r>
              <a:rPr lang="en-US" b="1" u="sng" dirty="0"/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https://www.instagram.com/p/CyVGmZevSGcJltm4s-dkMX1s9bcuhNLoehTsAI0/?igshid=MzRIODBiNWFIZA</a:t>
            </a:r>
            <a:r>
              <a:rPr lang="en-US" dirty="0"/>
              <a:t>==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https://www.instagram.com/p/CyU2qhFPMWbaB86FTOZiRRRlbYlt38fm5Y16al0/?igshid=MzRIODBiNWFIZA</a:t>
            </a:r>
            <a:r>
              <a:rPr lang="en-US" dirty="0"/>
              <a:t>==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4C26DB-747F-73C0-3501-1A798A7E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TEAM MEMBERS &amp; ROLES</a:t>
            </a:r>
            <a:endParaRPr lang="en-IN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DBAC-32A3-C9C8-EB1E-D7D92FD5A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T. Sai Sriya ( TL)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–  ROLE </a:t>
            </a:r>
            <a:r>
              <a:rPr lang="en-US" sz="1800" b="1" i="1" dirty="0"/>
              <a:t>: </a:t>
            </a:r>
            <a:r>
              <a:rPr lang="en-US" sz="1800" b="1" i="1" dirty="0" err="1"/>
              <a:t>seo</a:t>
            </a:r>
            <a:r>
              <a:rPr lang="en-US" sz="1800" b="1" i="1" dirty="0"/>
              <a:t> &amp; keyword </a:t>
            </a:r>
            <a:r>
              <a:rPr lang="en-US" sz="1800" b="1" i="1" dirty="0" err="1"/>
              <a:t>reaserch</a:t>
            </a:r>
            <a:r>
              <a:rPr lang="en-US" sz="1800" b="1" i="1" dirty="0"/>
              <a:t> , content idea and marketing strategies , content creation, on page optimization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 I have done </a:t>
            </a:r>
            <a:r>
              <a:rPr lang="en-US" sz="1800" b="1" i="1" dirty="0" err="1"/>
              <a:t>seo</a:t>
            </a:r>
            <a:r>
              <a:rPr lang="en-US" sz="1800" b="1" i="1" dirty="0"/>
              <a:t> &amp; keyword research , content idea and market strategies  with the help of google and other websites, I created Instagram account , post , carousel, highlights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S . Renuka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– ROLE </a:t>
            </a:r>
            <a:r>
              <a:rPr lang="en-US" sz="1800" b="1" i="1" dirty="0"/>
              <a:t>: brand study , competitor analysis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 I have done brand study analysis ,competitor </a:t>
            </a:r>
            <a:r>
              <a:rPr lang="en-US" sz="1800" b="1" i="1" dirty="0" err="1"/>
              <a:t>analysis,with</a:t>
            </a:r>
            <a:r>
              <a:rPr lang="en-US" sz="1800" b="1" i="1" dirty="0"/>
              <a:t> the help of google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B . Ganesh -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en-US" sz="1800" b="1" i="1" dirty="0"/>
              <a:t>: content idea&amp; marketing strategies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I have done work on content creation &amp; marketing strategies.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 err="1"/>
              <a:t>CH.Prabhu</a:t>
            </a:r>
            <a:r>
              <a:rPr lang="en-US" sz="1800" b="1" i="1" dirty="0"/>
              <a:t> </a:t>
            </a:r>
            <a:r>
              <a:rPr lang="en-US" sz="1800" b="1" i="1" dirty="0" err="1"/>
              <a:t>kumar</a:t>
            </a:r>
            <a:r>
              <a:rPr lang="en-US" sz="1800" b="1" i="1" dirty="0"/>
              <a:t>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- ROLE</a:t>
            </a:r>
            <a:r>
              <a:rPr lang="en-US" sz="1800" b="1" i="1" dirty="0"/>
              <a:t>: On page optimization, SEO audit &amp; Brand audit.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/>
              <a:t>I have done work on SEO audit &amp; brand audit with the help  of google.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7362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BRAND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dirty="0"/>
              <a:t>RESEARCH BRAND</a:t>
            </a:r>
          </a:p>
          <a:p>
            <a:pPr>
              <a:buNone/>
            </a:pPr>
            <a:endParaRPr lang="en-US" sz="2000" b="1" dirty="0"/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>
              <a:solidFill>
                <a:schemeClr val="dk1"/>
              </a:solidFill>
              <a:latin typeface="Book Antiqua" pitchFamily="18" charset="0"/>
            </a:endParaRPr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>
              <a:solidFill>
                <a:schemeClr val="dk1"/>
              </a:solidFill>
              <a:latin typeface="Book Antiqua" pitchFamily="18" charset="0"/>
            </a:endParaRPr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>
              <a:solidFill>
                <a:schemeClr val="dk1"/>
              </a:solidFill>
              <a:latin typeface="Book Antiqua" pitchFamily="18" charset="0"/>
            </a:endParaRPr>
          </a:p>
          <a:p>
            <a:pPr marL="457200" lvl="0" indent="-317500">
              <a:spcBef>
                <a:spcPts val="0"/>
              </a:spcBef>
              <a:buSzPts val="1400"/>
            </a:pP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Allen Solly is known for its classy and stylish fashion at rock-bottom prices. Allen </a:t>
            </a:r>
            <a:r>
              <a:rPr lang="en-US" sz="2000" b="1" i="1" dirty="0" err="1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was the first Indian brand to enter the shirts and jeans market officially. William </a:t>
            </a:r>
            <a:r>
              <a:rPr lang="en-US" sz="2000" b="1" i="1" dirty="0" err="1">
                <a:solidFill>
                  <a:schemeClr val="dk1"/>
                </a:solidFill>
                <a:latin typeface="Book Antiqua" pitchFamily="18" charset="0"/>
              </a:rPr>
              <a:t>Hollin</a:t>
            </a: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founded Allen </a:t>
            </a:r>
            <a:r>
              <a:rPr lang="en-US" sz="2000" b="1" i="1" dirty="0" err="1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and Co Ltd started in 1744. A firm called Madura Garments purchased the brand in the 1990’s.  However, Allen </a:t>
            </a:r>
            <a:r>
              <a:rPr lang="en-US" sz="2000" b="1" i="1" dirty="0" err="1">
                <a:solidFill>
                  <a:schemeClr val="dk1"/>
                </a:solidFill>
                <a:latin typeface="Book Antiqua" pitchFamily="18" charset="0"/>
              </a:rPr>
              <a:t>Solly</a:t>
            </a: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was purchased by the </a:t>
            </a:r>
            <a:r>
              <a:rPr lang="en-US" sz="2000" b="1" i="1" dirty="0" err="1">
                <a:solidFill>
                  <a:schemeClr val="dk1"/>
                </a:solidFill>
                <a:latin typeface="Book Antiqua" pitchFamily="18" charset="0"/>
              </a:rPr>
              <a:t>Aditya</a:t>
            </a: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Birla Group in 2001.</a:t>
            </a:r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>
              <a:solidFill>
                <a:schemeClr val="dk1"/>
              </a:solidFill>
              <a:latin typeface="Book Antiqua" pitchFamily="18" charset="0"/>
            </a:endParaRPr>
          </a:p>
          <a:p>
            <a:pPr marL="139700" lvl="0" indent="0">
              <a:spcBef>
                <a:spcPts val="0"/>
              </a:spcBef>
              <a:buSzPts val="1400"/>
              <a:buNone/>
            </a:pP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   </a:t>
            </a:r>
          </a:p>
          <a:p>
            <a:pPr marL="457200" lvl="0" indent="-317500">
              <a:spcBef>
                <a:spcPts val="0"/>
              </a:spcBef>
              <a:buSzPts val="1400"/>
            </a:pPr>
            <a:endParaRPr lang="en-US" sz="2000" b="1" i="1" dirty="0">
              <a:solidFill>
                <a:schemeClr val="dk1"/>
              </a:solidFill>
              <a:latin typeface="Book Antiqua" pitchFamily="18" charset="0"/>
            </a:endParaRPr>
          </a:p>
          <a:p>
            <a:pPr marL="457200" lvl="0" indent="-317500">
              <a:spcBef>
                <a:spcPts val="0"/>
              </a:spcBef>
              <a:buSzPts val="1400"/>
            </a:pPr>
            <a:r>
              <a:rPr lang="en-US" sz="2000" b="1" i="1" dirty="0">
                <a:solidFill>
                  <a:schemeClr val="dk1"/>
                </a:solidFill>
                <a:latin typeface="Book Antiqua" pitchFamily="18" charset="0"/>
              </a:rPr>
              <a:t>   In 2002, Allen Solly was the first Indian fashion brand to launch the “Friday Dressing” concept and it was an instant hit as office goers tried this new trend. A brand tagline, “My World, My Way”, was formed to underscore the brand’s latest trend.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7210A-09AE-1721-DC31-00445673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4939"/>
            <a:ext cx="4724400" cy="26619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172200" cy="1970562"/>
          </a:xfrm>
        </p:spPr>
        <p:txBody>
          <a:bodyPr>
            <a:noAutofit/>
          </a:bodyPr>
          <a:lstStyle/>
          <a:p>
            <a:r>
              <a:rPr lang="en-US" sz="9600" b="1" i="1" strike="sngStrike" dirty="0">
                <a:latin typeface="Algerian" pitchFamily="82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F10310-9348-8EFE-95F7-52DF2C6B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4572000"/>
            <a:ext cx="2971800" cy="2286000"/>
          </a:xfrm>
        </p:spPr>
        <p:txBody>
          <a:bodyPr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IN" dirty="0"/>
              <a:t>T.SAI SRIYA</a:t>
            </a:r>
          </a:p>
          <a:p>
            <a:r>
              <a:rPr lang="en-IN" dirty="0"/>
              <a:t>RENUKA SEERA</a:t>
            </a:r>
          </a:p>
          <a:p>
            <a:r>
              <a:rPr lang="en-IN" dirty="0"/>
              <a:t>CH.PRABHU KUMAR</a:t>
            </a:r>
          </a:p>
          <a:p>
            <a:r>
              <a:rPr lang="en-IN" dirty="0"/>
              <a:t>B.GANESH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BRAND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MISSION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dirty="0"/>
              <a:t>“</a:t>
            </a:r>
            <a:r>
              <a:rPr lang="en-US" sz="2000" b="1" i="1" dirty="0">
                <a:latin typeface="Book Antiqua" pitchFamily="18" charset="0"/>
              </a:rPr>
              <a:t>To deliver superior value to our customers, shareholders, employees and society at large</a:t>
            </a:r>
            <a:r>
              <a:rPr lang="en-US" sz="2000" b="1" i="1" dirty="0"/>
              <a:t>.”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u="sng" dirty="0"/>
              <a:t>USP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Stylish office wear</a:t>
            </a:r>
            <a:r>
              <a:rPr lang="en-US" sz="2000" b="1" i="1" dirty="0"/>
              <a:t>.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u="sng" dirty="0"/>
              <a:t>BRAND TONE AND IDENTITY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Premium clothing brand and contemporary version of the stag from </a:t>
            </a:r>
            <a:r>
              <a:rPr lang="en-US" sz="2000" b="1" i="1" dirty="0" err="1">
                <a:latin typeface="Book Antiqua" pitchFamily="18" charset="0"/>
              </a:rPr>
              <a:t>british</a:t>
            </a:r>
            <a:r>
              <a:rPr lang="en-US" sz="2000" b="1" i="1" dirty="0">
                <a:latin typeface="Book Antiqua" pitchFamily="18" charset="0"/>
              </a:rPr>
              <a:t> roots.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1EC62-28F5-D929-5905-ECC331C1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81000"/>
            <a:ext cx="460395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/>
              <a:t>COMPETITOR</a:t>
            </a:r>
            <a:r>
              <a:rPr lang="en-US" b="1" dirty="0"/>
              <a:t> </a:t>
            </a:r>
            <a:r>
              <a:rPr lang="en-US" b="1" i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USP </a:t>
            </a:r>
            <a:r>
              <a:rPr lang="en-US" sz="2000" b="1" i="1" dirty="0">
                <a:latin typeface="Book Antiqua" pitchFamily="18" charset="0"/>
              </a:rPr>
              <a:t>: Combines a redefined design with tailor-made fabrics</a:t>
            </a:r>
            <a:r>
              <a:rPr lang="en-US" sz="2000" b="1" dirty="0"/>
              <a:t>.</a:t>
            </a:r>
          </a:p>
          <a:p>
            <a:pPr>
              <a:buNone/>
            </a:pPr>
            <a:r>
              <a:rPr lang="en-US" sz="2000" b="1" dirty="0"/>
              <a:t>ONLINE COMMUNICATION : </a:t>
            </a:r>
            <a:r>
              <a:rPr lang="en-US" sz="2000" b="1" i="1" dirty="0" err="1">
                <a:latin typeface="Book Antiqua" pitchFamily="18" charset="0"/>
              </a:rPr>
              <a:t>Myntra</a:t>
            </a:r>
            <a:r>
              <a:rPr lang="en-US" sz="2000" b="1" i="1" dirty="0">
                <a:latin typeface="Book Antiqua" pitchFamily="18" charset="0"/>
              </a:rPr>
              <a:t>, Amazon, </a:t>
            </a:r>
            <a:r>
              <a:rPr lang="en-US" sz="2000" b="1" i="1" dirty="0" err="1">
                <a:latin typeface="Book Antiqua" pitchFamily="18" charset="0"/>
              </a:rPr>
              <a:t>facebook</a:t>
            </a:r>
            <a:r>
              <a:rPr lang="en-US" sz="2000" b="1" i="1" dirty="0">
                <a:latin typeface="Book Antiqua" pitchFamily="18" charset="0"/>
              </a:rPr>
              <a:t>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u="sng" dirty="0"/>
              <a:t>SWOT ANALYSIS OF VAN HEUSEN </a:t>
            </a:r>
            <a:r>
              <a:rPr lang="en-US" sz="2000" b="1" dirty="0"/>
              <a:t>:-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STRENGTH : </a:t>
            </a:r>
            <a:r>
              <a:rPr lang="en-US" sz="2000" b="1" i="1" dirty="0">
                <a:latin typeface="Book Antiqua" pitchFamily="18" charset="0"/>
              </a:rPr>
              <a:t>The brand has a wide category of clothing for both men and           </a:t>
            </a:r>
          </a:p>
          <a:p>
            <a:pPr>
              <a:buNone/>
            </a:pPr>
            <a:r>
              <a:rPr lang="en-US" sz="2000" b="1" i="1" dirty="0">
                <a:latin typeface="Book Antiqua" pitchFamily="18" charset="0"/>
              </a:rPr>
              <a:t>                            women</a:t>
            </a:r>
            <a:r>
              <a:rPr lang="en-US" sz="2000" b="1" dirty="0"/>
              <a:t>.</a:t>
            </a:r>
          </a:p>
          <a:p>
            <a:pPr>
              <a:buNone/>
            </a:pPr>
            <a:r>
              <a:rPr lang="en-US" sz="2000" b="1" dirty="0"/>
              <a:t>WEAKNESS : </a:t>
            </a:r>
            <a:r>
              <a:rPr lang="en-US" sz="2000" b="1" i="1" dirty="0">
                <a:latin typeface="Book Antiqua" pitchFamily="18" charset="0"/>
              </a:rPr>
              <a:t>The brand has to deal with lot of pirated products</a:t>
            </a:r>
            <a:r>
              <a:rPr lang="en-US" sz="2000" b="1" dirty="0"/>
              <a:t>.</a:t>
            </a:r>
          </a:p>
          <a:p>
            <a:pPr>
              <a:buNone/>
            </a:pPr>
            <a:r>
              <a:rPr lang="en-US" sz="2000" b="1" dirty="0"/>
              <a:t>OPPURTUNITY : </a:t>
            </a:r>
            <a:r>
              <a:rPr lang="en-US" sz="2000" b="1" i="1" dirty="0">
                <a:latin typeface="Book Antiqua" pitchFamily="18" charset="0"/>
              </a:rPr>
              <a:t>The brand can increase global penetration into emerging   </a:t>
            </a:r>
          </a:p>
          <a:p>
            <a:pPr>
              <a:buNone/>
            </a:pPr>
            <a:r>
              <a:rPr lang="en-US" sz="2000" b="1" i="1" dirty="0">
                <a:latin typeface="Book Antiqua" pitchFamily="18" charset="0"/>
              </a:rPr>
              <a:t>                                    economies.</a:t>
            </a:r>
          </a:p>
          <a:p>
            <a:pPr>
              <a:buNone/>
            </a:pPr>
            <a:r>
              <a:rPr lang="en-US" sz="2000" b="1" dirty="0"/>
              <a:t>THREAT : </a:t>
            </a:r>
            <a:r>
              <a:rPr lang="en-US" sz="2000" b="1" i="1" dirty="0">
                <a:latin typeface="Book Antiqua" pitchFamily="18" charset="0"/>
              </a:rPr>
              <a:t>Similar designs are available in market</a:t>
            </a:r>
            <a:r>
              <a:rPr lang="en-US" sz="2000" b="1" dirty="0"/>
              <a:t>.</a:t>
            </a:r>
          </a:p>
          <a:p>
            <a:pPr>
              <a:buNone/>
            </a:pPr>
            <a:endParaRPr lang="en-US" sz="2000" b="1" dirty="0"/>
          </a:p>
        </p:txBody>
      </p:sp>
      <p:pic>
        <p:nvPicPr>
          <p:cNvPr id="2051" name="Picture 3" descr="C:\Users\maya\Desktop\16971761273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1752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AUDIENCE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dirty="0"/>
              <a:t>KEY PERFORMANCE INDICATOR OF ALLEN SOLY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Conversion.</a:t>
            </a:r>
          </a:p>
          <a:p>
            <a:r>
              <a:rPr lang="en-US" sz="2000" b="1" i="1" dirty="0">
                <a:latin typeface="Book Antiqua" pitchFamily="18" charset="0"/>
              </a:rPr>
              <a:t>Average bill value.</a:t>
            </a:r>
          </a:p>
          <a:p>
            <a:r>
              <a:rPr lang="en-US" sz="2000" b="1" i="1" dirty="0">
                <a:latin typeface="Book Antiqua" pitchFamily="18" charset="0"/>
              </a:rPr>
              <a:t>Average basket size.</a:t>
            </a:r>
          </a:p>
          <a:p>
            <a:r>
              <a:rPr lang="en-US" sz="2000" b="1" i="1" dirty="0">
                <a:latin typeface="Book Antiqua" pitchFamily="18" charset="0"/>
              </a:rPr>
              <a:t>Average selling price</a:t>
            </a:r>
            <a:r>
              <a:rPr lang="en-US" sz="2000" b="1" dirty="0"/>
              <a:t>.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b="1" u="sng" dirty="0"/>
              <a:t>TARGET AUDIENCE DEMOGRAPHIC AND INTERESTS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b="1" i="1" dirty="0">
                <a:latin typeface="Book Antiqua" pitchFamily="18" charset="0"/>
              </a:rPr>
              <a:t>Urban Men Upper class and upper middle class are the target audience.</a:t>
            </a:r>
          </a:p>
          <a:p>
            <a:r>
              <a:rPr lang="en-US" sz="2000" b="1" i="1" dirty="0">
                <a:latin typeface="Book Antiqua" pitchFamily="18" charset="0"/>
              </a:rPr>
              <a:t>In general, customers are mostly interested into formal trousers, kids wear, polo t-shirts, party wear and track pants</a:t>
            </a:r>
            <a:r>
              <a:rPr lang="en-US" sz="2000" b="1" dirty="0"/>
              <a:t>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AB48-E1DD-09A6-968B-34E22D17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68" y="2057400"/>
            <a:ext cx="3886200" cy="18288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78E4FB-5174-DB12-7736-5B813518EC63}"/>
              </a:ext>
            </a:extLst>
          </p:cNvPr>
          <p:cNvSpPr/>
          <p:nvPr/>
        </p:nvSpPr>
        <p:spPr>
          <a:xfrm>
            <a:off x="4790768" y="2057400"/>
            <a:ext cx="1610032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/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19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r>
              <a:rPr lang="en-US" sz="2300" b="1" dirty="0"/>
              <a:t>USP </a:t>
            </a:r>
            <a:r>
              <a:rPr lang="en-US" sz="2300" b="1" i="1" dirty="0">
                <a:latin typeface="Book Antiqua" pitchFamily="18" charset="0"/>
              </a:rPr>
              <a:t>: Combination of fashionable products and affordable prices</a:t>
            </a:r>
            <a:r>
              <a:rPr lang="en-US" sz="2300" b="1" dirty="0"/>
              <a:t>.</a:t>
            </a:r>
          </a:p>
          <a:p>
            <a:pPr>
              <a:buNone/>
            </a:pPr>
            <a:r>
              <a:rPr lang="en-US" sz="2300" b="1" dirty="0"/>
              <a:t>ONLINE COMMUNICATION : </a:t>
            </a:r>
            <a:r>
              <a:rPr lang="en-US" sz="2300" b="1" i="1" dirty="0" err="1">
                <a:latin typeface="Book Antiqua" pitchFamily="18" charset="0"/>
              </a:rPr>
              <a:t>Myntra</a:t>
            </a:r>
            <a:r>
              <a:rPr lang="en-US" sz="2300" b="1" i="1" dirty="0">
                <a:latin typeface="Book Antiqua" pitchFamily="18" charset="0"/>
              </a:rPr>
              <a:t>, Amazon, </a:t>
            </a:r>
            <a:r>
              <a:rPr lang="en-US" sz="2300" b="1" i="1" dirty="0" err="1">
                <a:latin typeface="Book Antiqua" pitchFamily="18" charset="0"/>
              </a:rPr>
              <a:t>Nykaa</a:t>
            </a:r>
            <a:r>
              <a:rPr lang="en-US" sz="2300" b="1" i="1" dirty="0">
                <a:latin typeface="Book Antiqua" pitchFamily="18" charset="0"/>
              </a:rPr>
              <a:t> fashion</a:t>
            </a:r>
            <a:r>
              <a:rPr lang="en-US" sz="2300" b="1" i="1" dirty="0"/>
              <a:t>.</a:t>
            </a:r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r>
              <a:rPr lang="en-US" sz="2300" b="1" u="sng" dirty="0"/>
              <a:t>SWOT ANALYSIS OF PETER ENGLAND </a:t>
            </a:r>
            <a:r>
              <a:rPr lang="en-US" sz="2300" b="1" dirty="0"/>
              <a:t>:-</a:t>
            </a:r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r>
              <a:rPr lang="en-US" sz="2300" b="1" dirty="0"/>
              <a:t>STRENGTH : </a:t>
            </a:r>
            <a:r>
              <a:rPr lang="en-US" sz="2300" b="1" i="1" dirty="0">
                <a:latin typeface="Book Antiqua" pitchFamily="18" charset="0"/>
              </a:rPr>
              <a:t>It is a successful brand and has high recognition amongst       </a:t>
            </a:r>
          </a:p>
          <a:p>
            <a:pPr>
              <a:buNone/>
            </a:pPr>
            <a:r>
              <a:rPr lang="en-US" sz="2300" b="1" i="1" dirty="0">
                <a:latin typeface="Book Antiqua" pitchFamily="18" charset="0"/>
              </a:rPr>
              <a:t>                           the people.</a:t>
            </a:r>
          </a:p>
          <a:p>
            <a:pPr>
              <a:buNone/>
            </a:pPr>
            <a:r>
              <a:rPr lang="en-US" sz="2300" b="1" dirty="0"/>
              <a:t>WEAKNESS : </a:t>
            </a:r>
            <a:r>
              <a:rPr lang="en-US" sz="2300" b="1" i="1" dirty="0">
                <a:latin typeface="Book Antiqua" pitchFamily="18" charset="0"/>
              </a:rPr>
              <a:t>Has a restrictive global reach relative to other </a:t>
            </a:r>
            <a:r>
              <a:rPr lang="en-US" sz="2300" b="1" i="1" dirty="0" err="1">
                <a:latin typeface="Book Antiqua" pitchFamily="18" charset="0"/>
              </a:rPr>
              <a:t>mnc’s</a:t>
            </a:r>
            <a:r>
              <a:rPr lang="en-US" sz="2300" b="1" i="1" dirty="0">
                <a:latin typeface="Book Antiqua" pitchFamily="18" charset="0"/>
              </a:rPr>
              <a:t>.</a:t>
            </a:r>
          </a:p>
          <a:p>
            <a:pPr>
              <a:buNone/>
            </a:pPr>
            <a:r>
              <a:rPr lang="en-US" sz="2300" b="1" dirty="0"/>
              <a:t>OPPURTUNITY : </a:t>
            </a:r>
            <a:r>
              <a:rPr lang="en-US" sz="2300" b="1" i="1" dirty="0">
                <a:latin typeface="Book Antiqua" pitchFamily="18" charset="0"/>
              </a:rPr>
              <a:t>The brand can expand its business to further grow                                    </a:t>
            </a:r>
          </a:p>
          <a:p>
            <a:pPr>
              <a:buNone/>
            </a:pPr>
            <a:r>
              <a:rPr lang="en-US" sz="2300" b="1" i="1" dirty="0">
                <a:latin typeface="Book Antiqua" pitchFamily="18" charset="0"/>
              </a:rPr>
              <a:t>                                    </a:t>
            </a:r>
            <a:r>
              <a:rPr lang="en-US" sz="2300" b="1" i="1" dirty="0" err="1">
                <a:latin typeface="Book Antiqua" pitchFamily="18" charset="0"/>
              </a:rPr>
              <a:t>indian</a:t>
            </a:r>
            <a:r>
              <a:rPr lang="en-US" sz="2300" b="1" i="1" dirty="0">
                <a:latin typeface="Book Antiqua" pitchFamily="18" charset="0"/>
              </a:rPr>
              <a:t> wear.</a:t>
            </a:r>
          </a:p>
          <a:p>
            <a:pPr>
              <a:buNone/>
            </a:pPr>
            <a:r>
              <a:rPr lang="en-US" sz="2300" b="1" dirty="0"/>
              <a:t>THREAT : </a:t>
            </a:r>
            <a:r>
              <a:rPr lang="en-US" sz="2300" b="1" i="1" dirty="0">
                <a:latin typeface="Book Antiqua" pitchFamily="18" charset="0"/>
              </a:rPr>
              <a:t>Shifting government policies will have a major effect on  </a:t>
            </a:r>
          </a:p>
          <a:p>
            <a:pPr>
              <a:buNone/>
            </a:pPr>
            <a:r>
              <a:rPr lang="en-US" sz="2300" b="1" i="1" dirty="0">
                <a:latin typeface="Book Antiqua" pitchFamily="18" charset="0"/>
              </a:rPr>
              <a:t>                      company.</a:t>
            </a:r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endParaRPr lang="en-US" sz="2300" b="1" dirty="0"/>
          </a:p>
          <a:p>
            <a:pPr>
              <a:buNone/>
            </a:pPr>
            <a:endParaRPr lang="en-US" sz="2300" b="1" dirty="0"/>
          </a:p>
        </p:txBody>
      </p:sp>
      <p:pic>
        <p:nvPicPr>
          <p:cNvPr id="3074" name="Picture 2" descr="C:\Users\maya\Desktop\16971766879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1628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i="1" dirty="0"/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000" b="1" dirty="0"/>
          </a:p>
          <a:p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1700" b="1" dirty="0"/>
              <a:t>USP : </a:t>
            </a:r>
            <a:r>
              <a:rPr lang="en-US" sz="1700" b="1" i="1" dirty="0">
                <a:latin typeface="Book Antiqua" pitchFamily="18" charset="0"/>
              </a:rPr>
              <a:t>Originally positioned as a brand for the youth</a:t>
            </a:r>
            <a:r>
              <a:rPr lang="en-US" sz="1700" b="1" dirty="0"/>
              <a:t>.</a:t>
            </a:r>
          </a:p>
          <a:p>
            <a:pPr>
              <a:buNone/>
            </a:pPr>
            <a:r>
              <a:rPr lang="en-US" sz="1700" b="1" dirty="0"/>
              <a:t>ONLINE COMMUNICATION : </a:t>
            </a:r>
            <a:r>
              <a:rPr lang="en-US" sz="1700" b="1" i="1" dirty="0" err="1">
                <a:latin typeface="Book Antiqua" pitchFamily="18" charset="0"/>
              </a:rPr>
              <a:t>Myntra</a:t>
            </a:r>
            <a:r>
              <a:rPr lang="en-US" sz="1700" b="1" i="1" dirty="0">
                <a:latin typeface="Book Antiqua" pitchFamily="18" charset="0"/>
              </a:rPr>
              <a:t>, Flip kart, Shoppers stop</a:t>
            </a:r>
            <a:r>
              <a:rPr lang="en-US" sz="1700" b="1" dirty="0"/>
              <a:t>.</a:t>
            </a:r>
          </a:p>
          <a:p>
            <a:pPr>
              <a:buNone/>
            </a:pPr>
            <a:endParaRPr lang="en-US" sz="1700" b="1" dirty="0"/>
          </a:p>
          <a:p>
            <a:pPr>
              <a:buNone/>
            </a:pPr>
            <a:r>
              <a:rPr lang="en-US" sz="1700" b="1" u="sng" dirty="0"/>
              <a:t>SWOT ANALYSIS OF LOUIS PHILIPPE </a:t>
            </a:r>
            <a:r>
              <a:rPr lang="en-US" sz="1700" b="1" dirty="0"/>
              <a:t>:-</a:t>
            </a:r>
          </a:p>
          <a:p>
            <a:pPr>
              <a:buNone/>
            </a:pPr>
            <a:endParaRPr lang="en-US" sz="1700" b="1" dirty="0"/>
          </a:p>
          <a:p>
            <a:pPr>
              <a:buNone/>
            </a:pPr>
            <a:r>
              <a:rPr lang="en-US" sz="1700" b="1" dirty="0"/>
              <a:t>STRENGTH : </a:t>
            </a:r>
            <a:r>
              <a:rPr lang="en-US" sz="1700" b="1" i="1" dirty="0">
                <a:latin typeface="Book Antiqua" pitchFamily="18" charset="0"/>
              </a:rPr>
              <a:t>The collection are available at more than 1000 exclusive    </a:t>
            </a:r>
          </a:p>
          <a:p>
            <a:pPr>
              <a:buNone/>
            </a:pPr>
            <a:r>
              <a:rPr lang="en-US" sz="1700" b="1" i="1" dirty="0">
                <a:latin typeface="Book Antiqua" pitchFamily="18" charset="0"/>
              </a:rPr>
              <a:t>                            and franchise store</a:t>
            </a:r>
            <a:r>
              <a:rPr lang="en-US" sz="1700" b="1" dirty="0"/>
              <a:t>.</a:t>
            </a:r>
          </a:p>
          <a:p>
            <a:pPr>
              <a:buNone/>
            </a:pPr>
            <a:r>
              <a:rPr lang="en-US" sz="1700" b="1" dirty="0"/>
              <a:t>WEAKNESS : </a:t>
            </a:r>
            <a:r>
              <a:rPr lang="en-US" sz="1700" b="1" i="1" dirty="0">
                <a:latin typeface="Book Antiqua" pitchFamily="18" charset="0"/>
              </a:rPr>
              <a:t>Because of high price the brand impacts on business </a:t>
            </a:r>
          </a:p>
          <a:p>
            <a:pPr>
              <a:buNone/>
            </a:pPr>
            <a:r>
              <a:rPr lang="en-US" sz="1700" b="1" i="1" dirty="0">
                <a:latin typeface="Book Antiqua" pitchFamily="18" charset="0"/>
              </a:rPr>
              <a:t>                            revenue.</a:t>
            </a:r>
          </a:p>
          <a:p>
            <a:pPr>
              <a:buNone/>
            </a:pPr>
            <a:r>
              <a:rPr lang="en-US" sz="1700" b="1" dirty="0"/>
              <a:t>OPPURTUNITY : </a:t>
            </a:r>
            <a:r>
              <a:rPr lang="en-US" sz="1700" b="1" i="1" dirty="0">
                <a:latin typeface="Book Antiqua" pitchFamily="18" charset="0"/>
              </a:rPr>
              <a:t>Have tie-up with various international brands.</a:t>
            </a:r>
          </a:p>
          <a:p>
            <a:pPr>
              <a:buNone/>
            </a:pPr>
            <a:r>
              <a:rPr lang="en-US" sz="1700" b="1" dirty="0"/>
              <a:t>THREAT : </a:t>
            </a:r>
            <a:r>
              <a:rPr lang="en-US" sz="1700" b="1" i="1" dirty="0">
                <a:latin typeface="Book Antiqua" pitchFamily="18" charset="0"/>
              </a:rPr>
              <a:t>Sale of duplicate products are increasing</a:t>
            </a:r>
            <a:r>
              <a:rPr lang="en-US" sz="1900" b="1" dirty="0"/>
              <a:t>.</a:t>
            </a:r>
          </a:p>
        </p:txBody>
      </p:sp>
      <p:pic>
        <p:nvPicPr>
          <p:cNvPr id="4098" name="Picture 2" descr="C:\Users\maya\Desktop\16971761885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16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6FCE-6C42-05E7-05B9-8386AB8B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143000"/>
          </a:xfrm>
        </p:spPr>
        <p:txBody>
          <a:bodyPr/>
          <a:lstStyle/>
          <a:p>
            <a:r>
              <a:rPr lang="en-US" b="1" i="1" dirty="0"/>
              <a:t>SEO KEY WORD SEARCH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 </a:t>
            </a:r>
          </a:p>
          <a:p>
            <a:pPr>
              <a:buNone/>
            </a:pPr>
            <a:endParaRPr lang="en-US" sz="2000" b="1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C33B02-C62C-06F8-6E46-6554169E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89735"/>
              </p:ext>
            </p:extLst>
          </p:nvPr>
        </p:nvGraphicFramePr>
        <p:xfrm>
          <a:off x="381000" y="1600200"/>
          <a:ext cx="777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76618109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5391313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22813322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12929990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KD%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0067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205.0K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726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FOOTWEAR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0844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KIDS WEAR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34.0K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93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PARTY WEAR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3736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PANTS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28.2K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1426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190.1K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332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5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ON PAGE OPTIMIZATION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002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686</TotalTime>
  <Words>1113</Words>
  <Application>Microsoft Office PowerPoint</Application>
  <PresentationFormat>On-screen Show (4:3)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Book Antiqua</vt:lpstr>
      <vt:lpstr>Calibri</vt:lpstr>
      <vt:lpstr>Century Schoolbook</vt:lpstr>
      <vt:lpstr>Wingdings</vt:lpstr>
      <vt:lpstr>Wingdings 2</vt:lpstr>
      <vt:lpstr>Oriel</vt:lpstr>
      <vt:lpstr>PowerPoint Presentation</vt:lpstr>
      <vt:lpstr>BRAND STUDY</vt:lpstr>
      <vt:lpstr>BRAND STUDY</vt:lpstr>
      <vt:lpstr>COMPETITOR ANALYSIS</vt:lpstr>
      <vt:lpstr>AUDIENCE PERSONA</vt:lpstr>
      <vt:lpstr>COMPETITOR ANALYSIS</vt:lpstr>
      <vt:lpstr>COMPETITOR ANALYSIS</vt:lpstr>
      <vt:lpstr>SEO KEY WORD SEARCH</vt:lpstr>
      <vt:lpstr>ON PAGE OPTIMIZATION</vt:lpstr>
      <vt:lpstr>CONTENT IDEA AND MARKETING STARTEGIES</vt:lpstr>
      <vt:lpstr>MARKETING STRATEGIES</vt:lpstr>
      <vt:lpstr>MARKETING STRATEGIES</vt:lpstr>
      <vt:lpstr>SEO AUDIT</vt:lpstr>
      <vt:lpstr>BRAND AUDIT</vt:lpstr>
      <vt:lpstr>CONTENT CREATION</vt:lpstr>
      <vt:lpstr>CONTENT CREATION</vt:lpstr>
      <vt:lpstr>CONTENT CREATION</vt:lpstr>
      <vt:lpstr>POST CREATION</vt:lpstr>
      <vt:lpstr>TEAM MEMBERS &amp;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rocky bhai</dc:creator>
  <cp:lastModifiedBy>PINKY SHREYA</cp:lastModifiedBy>
  <cp:revision>49</cp:revision>
  <dcterms:created xsi:type="dcterms:W3CDTF">2023-07-15T14:38:48Z</dcterms:created>
  <dcterms:modified xsi:type="dcterms:W3CDTF">2023-10-16T09:41:39Z</dcterms:modified>
</cp:coreProperties>
</file>