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59" r:id="rId4"/>
    <p:sldId id="294" r:id="rId5"/>
    <p:sldId id="292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7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64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0" t="-3" r="26422" b="847"/>
          <a:stretch>
            <a:fillRect/>
          </a:stretch>
        </p:blipFill>
        <p:spPr>
          <a:xfrm>
            <a:off x="-1" y="0"/>
            <a:ext cx="476442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64102" y="1556941"/>
            <a:ext cx="4106224" cy="4106224"/>
            <a:chOff x="115274" y="1005334"/>
            <a:chExt cx="5107573" cy="5107573"/>
          </a:xfrm>
        </p:grpSpPr>
        <p:sp>
          <p:nvSpPr>
            <p:cNvPr id="3" name="泪滴形 2"/>
            <p:cNvSpPr/>
            <p:nvPr/>
          </p:nvSpPr>
          <p:spPr>
            <a:xfrm>
              <a:off x="115274" y="1005334"/>
              <a:ext cx="5107573" cy="5107573"/>
            </a:xfrm>
            <a:prstGeom prst="teardrop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3" t="5746" r="26422" b="6597"/>
            <a:stretch>
              <a:fillRect/>
            </a:stretch>
          </p:blipFill>
          <p:spPr>
            <a:xfrm>
              <a:off x="554511" y="1499087"/>
              <a:ext cx="4229100" cy="4229100"/>
            </a:xfrm>
            <a:prstGeom prst="teardrop">
              <a:avLst/>
            </a:prstGeom>
            <a:ln>
              <a:noFill/>
            </a:ln>
          </p:spPr>
        </p:pic>
      </p:grpSp>
      <p:sp>
        <p:nvSpPr>
          <p:cNvPr id="5" name="任意多边形: 形状 4"/>
          <p:cNvSpPr/>
          <p:nvPr userDrawn="1"/>
        </p:nvSpPr>
        <p:spPr>
          <a:xfrm>
            <a:off x="2062222" y="6498857"/>
            <a:ext cx="10129779" cy="359143"/>
          </a:xfrm>
          <a:custGeom>
            <a:avLst/>
            <a:gdLst>
              <a:gd name="connsiteX0" fmla="*/ 1422196 w 10129779"/>
              <a:gd name="connsiteY0" fmla="*/ 0 h 359143"/>
              <a:gd name="connsiteX1" fmla="*/ 10129779 w 10129779"/>
              <a:gd name="connsiteY1" fmla="*/ 0 h 359143"/>
              <a:gd name="connsiteX2" fmla="*/ 10129779 w 10129779"/>
              <a:gd name="connsiteY2" fmla="*/ 359143 h 359143"/>
              <a:gd name="connsiteX3" fmla="*/ 0 w 10129779"/>
              <a:gd name="connsiteY3" fmla="*/ 359143 h 359143"/>
              <a:gd name="connsiteX4" fmla="*/ 257349 w 10129779"/>
              <a:gd name="connsiteY4" fmla="*/ 235172 h 359143"/>
              <a:gd name="connsiteX5" fmla="*/ 1422196 w 10129779"/>
              <a:gd name="connsiteY5" fmla="*/ 0 h 35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9779" h="359143">
                <a:moveTo>
                  <a:pt x="1422196" y="0"/>
                </a:moveTo>
                <a:lnTo>
                  <a:pt x="10129779" y="0"/>
                </a:lnTo>
                <a:lnTo>
                  <a:pt x="10129779" y="359143"/>
                </a:lnTo>
                <a:lnTo>
                  <a:pt x="0" y="359143"/>
                </a:lnTo>
                <a:lnTo>
                  <a:pt x="257349" y="235172"/>
                </a:lnTo>
                <a:cubicBezTo>
                  <a:pt x="615376" y="83739"/>
                  <a:pt x="1009007" y="0"/>
                  <a:pt x="1422196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泪滴形 4"/>
          <p:cNvSpPr/>
          <p:nvPr userDrawn="1"/>
        </p:nvSpPr>
        <p:spPr>
          <a:xfrm>
            <a:off x="525698" y="431800"/>
            <a:ext cx="567690" cy="567690"/>
          </a:xfrm>
          <a:prstGeom prst="teardrop">
            <a:avLst/>
          </a:prstGeom>
          <a:solidFill>
            <a:srgbClr val="C000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200609" y="999490"/>
            <a:ext cx="104790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5"/>
          <p:cNvSpPr txBox="1"/>
          <p:nvPr userDrawn="1"/>
        </p:nvSpPr>
        <p:spPr>
          <a:xfrm>
            <a:off x="11592560" y="6438113"/>
            <a:ext cx="424475" cy="39957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F7A31D-843F-48B6-8729-41403A88BF99}" type="slidenum">
              <a:rPr lang="zh-CN" altLang="en-US" sz="1200" smtClean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rPr>
              <a:t>‹#›</a:t>
            </a:fld>
            <a:endParaRPr lang="zh-CN" altLang="en-US" sz="1200" dirty="0"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fld id="{371B2B81-7EE9-4552-937E-9F405397F09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</a:defRPr>
            </a:lvl1pPr>
          </a:lstStyle>
          <a:p>
            <a:fld id="{B98B3960-1D6E-4CF5-9CA5-4C8DE3D087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41240" y="2105025"/>
            <a:ext cx="1890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Number :</a:t>
            </a: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841240" y="668655"/>
            <a:ext cx="6507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        EProject 2 </a:t>
            </a:r>
          </a:p>
        </p:txBody>
      </p:sp>
      <p:sp>
        <p:nvSpPr>
          <p:cNvPr id="4" name="Text Box 3"/>
          <p:cNvSpPr txBox="1"/>
          <p:nvPr/>
        </p:nvSpPr>
        <p:spPr>
          <a:xfrm rot="10800000" flipV="1">
            <a:off x="4841240" y="5284470"/>
            <a:ext cx="27781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spc="14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Instructor 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973445" y="5868035"/>
            <a:ext cx="37960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pc="140">
                <a:solidFill>
                  <a:srgbClr val="8AABCA"/>
                </a:solidFill>
                <a:latin typeface="Tenor Sans Bold"/>
                <a:sym typeface="+mn-ea"/>
              </a:rPr>
              <a:t> </a:t>
            </a:r>
            <a:r>
              <a:rPr lang="en-US" sz="3200" spc="140">
                <a:latin typeface="+mj-ea"/>
                <a:ea typeface="+mj-ea"/>
                <a:sym typeface="+mn-ea"/>
              </a:rPr>
              <a:t>Mr. Phan Huu Tri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63195" y="171450"/>
            <a:ext cx="4535805" cy="1821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6"/>
          <p:cNvSpPr txBox="1"/>
          <p:nvPr/>
        </p:nvSpPr>
        <p:spPr>
          <a:xfrm rot="10800000" flipV="1">
            <a:off x="5614670" y="2901950"/>
            <a:ext cx="560514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 Ho Ngoc Duc (leader)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  Le Hoang Phuc Bao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  Vu Thi Thom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  Dang Minh Thoi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7463" y="515590"/>
            <a:ext cx="264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I</a:t>
            </a:r>
            <a:endParaRPr lang="zh-CN" altLang="en-US" sz="2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3815" y="330835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project content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79500" y="1217295"/>
            <a:ext cx="22853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1. Topic :</a:t>
            </a:r>
            <a:r>
              <a:rPr lang="en-US" sz="2800" b="1">
                <a:solidFill>
                  <a:srgbClr val="FF0000"/>
                </a:solidFill>
              </a:rPr>
              <a:t>	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9500" y="2360930"/>
            <a:ext cx="48228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2. Introduction :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50060" y="1814195"/>
            <a:ext cx="9344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sym typeface="+mn-ea"/>
              </a:rPr>
              <a:t> Employee transfer management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50695" y="3106420"/>
            <a:ext cx="998410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Wants to develop an application for maintaining </a:t>
            </a:r>
          </a:p>
          <a:p>
            <a:r>
              <a:rPr lang="en-US" sz="2400" b="1"/>
              <a:t>information related to its employees transfer and generating the transfer </a:t>
            </a:r>
          </a:p>
          <a:p>
            <a:r>
              <a:rPr lang="en-US" sz="2400" b="1"/>
              <a:t>related documents.</a:t>
            </a:r>
          </a:p>
          <a:p>
            <a:r>
              <a:rPr lang="en-US" sz="2400" b="1"/>
              <a:t> This application would be facilitating the system </a:t>
            </a:r>
          </a:p>
          <a:p>
            <a:r>
              <a:rPr lang="en-US" sz="2400" b="1"/>
              <a:t>administrator (Higher Management) to search the employees transfer record, </a:t>
            </a:r>
          </a:p>
          <a:p>
            <a:r>
              <a:rPr lang="en-US" sz="2400" b="1"/>
              <a:t>make new transfers and also amend the allowances offered to the employee, which usually depends on the post of the employee and the type of transfer </a:t>
            </a:r>
          </a:p>
          <a:p>
            <a:r>
              <a:rPr lang="en-US" sz="2400" b="1"/>
              <a:t>he is getting.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0159" y="515590"/>
            <a:ext cx="318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	II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7594" y="311755"/>
            <a:ext cx="49206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I</a:t>
            </a:r>
            <a:r>
              <a:rPr lang="zh-CN" altLang="en-US" sz="3200" b="1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mplementation technology</a:t>
            </a:r>
            <a:r>
              <a:rPr lang="zh-CN" altLang="en-US" sz="2000" dirty="0"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07770" y="1706880"/>
            <a:ext cx="97491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Eclipse IDE </a:t>
            </a:r>
            <a:r>
              <a:rPr lang="en-US" sz="3600" dirty="0">
                <a:sym typeface="+mn-ea"/>
              </a:rPr>
              <a:t>for</a:t>
            </a:r>
            <a:r>
              <a:rPr lang="en-US" sz="3600" dirty="0"/>
              <a:t> enterprise </a:t>
            </a:r>
            <a:r>
              <a:rPr lang="en-US" sz="3600" dirty="0" smtClean="0"/>
              <a:t>java ( Swing )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Xampp</a:t>
            </a:r>
            <a:endParaRPr lang="en-US" sz="3600" dirty="0"/>
          </a:p>
          <a:p>
            <a:pPr indent="0">
              <a:buFont typeface="Arial" panose="020B0604020202020204" pitchFamily="34" charset="0"/>
              <a:buNone/>
            </a:pP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0" y="0"/>
            <a:ext cx="2741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C00000"/>
                </a:solidFill>
              </a:rPr>
              <a:t>IV - </a:t>
            </a:r>
            <a:r>
              <a:rPr lang="en-US" sz="3600" b="1" dirty="0" smtClean="0">
                <a:solidFill>
                  <a:srgbClr val="C00000"/>
                </a:solidFill>
              </a:rPr>
              <a:t>Database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131" y="645160"/>
            <a:ext cx="11548241" cy="604974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0" y="0"/>
            <a:ext cx="2741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600" b="1">
                <a:solidFill>
                  <a:srgbClr val="C00000"/>
                </a:solidFill>
              </a:rPr>
              <a:t>IV -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7" y="762927"/>
            <a:ext cx="11895082" cy="606757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13935" y="1445260"/>
            <a:ext cx="7303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Arial" panose="020B0604020202020204" pitchFamily="34" charset="0"/>
                <a:sym typeface="+mn-lt"/>
              </a:rPr>
              <a:t> 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8849059838_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nn4rc1a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YaHei</vt:lpstr>
      <vt:lpstr>Arial</vt:lpstr>
      <vt:lpstr>Calibri</vt:lpstr>
      <vt:lpstr>Tenor Sans Bold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ducganhat123@outlook.com</cp:lastModifiedBy>
  <cp:revision>62</cp:revision>
  <dcterms:created xsi:type="dcterms:W3CDTF">2019-05-29T08:48:00Z</dcterms:created>
  <dcterms:modified xsi:type="dcterms:W3CDTF">2022-06-23T10:30:20Z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E1F694BCF3D24C80939B0D0B4E350033</vt:lpwstr>
  </property>
</Properties>
</file>