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Poppins Black"/>
      <p:bold r:id="rId34"/>
      <p:boldItalic r:id="rId35"/>
    </p:embeddedFont>
    <p:embeddedFont>
      <p:font typeface="Rubik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font" Target="fonts/Roboto-italic.fntdata"/><Relationship Id="rId42" Type="http://schemas.openxmlformats.org/officeDocument/2006/relationships/font" Target="fonts/RobotoMono-regular.fntdata"/><Relationship Id="rId41" Type="http://schemas.openxmlformats.org/officeDocument/2006/relationships/font" Target="fonts/MontserratExtraBold-boldItalic.fntdata"/><Relationship Id="rId22" Type="http://schemas.openxmlformats.org/officeDocument/2006/relationships/font" Target="fonts/Montserrat-regular.fntdata"/><Relationship Id="rId44" Type="http://schemas.openxmlformats.org/officeDocument/2006/relationships/font" Target="fonts/RobotoMono-italic.fntdata"/><Relationship Id="rId21" Type="http://schemas.openxmlformats.org/officeDocument/2006/relationships/font" Target="fonts/Roboto-boldItalic.fntdata"/><Relationship Id="rId43" Type="http://schemas.openxmlformats.org/officeDocument/2006/relationships/font" Target="fonts/RobotoMono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PoppinsBlack-boldItalic.fntdata"/><Relationship Id="rId12" Type="http://schemas.openxmlformats.org/officeDocument/2006/relationships/slide" Target="slides/slide8.xml"/><Relationship Id="rId34" Type="http://schemas.openxmlformats.org/officeDocument/2006/relationships/font" Target="fonts/PoppinsBlack-bold.fntdata"/><Relationship Id="rId15" Type="http://schemas.openxmlformats.org/officeDocument/2006/relationships/font" Target="fonts/MontserratSemiBold-bold.fntdata"/><Relationship Id="rId37" Type="http://schemas.openxmlformats.org/officeDocument/2006/relationships/font" Target="fonts/Rubik-bold.fntdata"/><Relationship Id="rId14" Type="http://schemas.openxmlformats.org/officeDocument/2006/relationships/font" Target="fonts/MontserratSemiBold-regular.fntdata"/><Relationship Id="rId36" Type="http://schemas.openxmlformats.org/officeDocument/2006/relationships/font" Target="fonts/Rubik-regular.fntdata"/><Relationship Id="rId17" Type="http://schemas.openxmlformats.org/officeDocument/2006/relationships/font" Target="fonts/MontserratSemiBold-boldItalic.fntdata"/><Relationship Id="rId39" Type="http://schemas.openxmlformats.org/officeDocument/2006/relationships/font" Target="fonts/Rubik-boldItalic.fntdata"/><Relationship Id="rId16" Type="http://schemas.openxmlformats.org/officeDocument/2006/relationships/font" Target="fonts/MontserratSemiBold-italic.fntdata"/><Relationship Id="rId38" Type="http://schemas.openxmlformats.org/officeDocument/2006/relationships/font" Target="fonts/Rubik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7" name="Google Shape;24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8b863b52a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8b863b52a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8bd378f3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8bd378f3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8b863b52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8b863b52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8be3fcdf4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8be3fcdf4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8bd378f352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8bd378f352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g8bd378f352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5" name="Google Shape;2545;g8bd378f352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8b863b52a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8b863b52a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8bd378f35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8bd378f35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CE4B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0950" y="1559450"/>
            <a:ext cx="45669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30950" y="3590650"/>
            <a:ext cx="39330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637175" y="1213225"/>
            <a:ext cx="982500" cy="2994950"/>
            <a:chOff x="5637175" y="1213225"/>
            <a:chExt cx="982500" cy="2994950"/>
          </a:xfrm>
        </p:grpSpPr>
        <p:sp>
          <p:nvSpPr>
            <p:cNvPr id="12" name="Google Shape;12;p2"/>
            <p:cNvSpPr/>
            <p:nvPr/>
          </p:nvSpPr>
          <p:spPr>
            <a:xfrm>
              <a:off x="5637175" y="1213225"/>
              <a:ext cx="838300" cy="2994950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6134750" y="2667900"/>
              <a:ext cx="484925" cy="1370250"/>
              <a:chOff x="3973200" y="1692800"/>
              <a:chExt cx="484925" cy="13702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8426920" y="-14275"/>
            <a:ext cx="1152005" cy="4512224"/>
            <a:chOff x="8426920" y="-14275"/>
            <a:chExt cx="1152005" cy="4512224"/>
          </a:xfrm>
        </p:grpSpPr>
        <p:sp>
          <p:nvSpPr>
            <p:cNvPr id="409" name="Google Shape;409;p11"/>
            <p:cNvSpPr/>
            <p:nvPr/>
          </p:nvSpPr>
          <p:spPr>
            <a:xfrm flipH="1">
              <a:off x="8740625" y="-14275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8426920" y="-12781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1"/>
            <p:cNvGrpSpPr/>
            <p:nvPr/>
          </p:nvGrpSpPr>
          <p:grpSpPr>
            <a:xfrm flipH="1">
              <a:off x="8502637" y="3127699"/>
              <a:ext cx="484925" cy="1370250"/>
              <a:chOff x="3973200" y="1692800"/>
              <a:chExt cx="484925" cy="1370250"/>
            </a:xfrm>
          </p:grpSpPr>
          <p:sp>
            <p:nvSpPr>
              <p:cNvPr id="412" name="Google Shape;412;p11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6" name="Google Shape;436;p11"/>
          <p:cNvGrpSpPr/>
          <p:nvPr/>
        </p:nvGrpSpPr>
        <p:grpSpPr>
          <a:xfrm>
            <a:off x="-112311" y="864403"/>
            <a:ext cx="1670200" cy="4279097"/>
            <a:chOff x="-112311" y="864403"/>
            <a:chExt cx="1670200" cy="4279097"/>
          </a:xfrm>
        </p:grpSpPr>
        <p:sp>
          <p:nvSpPr>
            <p:cNvPr id="437" name="Google Shape;437;p11"/>
            <p:cNvSpPr/>
            <p:nvPr/>
          </p:nvSpPr>
          <p:spPr>
            <a:xfrm>
              <a:off x="0" y="864403"/>
              <a:ext cx="624350" cy="4273527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-112311" y="43084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11"/>
          <p:cNvSpPr txBox="1"/>
          <p:nvPr>
            <p:ph hasCustomPrompt="1" type="title"/>
          </p:nvPr>
        </p:nvSpPr>
        <p:spPr>
          <a:xfrm>
            <a:off x="724219" y="1589531"/>
            <a:ext cx="7709700" cy="13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1"/>
          <p:cNvSpPr txBox="1"/>
          <p:nvPr>
            <p:ph idx="1" type="subTitle"/>
          </p:nvPr>
        </p:nvSpPr>
        <p:spPr>
          <a:xfrm>
            <a:off x="2707375" y="2961131"/>
            <a:ext cx="3743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2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/>
          <p:nvPr/>
        </p:nvSpPr>
        <p:spPr>
          <a:xfrm>
            <a:off x="-834224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3"/>
          <p:cNvGrpSpPr/>
          <p:nvPr/>
        </p:nvGrpSpPr>
        <p:grpSpPr>
          <a:xfrm>
            <a:off x="7201988" y="6"/>
            <a:ext cx="1945925" cy="1370262"/>
            <a:chOff x="7201988" y="6"/>
            <a:chExt cx="1945925" cy="1370262"/>
          </a:xfrm>
        </p:grpSpPr>
        <p:sp>
          <p:nvSpPr>
            <p:cNvPr id="445" name="Google Shape;445;p13"/>
            <p:cNvSpPr/>
            <p:nvPr/>
          </p:nvSpPr>
          <p:spPr>
            <a:xfrm>
              <a:off x="7201988" y="6"/>
              <a:ext cx="1945925" cy="386675"/>
            </a:xfrm>
            <a:custGeom>
              <a:rect b="b" l="l" r="r" t="t"/>
              <a:pathLst>
                <a:path extrusionOk="0" h="15467" w="77837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13"/>
            <p:cNvGrpSpPr/>
            <p:nvPr/>
          </p:nvGrpSpPr>
          <p:grpSpPr>
            <a:xfrm>
              <a:off x="8660288" y="18"/>
              <a:ext cx="484925" cy="1370250"/>
              <a:chOff x="3973200" y="1692800"/>
              <a:chExt cx="484925" cy="1370250"/>
            </a:xfrm>
          </p:grpSpPr>
          <p:sp>
            <p:nvSpPr>
              <p:cNvPr id="447" name="Google Shape;447;p1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1" name="Google Shape;471;p13"/>
          <p:cNvSpPr txBox="1"/>
          <p:nvPr>
            <p:ph type="title"/>
          </p:nvPr>
        </p:nvSpPr>
        <p:spPr>
          <a:xfrm>
            <a:off x="311700" y="446407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1">
  <p:cSld name="CUSTOM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/>
          <p:nvPr>
            <p:ph type="title"/>
          </p:nvPr>
        </p:nvSpPr>
        <p:spPr>
          <a:xfrm>
            <a:off x="1314450" y="412468"/>
            <a:ext cx="65151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4" name="Google Shape;474;p14"/>
          <p:cNvSpPr txBox="1"/>
          <p:nvPr>
            <p:ph idx="1" type="subTitle"/>
          </p:nvPr>
        </p:nvSpPr>
        <p:spPr>
          <a:xfrm>
            <a:off x="717075" y="1200075"/>
            <a:ext cx="7710000" cy="3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rabicPeriod"/>
              <a:defRPr sz="11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lphaLcPeriod"/>
              <a:defRPr sz="1200">
                <a:solidFill>
                  <a:srgbClr val="632A6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romanLcPeriod"/>
              <a:defRPr sz="1200">
                <a:solidFill>
                  <a:srgbClr val="632A6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rabicPeriod"/>
              <a:defRPr sz="1200">
                <a:solidFill>
                  <a:srgbClr val="632A6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lphaLcPeriod"/>
              <a:defRPr sz="1200">
                <a:solidFill>
                  <a:srgbClr val="632A6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romanLcPeriod"/>
              <a:defRPr sz="1200">
                <a:solidFill>
                  <a:srgbClr val="632A6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rabicPeriod"/>
              <a:defRPr sz="1200">
                <a:solidFill>
                  <a:srgbClr val="632A6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lphaLcPeriod"/>
              <a:defRPr sz="1200">
                <a:solidFill>
                  <a:srgbClr val="632A6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AutoNum type="romanLcPeriod"/>
              <a:defRPr sz="12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475" name="Google Shape;475;p14"/>
          <p:cNvSpPr/>
          <p:nvPr/>
        </p:nvSpPr>
        <p:spPr>
          <a:xfrm>
            <a:off x="-834224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14"/>
          <p:cNvGrpSpPr/>
          <p:nvPr/>
        </p:nvGrpSpPr>
        <p:grpSpPr>
          <a:xfrm>
            <a:off x="7201988" y="6"/>
            <a:ext cx="1945925" cy="1370262"/>
            <a:chOff x="7201988" y="6"/>
            <a:chExt cx="1945925" cy="1370262"/>
          </a:xfrm>
        </p:grpSpPr>
        <p:sp>
          <p:nvSpPr>
            <p:cNvPr id="477" name="Google Shape;477;p14"/>
            <p:cNvSpPr/>
            <p:nvPr/>
          </p:nvSpPr>
          <p:spPr>
            <a:xfrm>
              <a:off x="7201988" y="6"/>
              <a:ext cx="1945925" cy="386675"/>
            </a:xfrm>
            <a:custGeom>
              <a:rect b="b" l="l" r="r" t="t"/>
              <a:pathLst>
                <a:path extrusionOk="0" h="15467" w="77837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14"/>
            <p:cNvGrpSpPr/>
            <p:nvPr/>
          </p:nvGrpSpPr>
          <p:grpSpPr>
            <a:xfrm>
              <a:off x="8660288" y="18"/>
              <a:ext cx="484925" cy="1370250"/>
              <a:chOff x="3973200" y="1692800"/>
              <a:chExt cx="484925" cy="13702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15"/>
          <p:cNvGrpSpPr/>
          <p:nvPr/>
        </p:nvGrpSpPr>
        <p:grpSpPr>
          <a:xfrm>
            <a:off x="682375" y="723300"/>
            <a:ext cx="7781875" cy="3886800"/>
            <a:chOff x="682375" y="723300"/>
            <a:chExt cx="7781875" cy="3886800"/>
          </a:xfrm>
        </p:grpSpPr>
        <p:cxnSp>
          <p:nvCxnSpPr>
            <p:cNvPr id="505" name="Google Shape;505;p15"/>
            <p:cNvCxnSpPr/>
            <p:nvPr/>
          </p:nvCxnSpPr>
          <p:spPr>
            <a:xfrm rot="10800000">
              <a:off x="720425" y="723300"/>
              <a:ext cx="0" cy="388680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682375" y="732500"/>
              <a:ext cx="1105800" cy="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07" name="Google Shape;507;p15"/>
            <p:cNvGrpSpPr/>
            <p:nvPr/>
          </p:nvGrpSpPr>
          <p:grpSpPr>
            <a:xfrm>
              <a:off x="720350" y="723519"/>
              <a:ext cx="7743900" cy="3877500"/>
              <a:chOff x="720350" y="723519"/>
              <a:chExt cx="7743900" cy="3877500"/>
            </a:xfrm>
          </p:grpSpPr>
          <p:cxnSp>
            <p:nvCxnSpPr>
              <p:cNvPr id="508" name="Google Shape;508;p15"/>
              <p:cNvCxnSpPr/>
              <p:nvPr/>
            </p:nvCxnSpPr>
            <p:spPr>
              <a:xfrm rot="10800000">
                <a:off x="720350" y="4600575"/>
                <a:ext cx="77058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7786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15"/>
              <p:cNvCxnSpPr/>
              <p:nvPr/>
            </p:nvCxnSpPr>
            <p:spPr>
              <a:xfrm flipH="1" rot="10800000">
                <a:off x="8416625" y="723519"/>
                <a:ext cx="9600" cy="38775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7786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15"/>
              <p:cNvCxnSpPr/>
              <p:nvPr/>
            </p:nvCxnSpPr>
            <p:spPr>
              <a:xfrm rot="10800000">
                <a:off x="7239650" y="732497"/>
                <a:ext cx="12246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7786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1" name="Google Shape;511;p15"/>
          <p:cNvGrpSpPr/>
          <p:nvPr/>
        </p:nvGrpSpPr>
        <p:grpSpPr>
          <a:xfrm>
            <a:off x="8647650" y="1085207"/>
            <a:ext cx="982500" cy="2994950"/>
            <a:chOff x="8647650" y="1085207"/>
            <a:chExt cx="982500" cy="2994950"/>
          </a:xfrm>
        </p:grpSpPr>
        <p:sp>
          <p:nvSpPr>
            <p:cNvPr id="512" name="Google Shape;512;p15"/>
            <p:cNvSpPr/>
            <p:nvPr/>
          </p:nvSpPr>
          <p:spPr>
            <a:xfrm flipH="1">
              <a:off x="8791850" y="1085207"/>
              <a:ext cx="838300" cy="2994950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15"/>
            <p:cNvGrpSpPr/>
            <p:nvPr/>
          </p:nvGrpSpPr>
          <p:grpSpPr>
            <a:xfrm flipH="1">
              <a:off x="8647650" y="2539882"/>
              <a:ext cx="484925" cy="1370250"/>
              <a:chOff x="3973200" y="1692800"/>
              <a:chExt cx="484925" cy="1370250"/>
            </a:xfrm>
          </p:grpSpPr>
          <p:sp>
            <p:nvSpPr>
              <p:cNvPr id="514" name="Google Shape;514;p1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8" name="Google Shape;538;p15"/>
          <p:cNvSpPr txBox="1"/>
          <p:nvPr>
            <p:ph idx="1" type="subTitle"/>
          </p:nvPr>
        </p:nvSpPr>
        <p:spPr>
          <a:xfrm flipH="1">
            <a:off x="5225023" y="1692325"/>
            <a:ext cx="2229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15"/>
          <p:cNvSpPr txBox="1"/>
          <p:nvPr>
            <p:ph idx="2" type="subTitle"/>
          </p:nvPr>
        </p:nvSpPr>
        <p:spPr>
          <a:xfrm flipH="1">
            <a:off x="5225023" y="3254888"/>
            <a:ext cx="2229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0" name="Google Shape;540;p15"/>
          <p:cNvSpPr txBox="1"/>
          <p:nvPr>
            <p:ph idx="3" type="subTitle"/>
          </p:nvPr>
        </p:nvSpPr>
        <p:spPr>
          <a:xfrm flipH="1">
            <a:off x="1606539" y="1652500"/>
            <a:ext cx="2391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15"/>
          <p:cNvSpPr txBox="1"/>
          <p:nvPr>
            <p:ph idx="4" type="subTitle"/>
          </p:nvPr>
        </p:nvSpPr>
        <p:spPr>
          <a:xfrm flipH="1">
            <a:off x="1606539" y="3214505"/>
            <a:ext cx="2391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b="1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2" name="Google Shape;542;p15"/>
          <p:cNvSpPr txBox="1"/>
          <p:nvPr>
            <p:ph type="ctrTitle"/>
          </p:nvPr>
        </p:nvSpPr>
        <p:spPr>
          <a:xfrm flipH="1">
            <a:off x="724119" y="551334"/>
            <a:ext cx="77058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3" name="Google Shape;543;p15"/>
          <p:cNvSpPr txBox="1"/>
          <p:nvPr>
            <p:ph hasCustomPrompt="1" idx="5" type="title"/>
          </p:nvPr>
        </p:nvSpPr>
        <p:spPr>
          <a:xfrm flipH="1">
            <a:off x="5725723" y="1178350"/>
            <a:ext cx="1227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5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5"/>
          <p:cNvSpPr txBox="1"/>
          <p:nvPr>
            <p:ph hasCustomPrompt="1" idx="6" type="title"/>
          </p:nvPr>
        </p:nvSpPr>
        <p:spPr>
          <a:xfrm flipH="1">
            <a:off x="5725723" y="2740913"/>
            <a:ext cx="1227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5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15"/>
          <p:cNvSpPr txBox="1"/>
          <p:nvPr>
            <p:ph hasCustomPrompt="1" idx="7" type="title"/>
          </p:nvPr>
        </p:nvSpPr>
        <p:spPr>
          <a:xfrm flipH="1">
            <a:off x="2188239" y="1138525"/>
            <a:ext cx="1227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5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6" name="Google Shape;546;p15"/>
          <p:cNvSpPr txBox="1"/>
          <p:nvPr>
            <p:ph hasCustomPrompt="1" idx="8" type="title"/>
          </p:nvPr>
        </p:nvSpPr>
        <p:spPr>
          <a:xfrm flipH="1">
            <a:off x="2188239" y="2700530"/>
            <a:ext cx="1227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5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7" name="Google Shape;547;p15"/>
          <p:cNvSpPr txBox="1"/>
          <p:nvPr>
            <p:ph idx="9" type="subTitle"/>
          </p:nvPr>
        </p:nvSpPr>
        <p:spPr>
          <a:xfrm flipH="1">
            <a:off x="1712289" y="1933297"/>
            <a:ext cx="217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8" name="Google Shape;548;p15"/>
          <p:cNvSpPr txBox="1"/>
          <p:nvPr>
            <p:ph idx="13" type="subTitle"/>
          </p:nvPr>
        </p:nvSpPr>
        <p:spPr>
          <a:xfrm flipH="1">
            <a:off x="5144023" y="1973122"/>
            <a:ext cx="2391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9" name="Google Shape;549;p15"/>
          <p:cNvSpPr txBox="1"/>
          <p:nvPr>
            <p:ph idx="14" type="subTitle"/>
          </p:nvPr>
        </p:nvSpPr>
        <p:spPr>
          <a:xfrm flipH="1">
            <a:off x="1687539" y="3503962"/>
            <a:ext cx="2229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0" name="Google Shape;550;p15"/>
          <p:cNvSpPr txBox="1"/>
          <p:nvPr>
            <p:ph idx="15" type="subTitle"/>
          </p:nvPr>
        </p:nvSpPr>
        <p:spPr>
          <a:xfrm flipH="1">
            <a:off x="5144023" y="3543787"/>
            <a:ext cx="2391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6"/>
          <p:cNvSpPr/>
          <p:nvPr/>
        </p:nvSpPr>
        <p:spPr>
          <a:xfrm>
            <a:off x="878525" y="841950"/>
            <a:ext cx="7496100" cy="34863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6"/>
          <p:cNvSpPr/>
          <p:nvPr/>
        </p:nvSpPr>
        <p:spPr>
          <a:xfrm>
            <a:off x="8570225" y="4557197"/>
            <a:ext cx="1150500" cy="11505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16"/>
          <p:cNvGrpSpPr/>
          <p:nvPr/>
        </p:nvGrpSpPr>
        <p:grpSpPr>
          <a:xfrm>
            <a:off x="362150" y="1360225"/>
            <a:ext cx="801075" cy="2423050"/>
            <a:chOff x="362150" y="1360225"/>
            <a:chExt cx="801075" cy="2423050"/>
          </a:xfrm>
        </p:grpSpPr>
        <p:sp>
          <p:nvSpPr>
            <p:cNvPr id="555" name="Google Shape;555;p16"/>
            <p:cNvSpPr/>
            <p:nvPr/>
          </p:nvSpPr>
          <p:spPr>
            <a:xfrm flipH="1">
              <a:off x="362150" y="1360225"/>
              <a:ext cx="624350" cy="242305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6" name="Google Shape;556;p16"/>
            <p:cNvGrpSpPr/>
            <p:nvPr/>
          </p:nvGrpSpPr>
          <p:grpSpPr>
            <a:xfrm flipH="1">
              <a:off x="678300" y="2236150"/>
              <a:ext cx="484925" cy="1370250"/>
              <a:chOff x="3973200" y="1692800"/>
              <a:chExt cx="484925" cy="1370250"/>
            </a:xfrm>
          </p:grpSpPr>
          <p:sp>
            <p:nvSpPr>
              <p:cNvPr id="557" name="Google Shape;557;p16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1" name="Google Shape;581;p16"/>
          <p:cNvGrpSpPr/>
          <p:nvPr/>
        </p:nvGrpSpPr>
        <p:grpSpPr>
          <a:xfrm>
            <a:off x="5176102" y="568453"/>
            <a:ext cx="3967900" cy="465900"/>
            <a:chOff x="2613600" y="4372375"/>
            <a:chExt cx="3967900" cy="465900"/>
          </a:xfrm>
        </p:grpSpPr>
        <p:sp>
          <p:nvSpPr>
            <p:cNvPr id="582" name="Google Shape;582;p16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16"/>
          <p:cNvSpPr txBox="1"/>
          <p:nvPr>
            <p:ph type="title"/>
          </p:nvPr>
        </p:nvSpPr>
        <p:spPr>
          <a:xfrm>
            <a:off x="4996575" y="3455650"/>
            <a:ext cx="26805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"/>
              <a:buNone/>
              <a:defRPr b="1" sz="1700"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9" name="Google Shape;599;p16"/>
          <p:cNvSpPr txBox="1"/>
          <p:nvPr>
            <p:ph idx="1" type="subTitle"/>
          </p:nvPr>
        </p:nvSpPr>
        <p:spPr>
          <a:xfrm>
            <a:off x="1971750" y="1684500"/>
            <a:ext cx="52191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17"/>
          <p:cNvGrpSpPr/>
          <p:nvPr/>
        </p:nvGrpSpPr>
        <p:grpSpPr>
          <a:xfrm>
            <a:off x="-487425" y="1257082"/>
            <a:ext cx="982500" cy="2994950"/>
            <a:chOff x="-487425" y="1257082"/>
            <a:chExt cx="982500" cy="2994950"/>
          </a:xfrm>
        </p:grpSpPr>
        <p:sp>
          <p:nvSpPr>
            <p:cNvPr id="602" name="Google Shape;602;p17"/>
            <p:cNvSpPr/>
            <p:nvPr/>
          </p:nvSpPr>
          <p:spPr>
            <a:xfrm>
              <a:off x="-487425" y="1257082"/>
              <a:ext cx="838300" cy="2994950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17"/>
            <p:cNvGrpSpPr/>
            <p:nvPr/>
          </p:nvGrpSpPr>
          <p:grpSpPr>
            <a:xfrm>
              <a:off x="10150" y="2711757"/>
              <a:ext cx="484925" cy="1370250"/>
              <a:chOff x="3973200" y="1692800"/>
              <a:chExt cx="484925" cy="1370250"/>
            </a:xfrm>
          </p:grpSpPr>
          <p:sp>
            <p:nvSpPr>
              <p:cNvPr id="604" name="Google Shape;604;p17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8" name="Google Shape;628;p17"/>
          <p:cNvGrpSpPr/>
          <p:nvPr/>
        </p:nvGrpSpPr>
        <p:grpSpPr>
          <a:xfrm>
            <a:off x="2223411" y="4860769"/>
            <a:ext cx="4697200" cy="551532"/>
            <a:chOff x="2613600" y="4372375"/>
            <a:chExt cx="3967900" cy="465900"/>
          </a:xfrm>
        </p:grpSpPr>
        <p:sp>
          <p:nvSpPr>
            <p:cNvPr id="629" name="Google Shape;629;p17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17"/>
          <p:cNvSpPr/>
          <p:nvPr/>
        </p:nvSpPr>
        <p:spPr>
          <a:xfrm>
            <a:off x="8431645" y="-70237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7"/>
          <p:cNvSpPr txBox="1"/>
          <p:nvPr>
            <p:ph type="ctrTitle"/>
          </p:nvPr>
        </p:nvSpPr>
        <p:spPr>
          <a:xfrm flipH="1">
            <a:off x="917750" y="2943577"/>
            <a:ext cx="21954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47" name="Google Shape;647;p17"/>
          <p:cNvSpPr txBox="1"/>
          <p:nvPr>
            <p:ph idx="1" type="subTitle"/>
          </p:nvPr>
        </p:nvSpPr>
        <p:spPr>
          <a:xfrm flipH="1">
            <a:off x="1050050" y="3355316"/>
            <a:ext cx="19308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8" name="Google Shape;648;p17"/>
          <p:cNvSpPr txBox="1"/>
          <p:nvPr>
            <p:ph idx="2" type="ctrTitle"/>
          </p:nvPr>
        </p:nvSpPr>
        <p:spPr>
          <a:xfrm flipH="1">
            <a:off x="3474300" y="2943577"/>
            <a:ext cx="21954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49" name="Google Shape;649;p17"/>
          <p:cNvSpPr txBox="1"/>
          <p:nvPr>
            <p:ph idx="3" type="subTitle"/>
          </p:nvPr>
        </p:nvSpPr>
        <p:spPr>
          <a:xfrm flipH="1">
            <a:off x="3606600" y="3355316"/>
            <a:ext cx="19308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0" name="Google Shape;650;p17"/>
          <p:cNvSpPr txBox="1"/>
          <p:nvPr>
            <p:ph idx="4" type="ctrTitle"/>
          </p:nvPr>
        </p:nvSpPr>
        <p:spPr>
          <a:xfrm flipH="1">
            <a:off x="6030850" y="2943577"/>
            <a:ext cx="21954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51" name="Google Shape;651;p17"/>
          <p:cNvSpPr txBox="1"/>
          <p:nvPr>
            <p:ph idx="5" type="subTitle"/>
          </p:nvPr>
        </p:nvSpPr>
        <p:spPr>
          <a:xfrm flipH="1">
            <a:off x="6163150" y="3355316"/>
            <a:ext cx="19308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2" name="Google Shape;652;p17"/>
          <p:cNvSpPr txBox="1"/>
          <p:nvPr>
            <p:ph idx="6" type="title"/>
          </p:nvPr>
        </p:nvSpPr>
        <p:spPr>
          <a:xfrm>
            <a:off x="2251200" y="412747"/>
            <a:ext cx="4641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8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18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656" name="Google Shape;656;p18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842692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8" name="Google Shape;658;p18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659" name="Google Shape;659;p18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" name="Google Shape;683;p18"/>
          <p:cNvGrpSpPr/>
          <p:nvPr/>
        </p:nvGrpSpPr>
        <p:grpSpPr>
          <a:xfrm>
            <a:off x="-1080561" y="5580"/>
            <a:ext cx="2039552" cy="5172720"/>
            <a:chOff x="-1080561" y="5580"/>
            <a:chExt cx="2039552" cy="5172720"/>
          </a:xfrm>
        </p:grpSpPr>
        <p:sp>
          <p:nvSpPr>
            <p:cNvPr id="684" name="Google Shape;684;p18"/>
            <p:cNvSpPr/>
            <p:nvPr/>
          </p:nvSpPr>
          <p:spPr>
            <a:xfrm>
              <a:off x="-1080561" y="43432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18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686" name="Google Shape;686;p18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687" name="Google Shape;687;p1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1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1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1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1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1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1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1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1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1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1" name="Google Shape;711;p18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712" name="Google Shape;712;p1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1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1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1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1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1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1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1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1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1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1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1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1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1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1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1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1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1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36" name="Google Shape;736;p18"/>
          <p:cNvSpPr txBox="1"/>
          <p:nvPr>
            <p:ph type="ctrTitle"/>
          </p:nvPr>
        </p:nvSpPr>
        <p:spPr>
          <a:xfrm flipH="1">
            <a:off x="1371927" y="3641631"/>
            <a:ext cx="19896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37" name="Google Shape;737;p18"/>
          <p:cNvSpPr txBox="1"/>
          <p:nvPr>
            <p:ph idx="1" type="subTitle"/>
          </p:nvPr>
        </p:nvSpPr>
        <p:spPr>
          <a:xfrm flipH="1">
            <a:off x="952827" y="4022875"/>
            <a:ext cx="28278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8" name="Google Shape;738;p18"/>
          <p:cNvSpPr txBox="1"/>
          <p:nvPr>
            <p:ph idx="2" type="ctrTitle"/>
          </p:nvPr>
        </p:nvSpPr>
        <p:spPr>
          <a:xfrm flipH="1">
            <a:off x="5650200" y="3641631"/>
            <a:ext cx="2267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39" name="Google Shape;739;p18"/>
          <p:cNvSpPr txBox="1"/>
          <p:nvPr>
            <p:ph idx="3" type="subTitle"/>
          </p:nvPr>
        </p:nvSpPr>
        <p:spPr>
          <a:xfrm flipH="1">
            <a:off x="5370150" y="4022875"/>
            <a:ext cx="28278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idx="4" type="title"/>
          </p:nvPr>
        </p:nvSpPr>
        <p:spPr>
          <a:xfrm>
            <a:off x="1314450" y="412724"/>
            <a:ext cx="65151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19"/>
          <p:cNvGrpSpPr/>
          <p:nvPr/>
        </p:nvGrpSpPr>
        <p:grpSpPr>
          <a:xfrm>
            <a:off x="8493613" y="1085207"/>
            <a:ext cx="1073732" cy="2994950"/>
            <a:chOff x="8493613" y="1085207"/>
            <a:chExt cx="1073732" cy="2994950"/>
          </a:xfrm>
        </p:grpSpPr>
        <p:sp>
          <p:nvSpPr>
            <p:cNvPr id="743" name="Google Shape;743;p19"/>
            <p:cNvSpPr/>
            <p:nvPr/>
          </p:nvSpPr>
          <p:spPr>
            <a:xfrm flipH="1">
              <a:off x="8729045" y="1085207"/>
              <a:ext cx="838300" cy="2994950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4" name="Google Shape;744;p19"/>
            <p:cNvGrpSpPr/>
            <p:nvPr/>
          </p:nvGrpSpPr>
          <p:grpSpPr>
            <a:xfrm flipH="1">
              <a:off x="8493613" y="2539882"/>
              <a:ext cx="484925" cy="1370250"/>
              <a:chOff x="3973200" y="1692800"/>
              <a:chExt cx="484925" cy="1370250"/>
            </a:xfrm>
          </p:grpSpPr>
          <p:sp>
            <p:nvSpPr>
              <p:cNvPr id="745" name="Google Shape;745;p19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9" name="Google Shape;769;p19"/>
          <p:cNvGrpSpPr/>
          <p:nvPr/>
        </p:nvGrpSpPr>
        <p:grpSpPr>
          <a:xfrm>
            <a:off x="-2890598" y="4632165"/>
            <a:ext cx="3967900" cy="465900"/>
            <a:chOff x="2613600" y="4372375"/>
            <a:chExt cx="3967900" cy="465900"/>
          </a:xfrm>
        </p:grpSpPr>
        <p:sp>
          <p:nvSpPr>
            <p:cNvPr id="770" name="Google Shape;770;p19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19"/>
          <p:cNvSpPr/>
          <p:nvPr/>
        </p:nvSpPr>
        <p:spPr>
          <a:xfrm>
            <a:off x="-719053" y="-695678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9"/>
          <p:cNvSpPr txBox="1"/>
          <p:nvPr>
            <p:ph type="title"/>
          </p:nvPr>
        </p:nvSpPr>
        <p:spPr>
          <a:xfrm>
            <a:off x="717075" y="412423"/>
            <a:ext cx="77100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8" name="Google Shape;788;p19"/>
          <p:cNvSpPr txBox="1"/>
          <p:nvPr>
            <p:ph idx="1" type="subTitle"/>
          </p:nvPr>
        </p:nvSpPr>
        <p:spPr>
          <a:xfrm flipH="1">
            <a:off x="5988339" y="1990525"/>
            <a:ext cx="16149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89" name="Google Shape;789;p19"/>
          <p:cNvSpPr txBox="1"/>
          <p:nvPr>
            <p:ph idx="2" type="subTitle"/>
          </p:nvPr>
        </p:nvSpPr>
        <p:spPr>
          <a:xfrm flipH="1">
            <a:off x="5988339" y="3689033"/>
            <a:ext cx="16149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90" name="Google Shape;790;p19"/>
          <p:cNvSpPr txBox="1"/>
          <p:nvPr>
            <p:ph idx="3" type="subTitle"/>
          </p:nvPr>
        </p:nvSpPr>
        <p:spPr>
          <a:xfrm flipH="1">
            <a:off x="1535024" y="1990525"/>
            <a:ext cx="16149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91" name="Google Shape;791;p19"/>
          <p:cNvSpPr txBox="1"/>
          <p:nvPr>
            <p:ph idx="4" type="subTitle"/>
          </p:nvPr>
        </p:nvSpPr>
        <p:spPr>
          <a:xfrm flipH="1">
            <a:off x="1535024" y="3689033"/>
            <a:ext cx="16149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92" name="Google Shape;792;p19"/>
          <p:cNvSpPr txBox="1"/>
          <p:nvPr>
            <p:ph idx="5" type="subTitle"/>
          </p:nvPr>
        </p:nvSpPr>
        <p:spPr>
          <a:xfrm flipH="1">
            <a:off x="1298774" y="2349050"/>
            <a:ext cx="20874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3" name="Google Shape;793;p19"/>
          <p:cNvSpPr txBox="1"/>
          <p:nvPr>
            <p:ph idx="6" type="subTitle"/>
          </p:nvPr>
        </p:nvSpPr>
        <p:spPr>
          <a:xfrm flipH="1">
            <a:off x="5752089" y="2349050"/>
            <a:ext cx="20874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4" name="Google Shape;794;p19"/>
          <p:cNvSpPr txBox="1"/>
          <p:nvPr>
            <p:ph idx="7" type="subTitle"/>
          </p:nvPr>
        </p:nvSpPr>
        <p:spPr>
          <a:xfrm flipH="1">
            <a:off x="1298774" y="4041204"/>
            <a:ext cx="20874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5" name="Google Shape;795;p19"/>
          <p:cNvSpPr txBox="1"/>
          <p:nvPr>
            <p:ph idx="8" type="subTitle"/>
          </p:nvPr>
        </p:nvSpPr>
        <p:spPr>
          <a:xfrm flipH="1">
            <a:off x="5752089" y="4041204"/>
            <a:ext cx="20874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description">
  <p:cSld name="CUSTOM_4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0"/>
          <p:cNvSpPr/>
          <p:nvPr/>
        </p:nvSpPr>
        <p:spPr>
          <a:xfrm>
            <a:off x="-742800" y="2321700"/>
            <a:ext cx="3959700" cy="3959700"/>
          </a:xfrm>
          <a:prstGeom prst="ellipse">
            <a:avLst/>
          </a:prstGeom>
          <a:solidFill>
            <a:srgbClr val="FFCE4B"/>
          </a:solidFill>
          <a:ln cap="flat" cmpd="sng" w="9525">
            <a:solidFill>
              <a:srgbClr val="E7DA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20"/>
          <p:cNvGrpSpPr/>
          <p:nvPr/>
        </p:nvGrpSpPr>
        <p:grpSpPr>
          <a:xfrm>
            <a:off x="7198067" y="3776306"/>
            <a:ext cx="1945925" cy="1370263"/>
            <a:chOff x="7198067" y="3776306"/>
            <a:chExt cx="1945925" cy="1370263"/>
          </a:xfrm>
        </p:grpSpPr>
        <p:sp>
          <p:nvSpPr>
            <p:cNvPr id="799" name="Google Shape;799;p20"/>
            <p:cNvSpPr/>
            <p:nvPr/>
          </p:nvSpPr>
          <p:spPr>
            <a:xfrm flipH="1" rot="10800000">
              <a:off x="7198067" y="4759893"/>
              <a:ext cx="1945925" cy="386675"/>
            </a:xfrm>
            <a:custGeom>
              <a:rect b="b" l="l" r="r" t="t"/>
              <a:pathLst>
                <a:path extrusionOk="0" h="15467" w="77837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0" name="Google Shape;800;p20"/>
            <p:cNvGrpSpPr/>
            <p:nvPr/>
          </p:nvGrpSpPr>
          <p:grpSpPr>
            <a:xfrm flipH="1" rot="10800000">
              <a:off x="8656367" y="3776306"/>
              <a:ext cx="484925" cy="1370250"/>
              <a:chOff x="3973200" y="1692800"/>
              <a:chExt cx="484925" cy="1370250"/>
            </a:xfrm>
          </p:grpSpPr>
          <p:sp>
            <p:nvSpPr>
              <p:cNvPr id="801" name="Google Shape;801;p2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5" name="Google Shape;825;p20"/>
          <p:cNvSpPr txBox="1"/>
          <p:nvPr>
            <p:ph type="ctrTitle"/>
          </p:nvPr>
        </p:nvSpPr>
        <p:spPr>
          <a:xfrm flipH="1">
            <a:off x="612300" y="2462175"/>
            <a:ext cx="39597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6" name="Google Shape;826;p20"/>
          <p:cNvSpPr txBox="1"/>
          <p:nvPr>
            <p:ph idx="1" type="subTitle"/>
          </p:nvPr>
        </p:nvSpPr>
        <p:spPr>
          <a:xfrm flipH="1">
            <a:off x="615675" y="4100039"/>
            <a:ext cx="46635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5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CE4B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6232825" y="0"/>
            <a:ext cx="29112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371775" y="1367200"/>
            <a:ext cx="801075" cy="2423050"/>
            <a:chOff x="-371775" y="1367200"/>
            <a:chExt cx="801075" cy="2423050"/>
          </a:xfrm>
        </p:grpSpPr>
        <p:sp>
          <p:nvSpPr>
            <p:cNvPr id="41" name="Google Shape;41;p3"/>
            <p:cNvSpPr/>
            <p:nvPr/>
          </p:nvSpPr>
          <p:spPr>
            <a:xfrm flipH="1">
              <a:off x="-371775" y="1367200"/>
              <a:ext cx="624350" cy="242305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 flipH="1">
              <a:off x="-55625" y="2243125"/>
              <a:ext cx="484925" cy="1370250"/>
              <a:chOff x="3973200" y="1692800"/>
              <a:chExt cx="484925" cy="137025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5176127" y="234853"/>
            <a:ext cx="3967900" cy="465900"/>
            <a:chOff x="2613600" y="4372375"/>
            <a:chExt cx="3967900" cy="465900"/>
          </a:xfrm>
        </p:grpSpPr>
        <p:sp>
          <p:nvSpPr>
            <p:cNvPr id="68" name="Google Shape;68;p3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3"/>
          <p:cNvSpPr/>
          <p:nvPr/>
        </p:nvSpPr>
        <p:spPr>
          <a:xfrm>
            <a:off x="7591659" y="430841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336075" y="2463525"/>
            <a:ext cx="32811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3"/>
          <p:cNvSpPr txBox="1"/>
          <p:nvPr>
            <p:ph hasCustomPrompt="1" idx="2" type="title"/>
          </p:nvPr>
        </p:nvSpPr>
        <p:spPr>
          <a:xfrm>
            <a:off x="1157625" y="1053825"/>
            <a:ext cx="1638000" cy="13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0"/>
              <a:buNone/>
              <a:defRPr sz="10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462075" y="3405075"/>
            <a:ext cx="30291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1"/>
          <p:cNvSpPr/>
          <p:nvPr/>
        </p:nvSpPr>
        <p:spPr>
          <a:xfrm>
            <a:off x="-683320" y="-166464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21"/>
          <p:cNvGrpSpPr/>
          <p:nvPr/>
        </p:nvGrpSpPr>
        <p:grpSpPr>
          <a:xfrm>
            <a:off x="8714975" y="-3"/>
            <a:ext cx="838300" cy="4828496"/>
            <a:chOff x="8714975" y="-3"/>
            <a:chExt cx="838300" cy="4828496"/>
          </a:xfrm>
        </p:grpSpPr>
        <p:sp>
          <p:nvSpPr>
            <p:cNvPr id="830" name="Google Shape;830;p21"/>
            <p:cNvSpPr/>
            <p:nvPr/>
          </p:nvSpPr>
          <p:spPr>
            <a:xfrm>
              <a:off x="8714975" y="-3"/>
              <a:ext cx="838300" cy="43321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1" name="Google Shape;831;p21"/>
            <p:cNvGrpSpPr/>
            <p:nvPr/>
          </p:nvGrpSpPr>
          <p:grpSpPr>
            <a:xfrm>
              <a:off x="8891638" y="2137987"/>
              <a:ext cx="484925" cy="2690505"/>
              <a:chOff x="-237650" y="2312843"/>
              <a:chExt cx="484925" cy="2690505"/>
            </a:xfrm>
          </p:grpSpPr>
          <p:grpSp>
            <p:nvGrpSpPr>
              <p:cNvPr id="832" name="Google Shape;832;p21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833" name="Google Shape;833;p21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1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1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1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1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1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1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1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1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1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1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1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1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1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1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1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1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1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1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1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1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1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1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1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7" name="Google Shape;857;p21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858" name="Google Shape;858;p21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1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1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1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21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21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21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1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1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1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1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1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1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1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1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1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1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1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1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1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1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2" name="Google Shape;882;p21"/>
          <p:cNvSpPr txBox="1"/>
          <p:nvPr>
            <p:ph type="ctrTitle"/>
          </p:nvPr>
        </p:nvSpPr>
        <p:spPr>
          <a:xfrm>
            <a:off x="1315575" y="2009700"/>
            <a:ext cx="158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3" name="Google Shape;883;p21"/>
          <p:cNvSpPr txBox="1"/>
          <p:nvPr>
            <p:ph idx="1" type="subTitle"/>
          </p:nvPr>
        </p:nvSpPr>
        <p:spPr>
          <a:xfrm>
            <a:off x="1315575" y="2520697"/>
            <a:ext cx="1587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84" name="Google Shape;884;p21"/>
          <p:cNvSpPr txBox="1"/>
          <p:nvPr>
            <p:ph idx="2" type="ctrTitle"/>
          </p:nvPr>
        </p:nvSpPr>
        <p:spPr>
          <a:xfrm>
            <a:off x="3761548" y="2006300"/>
            <a:ext cx="158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5" name="Google Shape;885;p21"/>
          <p:cNvSpPr txBox="1"/>
          <p:nvPr>
            <p:ph idx="3" type="subTitle"/>
          </p:nvPr>
        </p:nvSpPr>
        <p:spPr>
          <a:xfrm>
            <a:off x="3761542" y="2516399"/>
            <a:ext cx="1587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86" name="Google Shape;886;p21"/>
          <p:cNvSpPr txBox="1"/>
          <p:nvPr>
            <p:ph idx="4" type="ctrTitle"/>
          </p:nvPr>
        </p:nvSpPr>
        <p:spPr>
          <a:xfrm>
            <a:off x="6565875" y="2006325"/>
            <a:ext cx="158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7" name="Google Shape;887;p21"/>
          <p:cNvSpPr txBox="1"/>
          <p:nvPr>
            <p:ph idx="5" type="subTitle"/>
          </p:nvPr>
        </p:nvSpPr>
        <p:spPr>
          <a:xfrm>
            <a:off x="6565869" y="2516420"/>
            <a:ext cx="1587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88" name="Google Shape;888;p21"/>
          <p:cNvSpPr txBox="1"/>
          <p:nvPr>
            <p:ph idx="6" type="ctrTitle"/>
          </p:nvPr>
        </p:nvSpPr>
        <p:spPr>
          <a:xfrm>
            <a:off x="1315577" y="3524557"/>
            <a:ext cx="1915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9" name="Google Shape;889;p21"/>
          <p:cNvSpPr txBox="1"/>
          <p:nvPr>
            <p:ph idx="7" type="subTitle"/>
          </p:nvPr>
        </p:nvSpPr>
        <p:spPr>
          <a:xfrm>
            <a:off x="1315875" y="4041022"/>
            <a:ext cx="1587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0" name="Google Shape;890;p21"/>
          <p:cNvSpPr txBox="1"/>
          <p:nvPr>
            <p:ph idx="8" type="ctrTitle"/>
          </p:nvPr>
        </p:nvSpPr>
        <p:spPr>
          <a:xfrm>
            <a:off x="3761548" y="3521150"/>
            <a:ext cx="158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91" name="Google Shape;891;p21"/>
          <p:cNvSpPr txBox="1"/>
          <p:nvPr>
            <p:ph idx="9" type="subTitle"/>
          </p:nvPr>
        </p:nvSpPr>
        <p:spPr>
          <a:xfrm>
            <a:off x="3761827" y="4034672"/>
            <a:ext cx="1587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2" name="Google Shape;892;p21"/>
          <p:cNvSpPr txBox="1"/>
          <p:nvPr>
            <p:ph idx="13" type="ctrTitle"/>
          </p:nvPr>
        </p:nvSpPr>
        <p:spPr>
          <a:xfrm>
            <a:off x="6565875" y="3521175"/>
            <a:ext cx="158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93" name="Google Shape;893;p21"/>
          <p:cNvSpPr txBox="1"/>
          <p:nvPr>
            <p:ph idx="14" type="subTitle"/>
          </p:nvPr>
        </p:nvSpPr>
        <p:spPr>
          <a:xfrm>
            <a:off x="6566175" y="4034697"/>
            <a:ext cx="1587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4" name="Google Shape;894;p21"/>
          <p:cNvSpPr txBox="1"/>
          <p:nvPr>
            <p:ph idx="15" type="ctrTitle"/>
          </p:nvPr>
        </p:nvSpPr>
        <p:spPr>
          <a:xfrm flipH="1">
            <a:off x="1395275" y="413158"/>
            <a:ext cx="6097800" cy="122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 txBox="1"/>
          <p:nvPr>
            <p:ph type="title"/>
          </p:nvPr>
        </p:nvSpPr>
        <p:spPr>
          <a:xfrm>
            <a:off x="724219" y="412447"/>
            <a:ext cx="7709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3"/>
          <p:cNvSpPr/>
          <p:nvPr/>
        </p:nvSpPr>
        <p:spPr>
          <a:xfrm>
            <a:off x="-683320" y="-166464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23"/>
          <p:cNvGrpSpPr/>
          <p:nvPr/>
        </p:nvGrpSpPr>
        <p:grpSpPr>
          <a:xfrm>
            <a:off x="8714975" y="-3"/>
            <a:ext cx="838300" cy="4828496"/>
            <a:chOff x="8714975" y="-3"/>
            <a:chExt cx="838300" cy="4828496"/>
          </a:xfrm>
        </p:grpSpPr>
        <p:sp>
          <p:nvSpPr>
            <p:cNvPr id="900" name="Google Shape;900;p23"/>
            <p:cNvSpPr/>
            <p:nvPr/>
          </p:nvSpPr>
          <p:spPr>
            <a:xfrm>
              <a:off x="8714975" y="-3"/>
              <a:ext cx="838300" cy="43321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1" name="Google Shape;901;p23"/>
            <p:cNvGrpSpPr/>
            <p:nvPr/>
          </p:nvGrpSpPr>
          <p:grpSpPr>
            <a:xfrm>
              <a:off x="8891638" y="2137987"/>
              <a:ext cx="484925" cy="2690505"/>
              <a:chOff x="-237650" y="2312843"/>
              <a:chExt cx="484925" cy="2690505"/>
            </a:xfrm>
          </p:grpSpPr>
          <p:grpSp>
            <p:nvGrpSpPr>
              <p:cNvPr id="902" name="Google Shape;902;p23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903" name="Google Shape;903;p23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23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23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23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23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23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23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23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23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23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3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3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23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23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3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23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3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23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3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23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23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23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23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23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7" name="Google Shape;927;p23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928" name="Google Shape;928;p23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23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23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3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3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3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3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3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3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3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3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3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23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23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23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52" name="Google Shape;952;p23"/>
          <p:cNvSpPr txBox="1"/>
          <p:nvPr>
            <p:ph type="title"/>
          </p:nvPr>
        </p:nvSpPr>
        <p:spPr>
          <a:xfrm>
            <a:off x="724244" y="412311"/>
            <a:ext cx="77097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0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4"/>
          <p:cNvSpPr/>
          <p:nvPr/>
        </p:nvSpPr>
        <p:spPr>
          <a:xfrm>
            <a:off x="-834224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24"/>
          <p:cNvGrpSpPr/>
          <p:nvPr/>
        </p:nvGrpSpPr>
        <p:grpSpPr>
          <a:xfrm>
            <a:off x="7201988" y="6"/>
            <a:ext cx="1945925" cy="1370262"/>
            <a:chOff x="7201988" y="6"/>
            <a:chExt cx="1945925" cy="1370262"/>
          </a:xfrm>
        </p:grpSpPr>
        <p:sp>
          <p:nvSpPr>
            <p:cNvPr id="956" name="Google Shape;956;p24"/>
            <p:cNvSpPr/>
            <p:nvPr/>
          </p:nvSpPr>
          <p:spPr>
            <a:xfrm>
              <a:off x="7201988" y="6"/>
              <a:ext cx="1945925" cy="386675"/>
            </a:xfrm>
            <a:custGeom>
              <a:rect b="b" l="l" r="r" t="t"/>
              <a:pathLst>
                <a:path extrusionOk="0" h="15467" w="77837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7" name="Google Shape;957;p24"/>
            <p:cNvGrpSpPr/>
            <p:nvPr/>
          </p:nvGrpSpPr>
          <p:grpSpPr>
            <a:xfrm>
              <a:off x="8660288" y="18"/>
              <a:ext cx="484925" cy="1370250"/>
              <a:chOff x="3973200" y="1692800"/>
              <a:chExt cx="484925" cy="1370250"/>
            </a:xfrm>
          </p:grpSpPr>
          <p:sp>
            <p:nvSpPr>
              <p:cNvPr id="958" name="Google Shape;958;p2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2" name="Google Shape;982;p24"/>
          <p:cNvSpPr txBox="1"/>
          <p:nvPr>
            <p:ph type="title"/>
          </p:nvPr>
        </p:nvSpPr>
        <p:spPr>
          <a:xfrm>
            <a:off x="717075" y="412453"/>
            <a:ext cx="7710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0_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5"/>
          <p:cNvSpPr/>
          <p:nvPr/>
        </p:nvSpPr>
        <p:spPr>
          <a:xfrm flipH="1">
            <a:off x="8805245" y="-1581793"/>
            <a:ext cx="838300" cy="2994950"/>
          </a:xfrm>
          <a:custGeom>
            <a:rect b="b" l="l" r="r" t="t"/>
            <a:pathLst>
              <a:path extrusionOk="0" h="119798" w="33532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grpSp>
        <p:nvGrpSpPr>
          <p:cNvPr id="985" name="Google Shape;985;p25"/>
          <p:cNvGrpSpPr/>
          <p:nvPr/>
        </p:nvGrpSpPr>
        <p:grpSpPr>
          <a:xfrm flipH="1">
            <a:off x="8569813" y="-127118"/>
            <a:ext cx="484925" cy="1370250"/>
            <a:chOff x="3973200" y="1692800"/>
            <a:chExt cx="484925" cy="1370250"/>
          </a:xfrm>
        </p:grpSpPr>
        <p:sp>
          <p:nvSpPr>
            <p:cNvPr id="986" name="Google Shape;986;p25"/>
            <p:cNvSpPr/>
            <p:nvPr/>
          </p:nvSpPr>
          <p:spPr>
            <a:xfrm>
              <a:off x="397320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97320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981125" y="2069925"/>
              <a:ext cx="50725" cy="50750"/>
            </a:xfrm>
            <a:custGeom>
              <a:rect b="b" l="l" r="r" t="t"/>
              <a:pathLst>
                <a:path extrusionOk="0" h="2030" w="2029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397320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3981125" y="244707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97320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981125" y="2825800"/>
              <a:ext cx="50725" cy="49150"/>
            </a:xfrm>
            <a:custGeom>
              <a:rect b="b" l="l" r="r" t="t"/>
              <a:pathLst>
                <a:path extrusionOk="0" h="1966" w="2029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397320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418555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418555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4185550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418555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4185550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418555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4185550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418555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4399475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4399475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4399475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4399475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4399475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4399475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4399475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4399475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</p:grpSp>
      <p:grpSp>
        <p:nvGrpSpPr>
          <p:cNvPr id="1010" name="Google Shape;1010;p25"/>
          <p:cNvGrpSpPr/>
          <p:nvPr/>
        </p:nvGrpSpPr>
        <p:grpSpPr>
          <a:xfrm>
            <a:off x="-1214198" y="4632165"/>
            <a:ext cx="3967900" cy="465900"/>
            <a:chOff x="2613600" y="4372375"/>
            <a:chExt cx="3967900" cy="465900"/>
          </a:xfrm>
        </p:grpSpPr>
        <p:sp>
          <p:nvSpPr>
            <p:cNvPr id="1011" name="Google Shape;1011;p25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</p:grpSp>
      <p:sp>
        <p:nvSpPr>
          <p:cNvPr id="1027" name="Google Shape;1027;p25"/>
          <p:cNvSpPr/>
          <p:nvPr/>
        </p:nvSpPr>
        <p:spPr>
          <a:xfrm>
            <a:off x="-719053" y="-695678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028" name="Google Shape;1028;p25"/>
          <p:cNvSpPr txBox="1"/>
          <p:nvPr>
            <p:ph type="title"/>
          </p:nvPr>
        </p:nvSpPr>
        <p:spPr>
          <a:xfrm>
            <a:off x="724219" y="413055"/>
            <a:ext cx="77097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6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26"/>
          <p:cNvGrpSpPr/>
          <p:nvPr/>
        </p:nvGrpSpPr>
        <p:grpSpPr>
          <a:xfrm>
            <a:off x="8426920" y="-48500"/>
            <a:ext cx="1152016" cy="4510730"/>
            <a:chOff x="8426920" y="-48500"/>
            <a:chExt cx="1152016" cy="4510730"/>
          </a:xfrm>
        </p:grpSpPr>
        <p:sp>
          <p:nvSpPr>
            <p:cNvPr id="1032" name="Google Shape;1032;p26"/>
            <p:cNvSpPr/>
            <p:nvPr/>
          </p:nvSpPr>
          <p:spPr>
            <a:xfrm flipH="1">
              <a:off x="8740636" y="0"/>
              <a:ext cx="838300" cy="3985679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842692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4" name="Google Shape;1034;p26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035" name="Google Shape;1035;p26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9" name="Google Shape;1059;p26"/>
          <p:cNvGrpSpPr/>
          <p:nvPr/>
        </p:nvGrpSpPr>
        <p:grpSpPr>
          <a:xfrm>
            <a:off x="-112311" y="5580"/>
            <a:ext cx="1670200" cy="5137920"/>
            <a:chOff x="-112311" y="5580"/>
            <a:chExt cx="1670200" cy="5137920"/>
          </a:xfrm>
        </p:grpSpPr>
        <p:sp>
          <p:nvSpPr>
            <p:cNvPr id="1060" name="Google Shape;1060;p26"/>
            <p:cNvSpPr/>
            <p:nvPr/>
          </p:nvSpPr>
          <p:spPr>
            <a:xfrm>
              <a:off x="-112311" y="43084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1" name="Google Shape;1061;p26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1062" name="Google Shape;1062;p26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063" name="Google Shape;1063;p26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6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6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6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6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6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6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6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6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6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6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6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6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6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6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6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6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6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7" name="Google Shape;1087;p26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088" name="Google Shape;1088;p26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26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26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26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26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26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26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26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26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6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26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26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26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26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26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6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26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26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26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26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12" name="Google Shape;1112;p26"/>
          <p:cNvSpPr txBox="1"/>
          <p:nvPr>
            <p:ph type="title"/>
          </p:nvPr>
        </p:nvSpPr>
        <p:spPr>
          <a:xfrm>
            <a:off x="4780716" y="2463460"/>
            <a:ext cx="38550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3" name="Google Shape;1113;p26"/>
          <p:cNvSpPr txBox="1"/>
          <p:nvPr>
            <p:ph hasCustomPrompt="1" idx="2" type="title"/>
          </p:nvPr>
        </p:nvSpPr>
        <p:spPr>
          <a:xfrm>
            <a:off x="5889216" y="1242550"/>
            <a:ext cx="1638000" cy="13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0"/>
              <a:buNone/>
              <a:defRPr sz="9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4" name="Google Shape;1114;p26"/>
          <p:cNvSpPr txBox="1"/>
          <p:nvPr>
            <p:ph idx="1" type="subTitle"/>
          </p:nvPr>
        </p:nvSpPr>
        <p:spPr>
          <a:xfrm>
            <a:off x="5193666" y="3294721"/>
            <a:ext cx="30291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te only 5">
  <p:cSld name="CUSTOM_2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27"/>
          <p:cNvGrpSpPr/>
          <p:nvPr/>
        </p:nvGrpSpPr>
        <p:grpSpPr>
          <a:xfrm>
            <a:off x="5176127" y="-222347"/>
            <a:ext cx="3967900" cy="465900"/>
            <a:chOff x="2613600" y="4372375"/>
            <a:chExt cx="3967900" cy="465900"/>
          </a:xfrm>
        </p:grpSpPr>
        <p:sp>
          <p:nvSpPr>
            <p:cNvPr id="1117" name="Google Shape;1117;p27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F7786B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7"/>
          <p:cNvSpPr/>
          <p:nvPr/>
        </p:nvSpPr>
        <p:spPr>
          <a:xfrm flipH="1">
            <a:off x="-371775" y="1367200"/>
            <a:ext cx="624350" cy="2423050"/>
          </a:xfrm>
          <a:custGeom>
            <a:rect b="b" l="l" r="r" t="t"/>
            <a:pathLst>
              <a:path extrusionOk="0" h="68964" w="24974">
                <a:moveTo>
                  <a:pt x="0" y="1"/>
                </a:moveTo>
                <a:lnTo>
                  <a:pt x="0" y="68963"/>
                </a:lnTo>
                <a:lnTo>
                  <a:pt x="24974" y="68963"/>
                </a:lnTo>
                <a:lnTo>
                  <a:pt x="24974" y="1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27"/>
          <p:cNvGrpSpPr/>
          <p:nvPr/>
        </p:nvGrpSpPr>
        <p:grpSpPr>
          <a:xfrm flipH="1">
            <a:off x="-55625" y="2243125"/>
            <a:ext cx="484925" cy="1370250"/>
            <a:chOff x="3973200" y="1692800"/>
            <a:chExt cx="484925" cy="1370250"/>
          </a:xfrm>
        </p:grpSpPr>
        <p:sp>
          <p:nvSpPr>
            <p:cNvPr id="1135" name="Google Shape;1135;p27"/>
            <p:cNvSpPr/>
            <p:nvPr/>
          </p:nvSpPr>
          <p:spPr>
            <a:xfrm>
              <a:off x="397320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397320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3981125" y="2069925"/>
              <a:ext cx="50725" cy="50750"/>
            </a:xfrm>
            <a:custGeom>
              <a:rect b="b" l="l" r="r" t="t"/>
              <a:pathLst>
                <a:path extrusionOk="0" h="2030" w="2029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97320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3981125" y="244707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397320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981125" y="2825800"/>
              <a:ext cx="50725" cy="49150"/>
            </a:xfrm>
            <a:custGeom>
              <a:rect b="b" l="l" r="r" t="t"/>
              <a:pathLst>
                <a:path extrusionOk="0" h="1966" w="2029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397320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418555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418555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4185550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418555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185550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18555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185550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18555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399475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399475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399475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4399475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4399475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4399475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4399475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4399475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27"/>
          <p:cNvSpPr txBox="1"/>
          <p:nvPr>
            <p:ph type="title"/>
          </p:nvPr>
        </p:nvSpPr>
        <p:spPr>
          <a:xfrm>
            <a:off x="724100" y="412825"/>
            <a:ext cx="77100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0" name="Google Shape;1160;p27"/>
          <p:cNvSpPr/>
          <p:nvPr/>
        </p:nvSpPr>
        <p:spPr>
          <a:xfrm>
            <a:off x="8321759" y="4312703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text">
  <p:cSld name="CUSTOM_7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28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1163" name="Google Shape;1163;p28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842692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5" name="Google Shape;1165;p28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166" name="Google Shape;1166;p28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8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8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8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8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8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8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8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8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8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0" name="Google Shape;1190;p28"/>
          <p:cNvGrpSpPr/>
          <p:nvPr/>
        </p:nvGrpSpPr>
        <p:grpSpPr>
          <a:xfrm>
            <a:off x="-112311" y="5580"/>
            <a:ext cx="1670200" cy="5137920"/>
            <a:chOff x="-112311" y="5580"/>
            <a:chExt cx="1670200" cy="5137920"/>
          </a:xfrm>
        </p:grpSpPr>
        <p:sp>
          <p:nvSpPr>
            <p:cNvPr id="1191" name="Google Shape;1191;p28"/>
            <p:cNvSpPr/>
            <p:nvPr/>
          </p:nvSpPr>
          <p:spPr>
            <a:xfrm>
              <a:off x="-112311" y="43084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2" name="Google Shape;1192;p28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1193" name="Google Shape;1193;p28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194" name="Google Shape;1194;p2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2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2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2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2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2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2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2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2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2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2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2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2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2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2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2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8" name="Google Shape;1218;p28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219" name="Google Shape;1219;p2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2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2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2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2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2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2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2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2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2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2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2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2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2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2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2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2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2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2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2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2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43" name="Google Shape;1243;p28"/>
          <p:cNvSpPr txBox="1"/>
          <p:nvPr>
            <p:ph hasCustomPrompt="1" type="title"/>
          </p:nvPr>
        </p:nvSpPr>
        <p:spPr>
          <a:xfrm>
            <a:off x="2627550" y="616200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8"/>
          <p:cNvSpPr txBox="1"/>
          <p:nvPr>
            <p:ph idx="1" type="subTitle"/>
          </p:nvPr>
        </p:nvSpPr>
        <p:spPr>
          <a:xfrm>
            <a:off x="2493600" y="1270800"/>
            <a:ext cx="4156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28"/>
          <p:cNvSpPr txBox="1"/>
          <p:nvPr>
            <p:ph hasCustomPrompt="1" idx="2" type="title"/>
          </p:nvPr>
        </p:nvSpPr>
        <p:spPr>
          <a:xfrm>
            <a:off x="2627550" y="2025900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8"/>
          <p:cNvSpPr txBox="1"/>
          <p:nvPr>
            <p:ph idx="3" type="subTitle"/>
          </p:nvPr>
        </p:nvSpPr>
        <p:spPr>
          <a:xfrm>
            <a:off x="2493600" y="2680500"/>
            <a:ext cx="4156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28"/>
          <p:cNvSpPr txBox="1"/>
          <p:nvPr>
            <p:ph hasCustomPrompt="1" idx="4" type="title"/>
          </p:nvPr>
        </p:nvSpPr>
        <p:spPr>
          <a:xfrm>
            <a:off x="2627550" y="3435600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8"/>
          <p:cNvSpPr txBox="1"/>
          <p:nvPr>
            <p:ph idx="5" type="subTitle"/>
          </p:nvPr>
        </p:nvSpPr>
        <p:spPr>
          <a:xfrm>
            <a:off x="2493600" y="4090200"/>
            <a:ext cx="4156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1">
  <p:cSld name="CUSTOM_8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9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1251" name="Google Shape;1251;p29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842692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3" name="Google Shape;1253;p29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254" name="Google Shape;1254;p29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9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9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9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9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9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9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8" name="Google Shape;1278;p29"/>
          <p:cNvGrpSpPr/>
          <p:nvPr/>
        </p:nvGrpSpPr>
        <p:grpSpPr>
          <a:xfrm>
            <a:off x="-112311" y="5580"/>
            <a:ext cx="1670200" cy="5137920"/>
            <a:chOff x="-112311" y="5580"/>
            <a:chExt cx="1670200" cy="5137920"/>
          </a:xfrm>
        </p:grpSpPr>
        <p:sp>
          <p:nvSpPr>
            <p:cNvPr id="1279" name="Google Shape;1279;p29"/>
            <p:cNvSpPr/>
            <p:nvPr/>
          </p:nvSpPr>
          <p:spPr>
            <a:xfrm>
              <a:off x="-112311" y="43084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0" name="Google Shape;1280;p29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1281" name="Google Shape;1281;p29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282" name="Google Shape;1282;p29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29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29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29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29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29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29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29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29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29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29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29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29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29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29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29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29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29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29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29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29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29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29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6" name="Google Shape;1306;p29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307" name="Google Shape;1307;p29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29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29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29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29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29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29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29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29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29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29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29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29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29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29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29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29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29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29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29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29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29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1" name="Google Shape;1331;p29"/>
          <p:cNvSpPr txBox="1"/>
          <p:nvPr>
            <p:ph type="ctrTitle"/>
          </p:nvPr>
        </p:nvSpPr>
        <p:spPr>
          <a:xfrm flipH="1">
            <a:off x="719925" y="548033"/>
            <a:ext cx="77070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32" name="Google Shape;1332;p29"/>
          <p:cNvSpPr txBox="1"/>
          <p:nvPr>
            <p:ph idx="1" type="subTitle"/>
          </p:nvPr>
        </p:nvSpPr>
        <p:spPr>
          <a:xfrm flipH="1">
            <a:off x="1515338" y="2213700"/>
            <a:ext cx="38520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">
  <p:cSld name="CUSTOM_8_2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Google Shape;1334;p30"/>
          <p:cNvGrpSpPr/>
          <p:nvPr/>
        </p:nvGrpSpPr>
        <p:grpSpPr>
          <a:xfrm>
            <a:off x="8655520" y="-14275"/>
            <a:ext cx="1152005" cy="4512224"/>
            <a:chOff x="8426920" y="-49994"/>
            <a:chExt cx="1152005" cy="4512224"/>
          </a:xfrm>
        </p:grpSpPr>
        <p:sp>
          <p:nvSpPr>
            <p:cNvPr id="1335" name="Google Shape;1335;p30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842692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7" name="Google Shape;1337;p30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338" name="Google Shape;1338;p3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2" name="Google Shape;1362;p30"/>
          <p:cNvSpPr/>
          <p:nvPr/>
        </p:nvSpPr>
        <p:spPr>
          <a:xfrm>
            <a:off x="-112311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119260" y="5580"/>
            <a:ext cx="484925" cy="2690505"/>
            <a:chOff x="-237650" y="2312843"/>
            <a:chExt cx="484925" cy="2690505"/>
          </a:xfrm>
        </p:grpSpPr>
        <p:grpSp>
          <p:nvGrpSpPr>
            <p:cNvPr id="1364" name="Google Shape;1364;p30"/>
            <p:cNvGrpSpPr/>
            <p:nvPr/>
          </p:nvGrpSpPr>
          <p:grpSpPr>
            <a:xfrm flipH="1" rot="10800000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365" name="Google Shape;1365;p3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30"/>
            <p:cNvGrpSpPr/>
            <p:nvPr/>
          </p:nvGrpSpPr>
          <p:grpSpPr>
            <a:xfrm flipH="1" rot="10800000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390" name="Google Shape;1390;p3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4" name="Google Shape;1414;p30"/>
          <p:cNvSpPr txBox="1"/>
          <p:nvPr>
            <p:ph type="ctrTitle"/>
          </p:nvPr>
        </p:nvSpPr>
        <p:spPr>
          <a:xfrm flipH="1">
            <a:off x="719925" y="548033"/>
            <a:ext cx="77070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5" name="Google Shape;1415;p30"/>
          <p:cNvSpPr txBox="1"/>
          <p:nvPr>
            <p:ph idx="1" type="subTitle"/>
          </p:nvPr>
        </p:nvSpPr>
        <p:spPr>
          <a:xfrm flipH="1">
            <a:off x="1108056" y="2332781"/>
            <a:ext cx="30333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CE4B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4"/>
          <p:cNvGrpSpPr/>
          <p:nvPr/>
        </p:nvGrpSpPr>
        <p:grpSpPr>
          <a:xfrm rot="-5400000">
            <a:off x="836014" y="1204145"/>
            <a:ext cx="2905500" cy="3077829"/>
            <a:chOff x="4577725" y="517532"/>
            <a:chExt cx="2905500" cy="2611650"/>
          </a:xfrm>
        </p:grpSpPr>
        <p:cxnSp>
          <p:nvCxnSpPr>
            <p:cNvPr id="90" name="Google Shape;90;p4"/>
            <p:cNvCxnSpPr/>
            <p:nvPr/>
          </p:nvCxnSpPr>
          <p:spPr>
            <a:xfrm>
              <a:off x="4596775" y="552450"/>
              <a:ext cx="2857500" cy="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4"/>
            <p:cNvCxnSpPr/>
            <p:nvPr/>
          </p:nvCxnSpPr>
          <p:spPr>
            <a:xfrm rot="5400000">
              <a:off x="7306700" y="664982"/>
              <a:ext cx="294900" cy="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4615825" y="542925"/>
              <a:ext cx="0" cy="253380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4577725" y="3095625"/>
              <a:ext cx="2905500" cy="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5400000">
              <a:off x="7301835" y="2976931"/>
              <a:ext cx="304500" cy="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" name="Google Shape;95;p4"/>
          <p:cNvSpPr/>
          <p:nvPr/>
        </p:nvSpPr>
        <p:spPr>
          <a:xfrm>
            <a:off x="-309575" y="-40972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3736888" y="463596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533949" y="3111225"/>
            <a:ext cx="484925" cy="1370250"/>
            <a:chOff x="3973200" y="1692800"/>
            <a:chExt cx="484925" cy="1370250"/>
          </a:xfrm>
        </p:grpSpPr>
        <p:sp>
          <p:nvSpPr>
            <p:cNvPr id="98" name="Google Shape;98;p4"/>
            <p:cNvSpPr/>
            <p:nvPr/>
          </p:nvSpPr>
          <p:spPr>
            <a:xfrm>
              <a:off x="397320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97320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981125" y="2069925"/>
              <a:ext cx="50725" cy="50750"/>
            </a:xfrm>
            <a:custGeom>
              <a:rect b="b" l="l" r="r" t="t"/>
              <a:pathLst>
                <a:path extrusionOk="0" h="2030" w="2029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97320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981125" y="244707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97320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981125" y="2825800"/>
              <a:ext cx="50725" cy="49150"/>
            </a:xfrm>
            <a:custGeom>
              <a:rect b="b" l="l" r="r" t="t"/>
              <a:pathLst>
                <a:path extrusionOk="0" h="1966" w="2029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97320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18555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18555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185550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18555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185550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18555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185550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18555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399475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399475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399475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399475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399475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399475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399475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399475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4"/>
          <p:cNvSpPr txBox="1"/>
          <p:nvPr>
            <p:ph type="title"/>
          </p:nvPr>
        </p:nvSpPr>
        <p:spPr>
          <a:xfrm>
            <a:off x="1095313" y="976125"/>
            <a:ext cx="23868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b="1" sz="4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" type="subTitle"/>
          </p:nvPr>
        </p:nvSpPr>
        <p:spPr>
          <a:xfrm>
            <a:off x="879050" y="2099100"/>
            <a:ext cx="28194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2">
  <p:cSld name="CUSTOM_8_1"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1"/>
          <p:cNvSpPr/>
          <p:nvPr/>
        </p:nvSpPr>
        <p:spPr>
          <a:xfrm flipH="1">
            <a:off x="8740625" y="-14275"/>
            <a:ext cx="838300" cy="4035695"/>
          </a:xfrm>
          <a:custGeom>
            <a:rect b="b" l="l" r="r" t="t"/>
            <a:pathLst>
              <a:path extrusionOk="0" h="119798" w="33532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632A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1"/>
          <p:cNvSpPr/>
          <p:nvPr/>
        </p:nvSpPr>
        <p:spPr>
          <a:xfrm>
            <a:off x="8426920" y="-12781"/>
            <a:ext cx="624350" cy="1724100"/>
          </a:xfrm>
          <a:custGeom>
            <a:rect b="b" l="l" r="r" t="t"/>
            <a:pathLst>
              <a:path extrusionOk="0" h="68964" w="24974">
                <a:moveTo>
                  <a:pt x="0" y="1"/>
                </a:moveTo>
                <a:lnTo>
                  <a:pt x="0" y="68963"/>
                </a:lnTo>
                <a:lnTo>
                  <a:pt x="24974" y="68963"/>
                </a:lnTo>
                <a:lnTo>
                  <a:pt x="24974" y="1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9" name="Google Shape;1419;p31"/>
          <p:cNvGrpSpPr/>
          <p:nvPr/>
        </p:nvGrpSpPr>
        <p:grpSpPr>
          <a:xfrm flipH="1">
            <a:off x="8502637" y="3127699"/>
            <a:ext cx="484925" cy="1370250"/>
            <a:chOff x="3973200" y="1692800"/>
            <a:chExt cx="484925" cy="1370250"/>
          </a:xfrm>
        </p:grpSpPr>
        <p:sp>
          <p:nvSpPr>
            <p:cNvPr id="1420" name="Google Shape;1420;p31"/>
            <p:cNvSpPr/>
            <p:nvPr/>
          </p:nvSpPr>
          <p:spPr>
            <a:xfrm>
              <a:off x="397320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397320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3981125" y="2069925"/>
              <a:ext cx="50725" cy="50750"/>
            </a:xfrm>
            <a:custGeom>
              <a:rect b="b" l="l" r="r" t="t"/>
              <a:pathLst>
                <a:path extrusionOk="0" h="2030" w="2029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397320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3981125" y="244707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397320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3981125" y="2825800"/>
              <a:ext cx="50725" cy="49150"/>
            </a:xfrm>
            <a:custGeom>
              <a:rect b="b" l="l" r="r" t="t"/>
              <a:pathLst>
                <a:path extrusionOk="0" h="1966" w="2029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397320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418555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418555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4185550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418555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4185550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418555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4185550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18555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399475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399475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4399475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4399475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4399475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4399475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4399475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4399475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31"/>
          <p:cNvGrpSpPr/>
          <p:nvPr/>
        </p:nvGrpSpPr>
        <p:grpSpPr>
          <a:xfrm>
            <a:off x="-112311" y="3413831"/>
            <a:ext cx="1670200" cy="1729669"/>
            <a:chOff x="-112311" y="3413831"/>
            <a:chExt cx="1670200" cy="1729669"/>
          </a:xfrm>
        </p:grpSpPr>
        <p:sp>
          <p:nvSpPr>
            <p:cNvPr id="1445" name="Google Shape;1445;p31"/>
            <p:cNvSpPr/>
            <p:nvPr/>
          </p:nvSpPr>
          <p:spPr>
            <a:xfrm>
              <a:off x="-5" y="3413831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-112311" y="43084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7" name="Google Shape;1447;p31"/>
          <p:cNvSpPr txBox="1"/>
          <p:nvPr>
            <p:ph type="ctrTitle"/>
          </p:nvPr>
        </p:nvSpPr>
        <p:spPr>
          <a:xfrm flipH="1">
            <a:off x="724144" y="520949"/>
            <a:ext cx="7707000" cy="5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48" name="Google Shape;1448;p31"/>
          <p:cNvSpPr txBox="1"/>
          <p:nvPr>
            <p:ph idx="1" type="subTitle"/>
          </p:nvPr>
        </p:nvSpPr>
        <p:spPr>
          <a:xfrm flipH="1">
            <a:off x="3921917" y="2126951"/>
            <a:ext cx="38520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18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2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1451" name="Google Shape;1451;p32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842692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3" name="Google Shape;1453;p32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454" name="Google Shape;1454;p3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8" name="Google Shape;1478;p32"/>
          <p:cNvSpPr/>
          <p:nvPr/>
        </p:nvSpPr>
        <p:spPr>
          <a:xfrm>
            <a:off x="-118036" y="43682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9" name="Google Shape;1479;p32"/>
          <p:cNvGrpSpPr/>
          <p:nvPr/>
        </p:nvGrpSpPr>
        <p:grpSpPr>
          <a:xfrm>
            <a:off x="4496" y="65380"/>
            <a:ext cx="484925" cy="2690505"/>
            <a:chOff x="-237650" y="2312843"/>
            <a:chExt cx="484925" cy="2690505"/>
          </a:xfrm>
        </p:grpSpPr>
        <p:grpSp>
          <p:nvGrpSpPr>
            <p:cNvPr id="1480" name="Google Shape;1480;p32"/>
            <p:cNvGrpSpPr/>
            <p:nvPr/>
          </p:nvGrpSpPr>
          <p:grpSpPr>
            <a:xfrm flipH="1" rot="10800000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481" name="Google Shape;1481;p3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5" name="Google Shape;1505;p32"/>
            <p:cNvGrpSpPr/>
            <p:nvPr/>
          </p:nvGrpSpPr>
          <p:grpSpPr>
            <a:xfrm flipH="1" rot="10800000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506" name="Google Shape;1506;p3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0" name="Google Shape;1530;p32"/>
          <p:cNvSpPr txBox="1"/>
          <p:nvPr>
            <p:ph type="title"/>
          </p:nvPr>
        </p:nvSpPr>
        <p:spPr>
          <a:xfrm>
            <a:off x="1314450" y="493212"/>
            <a:ext cx="65151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31" name="Google Shape;1531;p32"/>
          <p:cNvSpPr txBox="1"/>
          <p:nvPr>
            <p:ph idx="1" type="subTitle"/>
          </p:nvPr>
        </p:nvSpPr>
        <p:spPr>
          <a:xfrm>
            <a:off x="722150" y="1154250"/>
            <a:ext cx="38499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4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32" name="Google Shape;1532;p32"/>
          <p:cNvSpPr txBox="1"/>
          <p:nvPr>
            <p:ph idx="2" type="subTitle"/>
          </p:nvPr>
        </p:nvSpPr>
        <p:spPr>
          <a:xfrm>
            <a:off x="4576900" y="1154250"/>
            <a:ext cx="38499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CUSTOM_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3"/>
          <p:cNvSpPr/>
          <p:nvPr/>
        </p:nvSpPr>
        <p:spPr>
          <a:xfrm>
            <a:off x="-834224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33"/>
          <p:cNvGrpSpPr/>
          <p:nvPr/>
        </p:nvGrpSpPr>
        <p:grpSpPr>
          <a:xfrm>
            <a:off x="-5822" y="-1125"/>
            <a:ext cx="971071" cy="2697211"/>
            <a:chOff x="-5822" y="-1125"/>
            <a:chExt cx="971071" cy="2697211"/>
          </a:xfrm>
        </p:grpSpPr>
        <p:sp>
          <p:nvSpPr>
            <p:cNvPr id="1536" name="Google Shape;1536;p33"/>
            <p:cNvSpPr/>
            <p:nvPr/>
          </p:nvSpPr>
          <p:spPr>
            <a:xfrm>
              <a:off x="-5822" y="-1125"/>
              <a:ext cx="716211" cy="1676550"/>
            </a:xfrm>
            <a:custGeom>
              <a:rect b="b" l="l" r="r" t="t"/>
              <a:pathLst>
                <a:path extrusionOk="0" h="67062" w="67061">
                  <a:moveTo>
                    <a:pt x="0" y="1"/>
                  </a:moveTo>
                  <a:lnTo>
                    <a:pt x="0" y="67062"/>
                  </a:lnTo>
                  <a:lnTo>
                    <a:pt x="67061" y="67062"/>
                  </a:lnTo>
                  <a:lnTo>
                    <a:pt x="67061" y="1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33"/>
            <p:cNvGrpSpPr/>
            <p:nvPr/>
          </p:nvGrpSpPr>
          <p:grpSpPr>
            <a:xfrm>
              <a:off x="480323" y="5580"/>
              <a:ext cx="484925" cy="2690505"/>
              <a:chOff x="-237650" y="2312843"/>
              <a:chExt cx="484925" cy="2690505"/>
            </a:xfrm>
          </p:grpSpPr>
          <p:grpSp>
            <p:nvGrpSpPr>
              <p:cNvPr id="1538" name="Google Shape;1538;p33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539" name="Google Shape;1539;p33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0" name="Google Shape;1540;p33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33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2" name="Google Shape;1542;p33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3" name="Google Shape;1543;p33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4" name="Google Shape;1544;p33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5" name="Google Shape;1545;p33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33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7" name="Google Shape;1547;p33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8" name="Google Shape;1548;p33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9" name="Google Shape;1549;p33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33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1" name="Google Shape;1551;p33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2" name="Google Shape;1552;p33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33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33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33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33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33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8" name="Google Shape;1558;p33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33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0" name="Google Shape;1560;p33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33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33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3" name="Google Shape;1563;p33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564" name="Google Shape;1564;p33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33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6" name="Google Shape;1566;p33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33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8" name="Google Shape;1568;p33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33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33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33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33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33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33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5" name="Google Shape;1575;p33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6" name="Google Shape;1576;p33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33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33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33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33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1" name="Google Shape;1581;p33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33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33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4" name="Google Shape;1584;p33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5" name="Google Shape;1585;p33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6" name="Google Shape;1586;p33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7" name="Google Shape;1587;p33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88" name="Google Shape;1588;p33"/>
          <p:cNvGrpSpPr/>
          <p:nvPr/>
        </p:nvGrpSpPr>
        <p:grpSpPr>
          <a:xfrm>
            <a:off x="8114750" y="-4096"/>
            <a:ext cx="1152016" cy="3989775"/>
            <a:chOff x="8114750" y="-4096"/>
            <a:chExt cx="1152016" cy="3989775"/>
          </a:xfrm>
        </p:grpSpPr>
        <p:sp>
          <p:nvSpPr>
            <p:cNvPr id="1589" name="Google Shape;1589;p33"/>
            <p:cNvSpPr/>
            <p:nvPr/>
          </p:nvSpPr>
          <p:spPr>
            <a:xfrm flipH="1">
              <a:off x="8428466" y="0"/>
              <a:ext cx="838300" cy="3985679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8114750" y="-4096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1" name="Google Shape;1591;p33"/>
            <p:cNvGrpSpPr/>
            <p:nvPr/>
          </p:nvGrpSpPr>
          <p:grpSpPr>
            <a:xfrm flipH="1">
              <a:off x="8185445" y="2445275"/>
              <a:ext cx="484925" cy="1370250"/>
              <a:chOff x="3973200" y="1692800"/>
              <a:chExt cx="484925" cy="1370250"/>
            </a:xfrm>
          </p:grpSpPr>
          <p:sp>
            <p:nvSpPr>
              <p:cNvPr id="1592" name="Google Shape;1592;p3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6" name="Google Shape;1616;p33"/>
          <p:cNvSpPr txBox="1"/>
          <p:nvPr>
            <p:ph type="ctrTitle"/>
          </p:nvPr>
        </p:nvSpPr>
        <p:spPr>
          <a:xfrm>
            <a:off x="2287650" y="744350"/>
            <a:ext cx="4568700" cy="8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Montserrat ExtraBold"/>
              <a:buNone/>
              <a:defRPr sz="45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7" name="Google Shape;1617;p33"/>
          <p:cNvSpPr txBox="1"/>
          <p:nvPr>
            <p:ph idx="1" type="subTitle"/>
          </p:nvPr>
        </p:nvSpPr>
        <p:spPr>
          <a:xfrm>
            <a:off x="2808750" y="1868300"/>
            <a:ext cx="35265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618" name="Google Shape;1618;p33"/>
          <p:cNvSpPr txBox="1"/>
          <p:nvPr/>
        </p:nvSpPr>
        <p:spPr>
          <a:xfrm>
            <a:off x="3072000" y="3762397"/>
            <a:ext cx="3000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rgbClr val="632A6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rgbClr val="632A6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>
                <a:solidFill>
                  <a:srgbClr val="632A6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632A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15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34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1621" name="Google Shape;1621;p34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842692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3" name="Google Shape;1623;p34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624" name="Google Shape;1624;p3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8" name="Google Shape;1648;p34"/>
          <p:cNvSpPr/>
          <p:nvPr/>
        </p:nvSpPr>
        <p:spPr>
          <a:xfrm>
            <a:off x="-950511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9" name="Google Shape;1649;p34"/>
          <p:cNvGrpSpPr/>
          <p:nvPr/>
        </p:nvGrpSpPr>
        <p:grpSpPr>
          <a:xfrm>
            <a:off x="16866" y="-1518420"/>
            <a:ext cx="484925" cy="2690505"/>
            <a:chOff x="-237650" y="2312843"/>
            <a:chExt cx="484925" cy="2690505"/>
          </a:xfrm>
        </p:grpSpPr>
        <p:grpSp>
          <p:nvGrpSpPr>
            <p:cNvPr id="1650" name="Google Shape;1650;p34"/>
            <p:cNvGrpSpPr/>
            <p:nvPr/>
          </p:nvGrpSpPr>
          <p:grpSpPr>
            <a:xfrm flipH="1" rot="10800000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651" name="Google Shape;1651;p3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5" name="Google Shape;1675;p34"/>
            <p:cNvGrpSpPr/>
            <p:nvPr/>
          </p:nvGrpSpPr>
          <p:grpSpPr>
            <a:xfrm flipH="1" rot="10800000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676" name="Google Shape;1676;p3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0" name="Google Shape;1700;p34"/>
          <p:cNvSpPr txBox="1"/>
          <p:nvPr>
            <p:ph type="title"/>
          </p:nvPr>
        </p:nvSpPr>
        <p:spPr>
          <a:xfrm>
            <a:off x="717075" y="412923"/>
            <a:ext cx="77100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1" name="Google Shape;1701;p34"/>
          <p:cNvSpPr txBox="1"/>
          <p:nvPr>
            <p:ph idx="1" type="subTitle"/>
          </p:nvPr>
        </p:nvSpPr>
        <p:spPr>
          <a:xfrm>
            <a:off x="720000" y="1241998"/>
            <a:ext cx="5152500" cy="3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200">
                <a:solidFill>
                  <a:srgbClr val="632A6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200">
                <a:solidFill>
                  <a:srgbClr val="632A6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2" name="Google Shape;1702;p34"/>
          <p:cNvSpPr txBox="1"/>
          <p:nvPr>
            <p:ph idx="2" type="subTitle"/>
          </p:nvPr>
        </p:nvSpPr>
        <p:spPr>
          <a:xfrm>
            <a:off x="720000" y="1601450"/>
            <a:ext cx="7704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3">
  <p:cSld name="CUSTOM_15_1"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35"/>
          <p:cNvSpPr txBox="1"/>
          <p:nvPr>
            <p:ph type="title"/>
          </p:nvPr>
        </p:nvSpPr>
        <p:spPr>
          <a:xfrm>
            <a:off x="1314450" y="384773"/>
            <a:ext cx="65151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5" name="Google Shape;1705;p35"/>
          <p:cNvSpPr txBox="1"/>
          <p:nvPr>
            <p:ph idx="1" type="subTitle"/>
          </p:nvPr>
        </p:nvSpPr>
        <p:spPr>
          <a:xfrm>
            <a:off x="720000" y="1630100"/>
            <a:ext cx="51525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200">
                <a:solidFill>
                  <a:srgbClr val="632A6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200">
                <a:solidFill>
                  <a:srgbClr val="632A6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6" name="Google Shape;1706;p35"/>
          <p:cNvSpPr txBox="1"/>
          <p:nvPr>
            <p:ph idx="2" type="subTitle"/>
          </p:nvPr>
        </p:nvSpPr>
        <p:spPr>
          <a:xfrm>
            <a:off x="720000" y="1144250"/>
            <a:ext cx="7704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5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7" name="Google Shape;1707;p35"/>
          <p:cNvSpPr/>
          <p:nvPr/>
        </p:nvSpPr>
        <p:spPr>
          <a:xfrm>
            <a:off x="-834224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5"/>
          <p:cNvSpPr/>
          <p:nvPr/>
        </p:nvSpPr>
        <p:spPr>
          <a:xfrm>
            <a:off x="-5822" y="-1125"/>
            <a:ext cx="716211" cy="1676550"/>
          </a:xfrm>
          <a:custGeom>
            <a:rect b="b" l="l" r="r" t="t"/>
            <a:pathLst>
              <a:path extrusionOk="0" h="67062" w="67061">
                <a:moveTo>
                  <a:pt x="0" y="1"/>
                </a:moveTo>
                <a:lnTo>
                  <a:pt x="0" y="67062"/>
                </a:lnTo>
                <a:lnTo>
                  <a:pt x="67061" y="67062"/>
                </a:lnTo>
                <a:lnTo>
                  <a:pt x="67061" y="1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9" name="Google Shape;1709;p35"/>
          <p:cNvGrpSpPr/>
          <p:nvPr/>
        </p:nvGrpSpPr>
        <p:grpSpPr>
          <a:xfrm>
            <a:off x="480323" y="-2204220"/>
            <a:ext cx="484925" cy="2690505"/>
            <a:chOff x="-237650" y="2312843"/>
            <a:chExt cx="484925" cy="2690505"/>
          </a:xfrm>
        </p:grpSpPr>
        <p:grpSp>
          <p:nvGrpSpPr>
            <p:cNvPr id="1710" name="Google Shape;1710;p35"/>
            <p:cNvGrpSpPr/>
            <p:nvPr/>
          </p:nvGrpSpPr>
          <p:grpSpPr>
            <a:xfrm flipH="1" rot="10800000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711" name="Google Shape;1711;p3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5" name="Google Shape;1735;p35"/>
            <p:cNvGrpSpPr/>
            <p:nvPr/>
          </p:nvGrpSpPr>
          <p:grpSpPr>
            <a:xfrm flipH="1" rot="10800000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736" name="Google Shape;1736;p3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0" name="Google Shape;1760;p35"/>
          <p:cNvGrpSpPr/>
          <p:nvPr/>
        </p:nvGrpSpPr>
        <p:grpSpPr>
          <a:xfrm>
            <a:off x="8185445" y="0"/>
            <a:ext cx="1081322" cy="3985679"/>
            <a:chOff x="8185445" y="0"/>
            <a:chExt cx="1081322" cy="3985679"/>
          </a:xfrm>
        </p:grpSpPr>
        <p:sp>
          <p:nvSpPr>
            <p:cNvPr id="1761" name="Google Shape;1761;p35"/>
            <p:cNvSpPr/>
            <p:nvPr/>
          </p:nvSpPr>
          <p:spPr>
            <a:xfrm flipH="1">
              <a:off x="8428466" y="0"/>
              <a:ext cx="838300" cy="3985679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2" name="Google Shape;1762;p35"/>
            <p:cNvGrpSpPr/>
            <p:nvPr/>
          </p:nvGrpSpPr>
          <p:grpSpPr>
            <a:xfrm flipH="1">
              <a:off x="8185445" y="2445275"/>
              <a:ext cx="484925" cy="1370250"/>
              <a:chOff x="3973200" y="1692800"/>
              <a:chExt cx="484925" cy="1370250"/>
            </a:xfrm>
          </p:grpSpPr>
          <p:sp>
            <p:nvSpPr>
              <p:cNvPr id="1763" name="Google Shape;1763;p3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CUSTOM_23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6"/>
          <p:cNvSpPr/>
          <p:nvPr/>
        </p:nvSpPr>
        <p:spPr>
          <a:xfrm>
            <a:off x="-834224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36"/>
          <p:cNvGrpSpPr/>
          <p:nvPr/>
        </p:nvGrpSpPr>
        <p:grpSpPr>
          <a:xfrm>
            <a:off x="7201988" y="6"/>
            <a:ext cx="1945925" cy="1370262"/>
            <a:chOff x="7201988" y="6"/>
            <a:chExt cx="1945925" cy="1370262"/>
          </a:xfrm>
        </p:grpSpPr>
        <p:sp>
          <p:nvSpPr>
            <p:cNvPr id="1790" name="Google Shape;1790;p36"/>
            <p:cNvSpPr/>
            <p:nvPr/>
          </p:nvSpPr>
          <p:spPr>
            <a:xfrm>
              <a:off x="7201988" y="6"/>
              <a:ext cx="1945925" cy="386675"/>
            </a:xfrm>
            <a:custGeom>
              <a:rect b="b" l="l" r="r" t="t"/>
              <a:pathLst>
                <a:path extrusionOk="0" h="15467" w="77837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1" name="Google Shape;1791;p36"/>
            <p:cNvGrpSpPr/>
            <p:nvPr/>
          </p:nvGrpSpPr>
          <p:grpSpPr>
            <a:xfrm>
              <a:off x="8660288" y="18"/>
              <a:ext cx="484925" cy="1370250"/>
              <a:chOff x="3973200" y="1692800"/>
              <a:chExt cx="484925" cy="1370250"/>
            </a:xfrm>
          </p:grpSpPr>
          <p:sp>
            <p:nvSpPr>
              <p:cNvPr id="1792" name="Google Shape;1792;p36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6" name="Google Shape;1816;p36"/>
          <p:cNvSpPr txBox="1"/>
          <p:nvPr>
            <p:ph type="title"/>
          </p:nvPr>
        </p:nvSpPr>
        <p:spPr>
          <a:xfrm>
            <a:off x="311700" y="412813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7" name="Google Shape;1817;p36"/>
          <p:cNvSpPr txBox="1"/>
          <p:nvPr>
            <p:ph hasCustomPrompt="1" idx="2" type="title"/>
          </p:nvPr>
        </p:nvSpPr>
        <p:spPr>
          <a:xfrm>
            <a:off x="4194163" y="1402258"/>
            <a:ext cx="7593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8" name="Google Shape;1818;p36"/>
          <p:cNvSpPr txBox="1"/>
          <p:nvPr>
            <p:ph idx="1" type="subTitle"/>
          </p:nvPr>
        </p:nvSpPr>
        <p:spPr>
          <a:xfrm>
            <a:off x="5907178" y="1411594"/>
            <a:ext cx="14532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9" name="Google Shape;1819;p36"/>
          <p:cNvSpPr txBox="1"/>
          <p:nvPr>
            <p:ph hasCustomPrompt="1" idx="3" type="title"/>
          </p:nvPr>
        </p:nvSpPr>
        <p:spPr>
          <a:xfrm>
            <a:off x="2483438" y="2700071"/>
            <a:ext cx="7593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0" name="Google Shape;1820;p36"/>
          <p:cNvSpPr txBox="1"/>
          <p:nvPr>
            <p:ph idx="4" type="subTitle"/>
          </p:nvPr>
        </p:nvSpPr>
        <p:spPr>
          <a:xfrm>
            <a:off x="5907175" y="1531098"/>
            <a:ext cx="23937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1" name="Google Shape;1821;p36"/>
          <p:cNvSpPr txBox="1"/>
          <p:nvPr>
            <p:ph hasCustomPrompt="1" idx="5" type="title"/>
          </p:nvPr>
        </p:nvSpPr>
        <p:spPr>
          <a:xfrm>
            <a:off x="4192350" y="3912346"/>
            <a:ext cx="7593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2" name="Google Shape;1822;p36"/>
          <p:cNvSpPr txBox="1"/>
          <p:nvPr>
            <p:ph idx="6" type="subTitle"/>
          </p:nvPr>
        </p:nvSpPr>
        <p:spPr>
          <a:xfrm>
            <a:off x="3863754" y="2706942"/>
            <a:ext cx="14532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3" name="Google Shape;1823;p36"/>
          <p:cNvSpPr txBox="1"/>
          <p:nvPr>
            <p:ph idx="7" type="subTitle"/>
          </p:nvPr>
        </p:nvSpPr>
        <p:spPr>
          <a:xfrm>
            <a:off x="6028349" y="3880522"/>
            <a:ext cx="11484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4" name="Google Shape;1824;p36"/>
          <p:cNvSpPr txBox="1"/>
          <p:nvPr>
            <p:ph idx="8" type="subTitle"/>
          </p:nvPr>
        </p:nvSpPr>
        <p:spPr>
          <a:xfrm>
            <a:off x="3858100" y="2821186"/>
            <a:ext cx="23937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5" name="Google Shape;1825;p36"/>
          <p:cNvSpPr txBox="1"/>
          <p:nvPr>
            <p:ph idx="9" type="subTitle"/>
          </p:nvPr>
        </p:nvSpPr>
        <p:spPr>
          <a:xfrm>
            <a:off x="6104746" y="4031140"/>
            <a:ext cx="23937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Rubik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24"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7"/>
          <p:cNvSpPr/>
          <p:nvPr/>
        </p:nvSpPr>
        <p:spPr>
          <a:xfrm>
            <a:off x="8714975" y="-3"/>
            <a:ext cx="838300" cy="4332195"/>
          </a:xfrm>
          <a:custGeom>
            <a:rect b="b" l="l" r="r" t="t"/>
            <a:pathLst>
              <a:path extrusionOk="0" h="119798" w="33532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37"/>
          <p:cNvSpPr/>
          <p:nvPr/>
        </p:nvSpPr>
        <p:spPr>
          <a:xfrm>
            <a:off x="-683320" y="-166464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9" name="Google Shape;1829;p37"/>
          <p:cNvGrpSpPr/>
          <p:nvPr/>
        </p:nvGrpSpPr>
        <p:grpSpPr>
          <a:xfrm>
            <a:off x="8891638" y="2137987"/>
            <a:ext cx="484925" cy="2690505"/>
            <a:chOff x="-237650" y="2312843"/>
            <a:chExt cx="484925" cy="2690505"/>
          </a:xfrm>
        </p:grpSpPr>
        <p:grpSp>
          <p:nvGrpSpPr>
            <p:cNvPr id="1830" name="Google Shape;1830;p37"/>
            <p:cNvGrpSpPr/>
            <p:nvPr/>
          </p:nvGrpSpPr>
          <p:grpSpPr>
            <a:xfrm flipH="1" rot="10800000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831" name="Google Shape;1831;p37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7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7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7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7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7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7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7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7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7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7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7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7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7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7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7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7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5" name="Google Shape;1855;p37"/>
            <p:cNvGrpSpPr/>
            <p:nvPr/>
          </p:nvGrpSpPr>
          <p:grpSpPr>
            <a:xfrm flipH="1" rot="10800000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856" name="Google Shape;1856;p37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7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7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7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7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7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7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7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7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7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0" name="Google Shape;1880;p37"/>
          <p:cNvSpPr txBox="1"/>
          <p:nvPr>
            <p:ph type="title"/>
          </p:nvPr>
        </p:nvSpPr>
        <p:spPr>
          <a:xfrm>
            <a:off x="311700" y="412376"/>
            <a:ext cx="85206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25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38"/>
          <p:cNvGrpSpPr/>
          <p:nvPr/>
        </p:nvGrpSpPr>
        <p:grpSpPr>
          <a:xfrm>
            <a:off x="-371775" y="1367200"/>
            <a:ext cx="801075" cy="2423050"/>
            <a:chOff x="-371775" y="1367200"/>
            <a:chExt cx="801075" cy="2423050"/>
          </a:xfrm>
        </p:grpSpPr>
        <p:sp>
          <p:nvSpPr>
            <p:cNvPr id="1883" name="Google Shape;1883;p38"/>
            <p:cNvSpPr/>
            <p:nvPr/>
          </p:nvSpPr>
          <p:spPr>
            <a:xfrm flipH="1">
              <a:off x="-371775" y="1367200"/>
              <a:ext cx="624350" cy="242305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4" name="Google Shape;1884;p38"/>
            <p:cNvGrpSpPr/>
            <p:nvPr/>
          </p:nvGrpSpPr>
          <p:grpSpPr>
            <a:xfrm flipH="1">
              <a:off x="-55625" y="2243125"/>
              <a:ext cx="484925" cy="1370250"/>
              <a:chOff x="3973200" y="1692800"/>
              <a:chExt cx="484925" cy="1370250"/>
            </a:xfrm>
          </p:grpSpPr>
          <p:sp>
            <p:nvSpPr>
              <p:cNvPr id="1885" name="Google Shape;1885;p38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8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8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8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8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8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8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8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8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8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8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8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8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8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8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8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8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8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8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8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8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8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8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8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9" name="Google Shape;1909;p38"/>
          <p:cNvGrpSpPr/>
          <p:nvPr/>
        </p:nvGrpSpPr>
        <p:grpSpPr>
          <a:xfrm>
            <a:off x="5176127" y="6253"/>
            <a:ext cx="3967900" cy="465900"/>
            <a:chOff x="2613600" y="4372375"/>
            <a:chExt cx="3967900" cy="465900"/>
          </a:xfrm>
        </p:grpSpPr>
        <p:sp>
          <p:nvSpPr>
            <p:cNvPr id="1910" name="Google Shape;1910;p38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38"/>
          <p:cNvSpPr/>
          <p:nvPr/>
        </p:nvSpPr>
        <p:spPr>
          <a:xfrm>
            <a:off x="7591659" y="430841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8"/>
          <p:cNvSpPr txBox="1"/>
          <p:nvPr>
            <p:ph type="title"/>
          </p:nvPr>
        </p:nvSpPr>
        <p:spPr>
          <a:xfrm>
            <a:off x="311700" y="448002"/>
            <a:ext cx="8520600" cy="5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28" name="Google Shape;1928;p38"/>
          <p:cNvSpPr txBox="1"/>
          <p:nvPr>
            <p:ph idx="2" type="title"/>
          </p:nvPr>
        </p:nvSpPr>
        <p:spPr>
          <a:xfrm>
            <a:off x="942975" y="3544419"/>
            <a:ext cx="16557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9" name="Google Shape;1929;p38"/>
          <p:cNvSpPr txBox="1"/>
          <p:nvPr>
            <p:ph idx="1" type="subTitle"/>
          </p:nvPr>
        </p:nvSpPr>
        <p:spPr>
          <a:xfrm>
            <a:off x="661050" y="3873759"/>
            <a:ext cx="21831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0" name="Google Shape;1930;p38"/>
          <p:cNvSpPr txBox="1"/>
          <p:nvPr>
            <p:ph hasCustomPrompt="1" idx="3" type="title"/>
          </p:nvPr>
        </p:nvSpPr>
        <p:spPr>
          <a:xfrm>
            <a:off x="1218450" y="3132877"/>
            <a:ext cx="10683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b="0" sz="21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931" name="Google Shape;1931;p38"/>
          <p:cNvSpPr txBox="1"/>
          <p:nvPr>
            <p:ph idx="4" type="title"/>
          </p:nvPr>
        </p:nvSpPr>
        <p:spPr>
          <a:xfrm>
            <a:off x="3751919" y="3537275"/>
            <a:ext cx="16557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2" name="Google Shape;1932;p38"/>
          <p:cNvSpPr txBox="1"/>
          <p:nvPr>
            <p:ph idx="5" type="subTitle"/>
          </p:nvPr>
        </p:nvSpPr>
        <p:spPr>
          <a:xfrm>
            <a:off x="3482819" y="3866615"/>
            <a:ext cx="21831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38"/>
          <p:cNvSpPr txBox="1"/>
          <p:nvPr>
            <p:ph hasCustomPrompt="1" idx="6" type="title"/>
          </p:nvPr>
        </p:nvSpPr>
        <p:spPr>
          <a:xfrm>
            <a:off x="4040231" y="3125733"/>
            <a:ext cx="10683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b="0" sz="21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934" name="Google Shape;1934;p38"/>
          <p:cNvSpPr txBox="1"/>
          <p:nvPr>
            <p:ph idx="7" type="title"/>
          </p:nvPr>
        </p:nvSpPr>
        <p:spPr>
          <a:xfrm>
            <a:off x="6568025" y="3534125"/>
            <a:ext cx="16557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5" name="Google Shape;1935;p38"/>
          <p:cNvSpPr txBox="1"/>
          <p:nvPr>
            <p:ph idx="8" type="subTitle"/>
          </p:nvPr>
        </p:nvSpPr>
        <p:spPr>
          <a:xfrm>
            <a:off x="6308018" y="3866615"/>
            <a:ext cx="21831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6" name="Google Shape;1936;p38"/>
          <p:cNvSpPr txBox="1"/>
          <p:nvPr>
            <p:ph hasCustomPrompt="1" idx="9" type="title"/>
          </p:nvPr>
        </p:nvSpPr>
        <p:spPr>
          <a:xfrm>
            <a:off x="6865425" y="3125733"/>
            <a:ext cx="10683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b="0" sz="21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">
    <p:bg>
      <p:bgPr>
        <a:solidFill>
          <a:srgbClr val="FFCE4B"/>
        </a:solidFill>
      </p:bgPr>
    </p:bg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1">
    <p:bg>
      <p:bgPr>
        <a:solidFill>
          <a:srgbClr val="FFCE4B"/>
        </a:solidFill>
      </p:bgPr>
    </p:bg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40"/>
          <p:cNvGrpSpPr/>
          <p:nvPr/>
        </p:nvGrpSpPr>
        <p:grpSpPr>
          <a:xfrm>
            <a:off x="8426920" y="-14275"/>
            <a:ext cx="1152005" cy="4512224"/>
            <a:chOff x="8426920" y="-14275"/>
            <a:chExt cx="1152005" cy="4512224"/>
          </a:xfrm>
        </p:grpSpPr>
        <p:sp>
          <p:nvSpPr>
            <p:cNvPr id="1941" name="Google Shape;1941;p40"/>
            <p:cNvSpPr/>
            <p:nvPr/>
          </p:nvSpPr>
          <p:spPr>
            <a:xfrm flipH="1">
              <a:off x="8740625" y="-14275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8426920" y="-12781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3" name="Google Shape;1943;p40"/>
            <p:cNvGrpSpPr/>
            <p:nvPr/>
          </p:nvGrpSpPr>
          <p:grpSpPr>
            <a:xfrm flipH="1">
              <a:off x="8502637" y="3127699"/>
              <a:ext cx="484925" cy="1370250"/>
              <a:chOff x="3973200" y="1692800"/>
              <a:chExt cx="484925" cy="1370250"/>
            </a:xfrm>
          </p:grpSpPr>
          <p:sp>
            <p:nvSpPr>
              <p:cNvPr id="1944" name="Google Shape;1944;p4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4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4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4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4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8" name="Google Shape;1968;p40"/>
          <p:cNvGrpSpPr/>
          <p:nvPr/>
        </p:nvGrpSpPr>
        <p:grpSpPr>
          <a:xfrm>
            <a:off x="4336237" y="1451512"/>
            <a:ext cx="484925" cy="2701419"/>
            <a:chOff x="4336237" y="1451512"/>
            <a:chExt cx="484925" cy="2701419"/>
          </a:xfrm>
        </p:grpSpPr>
        <p:grpSp>
          <p:nvGrpSpPr>
            <p:cNvPr id="1969" name="Google Shape;1969;p40"/>
            <p:cNvGrpSpPr/>
            <p:nvPr/>
          </p:nvGrpSpPr>
          <p:grpSpPr>
            <a:xfrm flipH="1">
              <a:off x="4336237" y="1451512"/>
              <a:ext cx="484925" cy="1370250"/>
              <a:chOff x="3973200" y="1692800"/>
              <a:chExt cx="484925" cy="1370250"/>
            </a:xfrm>
          </p:grpSpPr>
          <p:sp>
            <p:nvSpPr>
              <p:cNvPr id="1970" name="Google Shape;1970;p4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4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4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4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4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4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4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4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4" name="Google Shape;1994;p40"/>
            <p:cNvGrpSpPr/>
            <p:nvPr/>
          </p:nvGrpSpPr>
          <p:grpSpPr>
            <a:xfrm flipH="1">
              <a:off x="4336237" y="2782680"/>
              <a:ext cx="484925" cy="1370250"/>
              <a:chOff x="3973200" y="1692800"/>
              <a:chExt cx="484925" cy="1370250"/>
            </a:xfrm>
          </p:grpSpPr>
          <p:sp>
            <p:nvSpPr>
              <p:cNvPr id="1995" name="Google Shape;1995;p4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4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4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9" name="Google Shape;2019;p40"/>
          <p:cNvGrpSpPr/>
          <p:nvPr/>
        </p:nvGrpSpPr>
        <p:grpSpPr>
          <a:xfrm>
            <a:off x="-112311" y="3413831"/>
            <a:ext cx="1670200" cy="1729669"/>
            <a:chOff x="-112311" y="3413831"/>
            <a:chExt cx="1670200" cy="1729669"/>
          </a:xfrm>
        </p:grpSpPr>
        <p:sp>
          <p:nvSpPr>
            <p:cNvPr id="2020" name="Google Shape;2020;p40"/>
            <p:cNvSpPr/>
            <p:nvPr/>
          </p:nvSpPr>
          <p:spPr>
            <a:xfrm>
              <a:off x="-5" y="3413831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-112311" y="43084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538125"/>
            <a:ext cx="4572000" cy="40674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8435895" y="4435375"/>
            <a:ext cx="1404900" cy="1404900"/>
          </a:xfrm>
          <a:prstGeom prst="ellipse">
            <a:avLst/>
          </a:prstGeom>
          <a:solidFill>
            <a:srgbClr val="187894"/>
          </a:solidFill>
          <a:ln cap="flat" cmpd="sng" w="9525">
            <a:solidFill>
              <a:srgbClr val="FFCE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5"/>
          <p:cNvGrpSpPr/>
          <p:nvPr/>
        </p:nvGrpSpPr>
        <p:grpSpPr>
          <a:xfrm>
            <a:off x="2" y="4372418"/>
            <a:ext cx="3967900" cy="465900"/>
            <a:chOff x="2613600" y="4372375"/>
            <a:chExt cx="3967900" cy="465900"/>
          </a:xfrm>
        </p:grpSpPr>
        <p:sp>
          <p:nvSpPr>
            <p:cNvPr id="128" name="Google Shape;128;p5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7198517" y="-2471"/>
            <a:ext cx="1945925" cy="1376328"/>
            <a:chOff x="7198517" y="-2471"/>
            <a:chExt cx="1945925" cy="1376328"/>
          </a:xfrm>
        </p:grpSpPr>
        <p:sp>
          <p:nvSpPr>
            <p:cNvPr id="145" name="Google Shape;145;p5"/>
            <p:cNvSpPr/>
            <p:nvPr/>
          </p:nvSpPr>
          <p:spPr>
            <a:xfrm>
              <a:off x="7198517" y="-2471"/>
              <a:ext cx="1945925" cy="386675"/>
            </a:xfrm>
            <a:custGeom>
              <a:rect b="b" l="l" r="r" t="t"/>
              <a:pathLst>
                <a:path extrusionOk="0" h="15467" w="77837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8656817" y="3607"/>
              <a:ext cx="484925" cy="1370250"/>
              <a:chOff x="3973200" y="1692800"/>
              <a:chExt cx="484925" cy="1370250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" name="Google Shape;171;p5"/>
          <p:cNvSpPr/>
          <p:nvPr/>
        </p:nvSpPr>
        <p:spPr>
          <a:xfrm>
            <a:off x="-309575" y="-40972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-309575" y="-40972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3736888" y="463596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"/>
          <p:cNvSpPr txBox="1"/>
          <p:nvPr>
            <p:ph type="ctrTitle"/>
          </p:nvPr>
        </p:nvSpPr>
        <p:spPr>
          <a:xfrm flipH="1">
            <a:off x="5106475" y="1355860"/>
            <a:ext cx="168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5" name="Google Shape;175;p5"/>
          <p:cNvSpPr txBox="1"/>
          <p:nvPr>
            <p:ph idx="1" type="subTitle"/>
          </p:nvPr>
        </p:nvSpPr>
        <p:spPr>
          <a:xfrm flipH="1">
            <a:off x="5106225" y="1852309"/>
            <a:ext cx="33207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6" name="Google Shape;176;p5"/>
          <p:cNvSpPr txBox="1"/>
          <p:nvPr>
            <p:ph idx="2" type="ctrTitle"/>
          </p:nvPr>
        </p:nvSpPr>
        <p:spPr>
          <a:xfrm flipH="1">
            <a:off x="5106475" y="2560551"/>
            <a:ext cx="168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7" name="Google Shape;177;p5"/>
          <p:cNvSpPr txBox="1"/>
          <p:nvPr>
            <p:ph idx="3" type="subTitle"/>
          </p:nvPr>
        </p:nvSpPr>
        <p:spPr>
          <a:xfrm flipH="1">
            <a:off x="5106225" y="3050963"/>
            <a:ext cx="33207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4" type="title"/>
          </p:nvPr>
        </p:nvSpPr>
        <p:spPr>
          <a:xfrm>
            <a:off x="593250" y="1965575"/>
            <a:ext cx="30132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7">
    <p:bg>
      <p:bgPr>
        <a:solidFill>
          <a:srgbClr val="FFCE4B"/>
        </a:solid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1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4" name="Google Shape;2024;p41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2025" name="Google Shape;2025;p41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842692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7" name="Google Shape;2027;p41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2028" name="Google Shape;2028;p41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1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1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1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1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1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1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1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1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1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1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1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1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41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1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1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1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1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1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1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1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1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1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1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2" name="Google Shape;2052;p41"/>
          <p:cNvGrpSpPr/>
          <p:nvPr/>
        </p:nvGrpSpPr>
        <p:grpSpPr>
          <a:xfrm>
            <a:off x="-112311" y="5580"/>
            <a:ext cx="1670200" cy="5137920"/>
            <a:chOff x="-112311" y="5580"/>
            <a:chExt cx="1670200" cy="5137920"/>
          </a:xfrm>
        </p:grpSpPr>
        <p:sp>
          <p:nvSpPr>
            <p:cNvPr id="2053" name="Google Shape;2053;p41"/>
            <p:cNvSpPr/>
            <p:nvPr/>
          </p:nvSpPr>
          <p:spPr>
            <a:xfrm>
              <a:off x="-112311" y="43084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4" name="Google Shape;2054;p41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2055" name="Google Shape;2055;p41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056" name="Google Shape;2056;p41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41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41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41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41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41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41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41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41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41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41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41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41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41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41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41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41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41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41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41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41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41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41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41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80" name="Google Shape;2080;p41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081" name="Google Shape;2081;p41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41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41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41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41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41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41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41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41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41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41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41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41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41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41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41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41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41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41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41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41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41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41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41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9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2"/>
          <p:cNvSpPr/>
          <p:nvPr/>
        </p:nvSpPr>
        <p:spPr>
          <a:xfrm>
            <a:off x="-834224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42"/>
          <p:cNvSpPr/>
          <p:nvPr/>
        </p:nvSpPr>
        <p:spPr>
          <a:xfrm>
            <a:off x="3409504" y="3786275"/>
            <a:ext cx="2324991" cy="131624"/>
          </a:xfrm>
          <a:custGeom>
            <a:rect b="b" l="l" r="r" t="t"/>
            <a:pathLst>
              <a:path extrusionOk="0" h="15467" w="77837">
                <a:moveTo>
                  <a:pt x="0" y="0"/>
                </a:moveTo>
                <a:lnTo>
                  <a:pt x="0" y="15466"/>
                </a:lnTo>
                <a:lnTo>
                  <a:pt x="77837" y="15466"/>
                </a:lnTo>
                <a:lnTo>
                  <a:pt x="77837" y="0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8" name="Google Shape;2108;p42"/>
          <p:cNvGrpSpPr/>
          <p:nvPr/>
        </p:nvGrpSpPr>
        <p:grpSpPr>
          <a:xfrm>
            <a:off x="-5822" y="-1125"/>
            <a:ext cx="971071" cy="2697211"/>
            <a:chOff x="-5822" y="-1125"/>
            <a:chExt cx="971071" cy="2697211"/>
          </a:xfrm>
        </p:grpSpPr>
        <p:sp>
          <p:nvSpPr>
            <p:cNvPr id="2109" name="Google Shape;2109;p42"/>
            <p:cNvSpPr/>
            <p:nvPr/>
          </p:nvSpPr>
          <p:spPr>
            <a:xfrm>
              <a:off x="-5822" y="-1125"/>
              <a:ext cx="716211" cy="1676550"/>
            </a:xfrm>
            <a:custGeom>
              <a:rect b="b" l="l" r="r" t="t"/>
              <a:pathLst>
                <a:path extrusionOk="0" h="67062" w="67061">
                  <a:moveTo>
                    <a:pt x="0" y="1"/>
                  </a:moveTo>
                  <a:lnTo>
                    <a:pt x="0" y="67062"/>
                  </a:lnTo>
                  <a:lnTo>
                    <a:pt x="67061" y="67062"/>
                  </a:lnTo>
                  <a:lnTo>
                    <a:pt x="67061" y="1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0" name="Google Shape;2110;p42"/>
            <p:cNvGrpSpPr/>
            <p:nvPr/>
          </p:nvGrpSpPr>
          <p:grpSpPr>
            <a:xfrm>
              <a:off x="480323" y="5580"/>
              <a:ext cx="484925" cy="2690505"/>
              <a:chOff x="-237650" y="2312843"/>
              <a:chExt cx="484925" cy="2690505"/>
            </a:xfrm>
          </p:grpSpPr>
          <p:grpSp>
            <p:nvGrpSpPr>
              <p:cNvPr id="2111" name="Google Shape;2111;p42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112" name="Google Shape;2112;p42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42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42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42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42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42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42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42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42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42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42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42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42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42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42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42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42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42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42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42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42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42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42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42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6" name="Google Shape;2136;p42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137" name="Google Shape;2137;p42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42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42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42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42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42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42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42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42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42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42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42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42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42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42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42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42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42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42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42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42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42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42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42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61" name="Google Shape;2161;p42"/>
          <p:cNvGrpSpPr/>
          <p:nvPr/>
        </p:nvGrpSpPr>
        <p:grpSpPr>
          <a:xfrm>
            <a:off x="8114750" y="-48500"/>
            <a:ext cx="1152016" cy="4034179"/>
            <a:chOff x="8114750" y="-48500"/>
            <a:chExt cx="1152016" cy="4034179"/>
          </a:xfrm>
        </p:grpSpPr>
        <p:sp>
          <p:nvSpPr>
            <p:cNvPr id="2162" name="Google Shape;2162;p42"/>
            <p:cNvSpPr/>
            <p:nvPr/>
          </p:nvSpPr>
          <p:spPr>
            <a:xfrm flipH="1">
              <a:off x="8428466" y="0"/>
              <a:ext cx="838300" cy="3985679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811475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4" name="Google Shape;2164;p42"/>
            <p:cNvGrpSpPr/>
            <p:nvPr/>
          </p:nvGrpSpPr>
          <p:grpSpPr>
            <a:xfrm flipH="1">
              <a:off x="8185445" y="2445275"/>
              <a:ext cx="484925" cy="1370250"/>
              <a:chOff x="3973200" y="1692800"/>
              <a:chExt cx="484925" cy="1370250"/>
            </a:xfrm>
          </p:grpSpPr>
          <p:sp>
            <p:nvSpPr>
              <p:cNvPr id="2165" name="Google Shape;2165;p4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4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4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4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4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9_1"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43"/>
          <p:cNvSpPr/>
          <p:nvPr/>
        </p:nvSpPr>
        <p:spPr>
          <a:xfrm>
            <a:off x="8714975" y="-3"/>
            <a:ext cx="838300" cy="4332195"/>
          </a:xfrm>
          <a:custGeom>
            <a:rect b="b" l="l" r="r" t="t"/>
            <a:pathLst>
              <a:path extrusionOk="0" h="119798" w="33532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3"/>
          <p:cNvSpPr/>
          <p:nvPr/>
        </p:nvSpPr>
        <p:spPr>
          <a:xfrm>
            <a:off x="-683320" y="-166464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2" name="Google Shape;2192;p43"/>
          <p:cNvGrpSpPr/>
          <p:nvPr/>
        </p:nvGrpSpPr>
        <p:grpSpPr>
          <a:xfrm>
            <a:off x="8891638" y="2137987"/>
            <a:ext cx="484925" cy="2690505"/>
            <a:chOff x="-237650" y="2312843"/>
            <a:chExt cx="484925" cy="2690505"/>
          </a:xfrm>
        </p:grpSpPr>
        <p:grpSp>
          <p:nvGrpSpPr>
            <p:cNvPr id="2193" name="Google Shape;2193;p43"/>
            <p:cNvGrpSpPr/>
            <p:nvPr/>
          </p:nvGrpSpPr>
          <p:grpSpPr>
            <a:xfrm flipH="1" rot="10800000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2194" name="Google Shape;2194;p4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4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4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4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4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4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4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4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4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8" name="Google Shape;2218;p43"/>
            <p:cNvGrpSpPr/>
            <p:nvPr/>
          </p:nvGrpSpPr>
          <p:grpSpPr>
            <a:xfrm flipH="1" rot="10800000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2219" name="Google Shape;2219;p4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4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4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4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4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4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4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19_1_1"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44"/>
          <p:cNvSpPr/>
          <p:nvPr/>
        </p:nvSpPr>
        <p:spPr>
          <a:xfrm>
            <a:off x="8570225" y="4557197"/>
            <a:ext cx="1150500" cy="11505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5" name="Google Shape;2245;p44"/>
          <p:cNvGrpSpPr/>
          <p:nvPr/>
        </p:nvGrpSpPr>
        <p:grpSpPr>
          <a:xfrm>
            <a:off x="362150" y="1360225"/>
            <a:ext cx="801075" cy="2423050"/>
            <a:chOff x="362150" y="1360225"/>
            <a:chExt cx="801075" cy="2423050"/>
          </a:xfrm>
        </p:grpSpPr>
        <p:sp>
          <p:nvSpPr>
            <p:cNvPr id="2246" name="Google Shape;2246;p44"/>
            <p:cNvSpPr/>
            <p:nvPr/>
          </p:nvSpPr>
          <p:spPr>
            <a:xfrm flipH="1">
              <a:off x="362150" y="1360225"/>
              <a:ext cx="624350" cy="242305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7" name="Google Shape;2247;p44"/>
            <p:cNvGrpSpPr/>
            <p:nvPr/>
          </p:nvGrpSpPr>
          <p:grpSpPr>
            <a:xfrm flipH="1">
              <a:off x="678300" y="2236150"/>
              <a:ext cx="484925" cy="1370250"/>
              <a:chOff x="3973200" y="1692800"/>
              <a:chExt cx="484925" cy="1370250"/>
            </a:xfrm>
          </p:grpSpPr>
          <p:sp>
            <p:nvSpPr>
              <p:cNvPr id="2248" name="Google Shape;2248;p4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2" name="Google Shape;2272;p44"/>
          <p:cNvGrpSpPr/>
          <p:nvPr/>
        </p:nvGrpSpPr>
        <p:grpSpPr>
          <a:xfrm>
            <a:off x="5176102" y="568453"/>
            <a:ext cx="3967900" cy="465900"/>
            <a:chOff x="2613600" y="4372375"/>
            <a:chExt cx="3967900" cy="465900"/>
          </a:xfrm>
        </p:grpSpPr>
        <p:sp>
          <p:nvSpPr>
            <p:cNvPr id="2273" name="Google Shape;2273;p44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4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4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4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4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4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632A67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19_1_1_1"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5"/>
          <p:cNvSpPr/>
          <p:nvPr/>
        </p:nvSpPr>
        <p:spPr>
          <a:xfrm>
            <a:off x="8435895" y="443537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1" name="Google Shape;2291;p45"/>
          <p:cNvGrpSpPr/>
          <p:nvPr/>
        </p:nvGrpSpPr>
        <p:grpSpPr>
          <a:xfrm>
            <a:off x="2" y="4372418"/>
            <a:ext cx="3967900" cy="465900"/>
            <a:chOff x="2613600" y="4372375"/>
            <a:chExt cx="3967900" cy="465900"/>
          </a:xfrm>
        </p:grpSpPr>
        <p:sp>
          <p:nvSpPr>
            <p:cNvPr id="2292" name="Google Shape;2292;p45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8" name="Google Shape;2308;p45"/>
          <p:cNvGrpSpPr/>
          <p:nvPr/>
        </p:nvGrpSpPr>
        <p:grpSpPr>
          <a:xfrm>
            <a:off x="7198517" y="-2471"/>
            <a:ext cx="1945925" cy="1376328"/>
            <a:chOff x="7198517" y="-2471"/>
            <a:chExt cx="1945925" cy="1376328"/>
          </a:xfrm>
        </p:grpSpPr>
        <p:sp>
          <p:nvSpPr>
            <p:cNvPr id="2309" name="Google Shape;2309;p45"/>
            <p:cNvSpPr/>
            <p:nvPr/>
          </p:nvSpPr>
          <p:spPr>
            <a:xfrm>
              <a:off x="7198517" y="-2471"/>
              <a:ext cx="1945925" cy="386675"/>
            </a:xfrm>
            <a:custGeom>
              <a:rect b="b" l="l" r="r" t="t"/>
              <a:pathLst>
                <a:path extrusionOk="0" h="15467" w="77837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0" name="Google Shape;2310;p45"/>
            <p:cNvGrpSpPr/>
            <p:nvPr/>
          </p:nvGrpSpPr>
          <p:grpSpPr>
            <a:xfrm>
              <a:off x="8656817" y="3607"/>
              <a:ext cx="484925" cy="1370250"/>
              <a:chOff x="3973200" y="1692800"/>
              <a:chExt cx="484925" cy="1370250"/>
            </a:xfrm>
          </p:grpSpPr>
          <p:sp>
            <p:nvSpPr>
              <p:cNvPr id="2311" name="Google Shape;2311;p4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4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4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4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4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4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4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4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4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4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4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4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4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4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4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4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4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4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4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4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8">
  <p:cSld name="CUSTOM_19_1_1_1_1"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6"/>
          <p:cNvSpPr/>
          <p:nvPr/>
        </p:nvSpPr>
        <p:spPr>
          <a:xfrm>
            <a:off x="6232825" y="0"/>
            <a:ext cx="29112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7" name="Google Shape;2337;p46"/>
          <p:cNvGrpSpPr/>
          <p:nvPr/>
        </p:nvGrpSpPr>
        <p:grpSpPr>
          <a:xfrm>
            <a:off x="-371775" y="1367200"/>
            <a:ext cx="801075" cy="2423050"/>
            <a:chOff x="-371775" y="1367200"/>
            <a:chExt cx="801075" cy="2423050"/>
          </a:xfrm>
        </p:grpSpPr>
        <p:sp>
          <p:nvSpPr>
            <p:cNvPr id="2338" name="Google Shape;2338;p46"/>
            <p:cNvSpPr/>
            <p:nvPr/>
          </p:nvSpPr>
          <p:spPr>
            <a:xfrm flipH="1">
              <a:off x="-371775" y="1367200"/>
              <a:ext cx="624350" cy="242305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9" name="Google Shape;2339;p46"/>
            <p:cNvGrpSpPr/>
            <p:nvPr/>
          </p:nvGrpSpPr>
          <p:grpSpPr>
            <a:xfrm flipH="1">
              <a:off x="-55625" y="2243125"/>
              <a:ext cx="484925" cy="1370250"/>
              <a:chOff x="3973200" y="1692800"/>
              <a:chExt cx="484925" cy="1370250"/>
            </a:xfrm>
          </p:grpSpPr>
          <p:sp>
            <p:nvSpPr>
              <p:cNvPr id="2340" name="Google Shape;2340;p46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6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6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6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6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6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6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6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6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6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6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6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6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6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6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6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6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6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6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6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6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6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6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6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4" name="Google Shape;2364;p46"/>
          <p:cNvGrpSpPr/>
          <p:nvPr/>
        </p:nvGrpSpPr>
        <p:grpSpPr>
          <a:xfrm>
            <a:off x="5176127" y="234853"/>
            <a:ext cx="3967900" cy="465900"/>
            <a:chOff x="2613600" y="4372375"/>
            <a:chExt cx="3967900" cy="465900"/>
          </a:xfrm>
        </p:grpSpPr>
        <p:sp>
          <p:nvSpPr>
            <p:cNvPr id="2365" name="Google Shape;2365;p46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1" name="Google Shape;2381;p46"/>
          <p:cNvSpPr/>
          <p:nvPr/>
        </p:nvSpPr>
        <p:spPr>
          <a:xfrm>
            <a:off x="7591659" y="430841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9">
  <p:cSld name="CUSTOM_19_1_1_1_1_1"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47"/>
          <p:cNvSpPr/>
          <p:nvPr/>
        </p:nvSpPr>
        <p:spPr>
          <a:xfrm flipH="1">
            <a:off x="8729045" y="1085207"/>
            <a:ext cx="838300" cy="2994950"/>
          </a:xfrm>
          <a:custGeom>
            <a:rect b="b" l="l" r="r" t="t"/>
            <a:pathLst>
              <a:path extrusionOk="0" h="119798" w="33532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4" name="Google Shape;2384;p47"/>
          <p:cNvGrpSpPr/>
          <p:nvPr/>
        </p:nvGrpSpPr>
        <p:grpSpPr>
          <a:xfrm flipH="1">
            <a:off x="8493613" y="2539882"/>
            <a:ext cx="484925" cy="1370250"/>
            <a:chOff x="3973200" y="1692800"/>
            <a:chExt cx="484925" cy="1370250"/>
          </a:xfrm>
        </p:grpSpPr>
        <p:sp>
          <p:nvSpPr>
            <p:cNvPr id="2385" name="Google Shape;2385;p47"/>
            <p:cNvSpPr/>
            <p:nvPr/>
          </p:nvSpPr>
          <p:spPr>
            <a:xfrm>
              <a:off x="397320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397320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3981125" y="2069925"/>
              <a:ext cx="50725" cy="50750"/>
            </a:xfrm>
            <a:custGeom>
              <a:rect b="b" l="l" r="r" t="t"/>
              <a:pathLst>
                <a:path extrusionOk="0" h="2030" w="2029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397320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3981125" y="244707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397320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3981125" y="2825800"/>
              <a:ext cx="50725" cy="49150"/>
            </a:xfrm>
            <a:custGeom>
              <a:rect b="b" l="l" r="r" t="t"/>
              <a:pathLst>
                <a:path extrusionOk="0" h="1966" w="2029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397320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418555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418555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4185550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418555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4185550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418555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4185550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418555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4399475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7"/>
            <p:cNvSpPr/>
            <p:nvPr/>
          </p:nvSpPr>
          <p:spPr>
            <a:xfrm>
              <a:off x="4399475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7"/>
            <p:cNvSpPr/>
            <p:nvPr/>
          </p:nvSpPr>
          <p:spPr>
            <a:xfrm>
              <a:off x="4399475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7"/>
            <p:cNvSpPr/>
            <p:nvPr/>
          </p:nvSpPr>
          <p:spPr>
            <a:xfrm>
              <a:off x="4399475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7"/>
            <p:cNvSpPr/>
            <p:nvPr/>
          </p:nvSpPr>
          <p:spPr>
            <a:xfrm>
              <a:off x="4399475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7"/>
            <p:cNvSpPr/>
            <p:nvPr/>
          </p:nvSpPr>
          <p:spPr>
            <a:xfrm>
              <a:off x="4399475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7"/>
            <p:cNvSpPr/>
            <p:nvPr/>
          </p:nvSpPr>
          <p:spPr>
            <a:xfrm>
              <a:off x="4399475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7"/>
            <p:cNvSpPr/>
            <p:nvPr/>
          </p:nvSpPr>
          <p:spPr>
            <a:xfrm>
              <a:off x="4399475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9" name="Google Shape;2409;p47"/>
          <p:cNvGrpSpPr/>
          <p:nvPr/>
        </p:nvGrpSpPr>
        <p:grpSpPr>
          <a:xfrm>
            <a:off x="-2890598" y="4632165"/>
            <a:ext cx="3967900" cy="465900"/>
            <a:chOff x="2613600" y="4372375"/>
            <a:chExt cx="3967900" cy="465900"/>
          </a:xfrm>
        </p:grpSpPr>
        <p:sp>
          <p:nvSpPr>
            <p:cNvPr id="2410" name="Google Shape;2410;p47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7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7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7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7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7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7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7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7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7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7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7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7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7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6" name="Google Shape;2426;p47"/>
          <p:cNvSpPr/>
          <p:nvPr/>
        </p:nvSpPr>
        <p:spPr>
          <a:xfrm>
            <a:off x="-719053" y="-695678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0">
  <p:cSld name="CUSTOM_19_1_1_1_1_1_1"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48"/>
          <p:cNvSpPr/>
          <p:nvPr/>
        </p:nvSpPr>
        <p:spPr>
          <a:xfrm>
            <a:off x="-1262775" y="-1957825"/>
            <a:ext cx="3959700" cy="3959700"/>
          </a:xfrm>
          <a:prstGeom prst="ellipse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48"/>
          <p:cNvSpPr/>
          <p:nvPr/>
        </p:nvSpPr>
        <p:spPr>
          <a:xfrm flipH="1" rot="10800000">
            <a:off x="7198067" y="4759893"/>
            <a:ext cx="1945925" cy="386675"/>
          </a:xfrm>
          <a:custGeom>
            <a:rect b="b" l="l" r="r" t="t"/>
            <a:pathLst>
              <a:path extrusionOk="0" h="15467" w="77837">
                <a:moveTo>
                  <a:pt x="0" y="0"/>
                </a:moveTo>
                <a:lnTo>
                  <a:pt x="0" y="15466"/>
                </a:lnTo>
                <a:lnTo>
                  <a:pt x="77837" y="15466"/>
                </a:lnTo>
                <a:lnTo>
                  <a:pt x="77837" y="0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0" name="Google Shape;2430;p48"/>
          <p:cNvGrpSpPr/>
          <p:nvPr/>
        </p:nvGrpSpPr>
        <p:grpSpPr>
          <a:xfrm flipH="1" rot="10800000">
            <a:off x="8656367" y="3776306"/>
            <a:ext cx="484925" cy="1370250"/>
            <a:chOff x="3973200" y="1692800"/>
            <a:chExt cx="484925" cy="1370250"/>
          </a:xfrm>
        </p:grpSpPr>
        <p:sp>
          <p:nvSpPr>
            <p:cNvPr id="2431" name="Google Shape;2431;p48"/>
            <p:cNvSpPr/>
            <p:nvPr/>
          </p:nvSpPr>
          <p:spPr>
            <a:xfrm>
              <a:off x="397320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397320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3981125" y="2069925"/>
              <a:ext cx="50725" cy="50750"/>
            </a:xfrm>
            <a:custGeom>
              <a:rect b="b" l="l" r="r" t="t"/>
              <a:pathLst>
                <a:path extrusionOk="0" h="2030" w="2029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397320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3981125" y="244707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397320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3981125" y="2825800"/>
              <a:ext cx="50725" cy="49150"/>
            </a:xfrm>
            <a:custGeom>
              <a:rect b="b" l="l" r="r" t="t"/>
              <a:pathLst>
                <a:path extrusionOk="0" h="1966" w="2029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397320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418555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418555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4185550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418555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4185550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418555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4185550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418555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4399475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4399475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4399475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4399475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4399475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4399475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4399475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4399475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6"/>
          <p:cNvGrpSpPr/>
          <p:nvPr/>
        </p:nvGrpSpPr>
        <p:grpSpPr>
          <a:xfrm>
            <a:off x="8656817" y="3607"/>
            <a:ext cx="484925" cy="1370250"/>
            <a:chOff x="3973200" y="1692800"/>
            <a:chExt cx="484925" cy="1370250"/>
          </a:xfrm>
        </p:grpSpPr>
        <p:sp>
          <p:nvSpPr>
            <p:cNvPr id="181" name="Google Shape;181;p6"/>
            <p:cNvSpPr/>
            <p:nvPr/>
          </p:nvSpPr>
          <p:spPr>
            <a:xfrm>
              <a:off x="397320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397320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3981125" y="2069925"/>
              <a:ext cx="50725" cy="50750"/>
            </a:xfrm>
            <a:custGeom>
              <a:rect b="b" l="l" r="r" t="t"/>
              <a:pathLst>
                <a:path extrusionOk="0" h="2030" w="2029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97320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981125" y="244707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7320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81125" y="2825800"/>
              <a:ext cx="50725" cy="49150"/>
            </a:xfrm>
            <a:custGeom>
              <a:rect b="b" l="l" r="r" t="t"/>
              <a:pathLst>
                <a:path extrusionOk="0" h="1966" w="2029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320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18555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18555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185550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18555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185550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18555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185550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18555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399475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399475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399475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399475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399475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399475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399475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399475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6"/>
          <p:cNvGrpSpPr/>
          <p:nvPr/>
        </p:nvGrpSpPr>
        <p:grpSpPr>
          <a:xfrm>
            <a:off x="-2890598" y="4632165"/>
            <a:ext cx="3967900" cy="465900"/>
            <a:chOff x="2613600" y="4372375"/>
            <a:chExt cx="3967900" cy="465900"/>
          </a:xfrm>
        </p:grpSpPr>
        <p:sp>
          <p:nvSpPr>
            <p:cNvPr id="206" name="Google Shape;206;p6"/>
            <p:cNvSpPr/>
            <p:nvPr/>
          </p:nvSpPr>
          <p:spPr>
            <a:xfrm>
              <a:off x="26136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8481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3081075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3140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54852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7814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014400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2473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4818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71480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477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182275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4152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648150" y="4372375"/>
              <a:ext cx="467475" cy="465900"/>
            </a:xfrm>
            <a:custGeom>
              <a:rect b="b" l="l" r="r" t="t"/>
              <a:pathLst>
                <a:path extrusionOk="0" fill="none" h="18636" w="18699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881075" y="4372375"/>
              <a:ext cx="467500" cy="465900"/>
            </a:xfrm>
            <a:custGeom>
              <a:rect b="b" l="l" r="r" t="t"/>
              <a:pathLst>
                <a:path extrusionOk="0" fill="none" h="18636" w="1870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115600" y="4372375"/>
              <a:ext cx="465900" cy="465900"/>
            </a:xfrm>
            <a:custGeom>
              <a:rect b="b" l="l" r="r" t="t"/>
              <a:pathLst>
                <a:path extrusionOk="0" fill="none" h="18636" w="18636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cap="flat" cmpd="sng" w="28575">
              <a:solidFill>
                <a:srgbClr val="187894"/>
              </a:solidFill>
              <a:prstDash val="solid"/>
              <a:miter lim="633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6"/>
          <p:cNvSpPr/>
          <p:nvPr/>
        </p:nvSpPr>
        <p:spPr>
          <a:xfrm>
            <a:off x="-719053" y="-695678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7198517" y="-2471"/>
            <a:ext cx="1945925" cy="386675"/>
          </a:xfrm>
          <a:custGeom>
            <a:rect b="b" l="l" r="r" t="t"/>
            <a:pathLst>
              <a:path extrusionOk="0" h="15467" w="77837">
                <a:moveTo>
                  <a:pt x="0" y="0"/>
                </a:moveTo>
                <a:lnTo>
                  <a:pt x="0" y="15466"/>
                </a:lnTo>
                <a:lnTo>
                  <a:pt x="77837" y="15466"/>
                </a:lnTo>
                <a:lnTo>
                  <a:pt x="77837" y="0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"/>
          <p:cNvSpPr txBox="1"/>
          <p:nvPr>
            <p:ph type="title"/>
          </p:nvPr>
        </p:nvSpPr>
        <p:spPr>
          <a:xfrm>
            <a:off x="717150" y="412385"/>
            <a:ext cx="77097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0" y="0"/>
            <a:ext cx="57972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7"/>
          <p:cNvGrpSpPr/>
          <p:nvPr/>
        </p:nvGrpSpPr>
        <p:grpSpPr>
          <a:xfrm>
            <a:off x="8647650" y="1085207"/>
            <a:ext cx="982500" cy="2994950"/>
            <a:chOff x="8647650" y="1085207"/>
            <a:chExt cx="982500" cy="2994950"/>
          </a:xfrm>
        </p:grpSpPr>
        <p:sp>
          <p:nvSpPr>
            <p:cNvPr id="228" name="Google Shape;228;p7"/>
            <p:cNvSpPr/>
            <p:nvPr/>
          </p:nvSpPr>
          <p:spPr>
            <a:xfrm flipH="1">
              <a:off x="8791850" y="1085207"/>
              <a:ext cx="838300" cy="2994950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7"/>
            <p:cNvGrpSpPr/>
            <p:nvPr/>
          </p:nvGrpSpPr>
          <p:grpSpPr>
            <a:xfrm flipH="1">
              <a:off x="8647650" y="2539882"/>
              <a:ext cx="484925" cy="1370250"/>
              <a:chOff x="3973200" y="1692800"/>
              <a:chExt cx="484925" cy="137025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4" name="Google Shape;254;p7"/>
          <p:cNvSpPr/>
          <p:nvPr/>
        </p:nvSpPr>
        <p:spPr>
          <a:xfrm>
            <a:off x="-707554" y="-702375"/>
            <a:ext cx="1404900" cy="1404900"/>
          </a:xfrm>
          <a:prstGeom prst="ellipse">
            <a:avLst/>
          </a:prstGeom>
          <a:solidFill>
            <a:srgbClr val="FFCE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 txBox="1"/>
          <p:nvPr>
            <p:ph type="title"/>
          </p:nvPr>
        </p:nvSpPr>
        <p:spPr>
          <a:xfrm>
            <a:off x="621075" y="412603"/>
            <a:ext cx="31032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6" name="Google Shape;256;p7"/>
          <p:cNvSpPr txBox="1"/>
          <p:nvPr>
            <p:ph idx="1" type="subTitle"/>
          </p:nvPr>
        </p:nvSpPr>
        <p:spPr>
          <a:xfrm>
            <a:off x="621075" y="1855150"/>
            <a:ext cx="49761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4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/>
          <p:nvPr/>
        </p:nvSpPr>
        <p:spPr>
          <a:xfrm>
            <a:off x="-834224" y="4308400"/>
            <a:ext cx="1670200" cy="835100"/>
          </a:xfrm>
          <a:custGeom>
            <a:rect b="b" l="l" r="r" t="t"/>
            <a:pathLst>
              <a:path extrusionOk="0" h="33404" w="66808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3409504" y="3786275"/>
            <a:ext cx="2324991" cy="131624"/>
          </a:xfrm>
          <a:custGeom>
            <a:rect b="b" l="l" r="r" t="t"/>
            <a:pathLst>
              <a:path extrusionOk="0" h="15467" w="77837">
                <a:moveTo>
                  <a:pt x="0" y="0"/>
                </a:moveTo>
                <a:lnTo>
                  <a:pt x="0" y="15466"/>
                </a:lnTo>
                <a:lnTo>
                  <a:pt x="77837" y="15466"/>
                </a:lnTo>
                <a:lnTo>
                  <a:pt x="77837" y="0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>
            <a:off x="-5822" y="-1125"/>
            <a:ext cx="971071" cy="2697211"/>
            <a:chOff x="-5822" y="-1125"/>
            <a:chExt cx="971071" cy="2697211"/>
          </a:xfrm>
        </p:grpSpPr>
        <p:sp>
          <p:nvSpPr>
            <p:cNvPr id="261" name="Google Shape;261;p8"/>
            <p:cNvSpPr/>
            <p:nvPr/>
          </p:nvSpPr>
          <p:spPr>
            <a:xfrm>
              <a:off x="-5822" y="-1125"/>
              <a:ext cx="716211" cy="1676550"/>
            </a:xfrm>
            <a:custGeom>
              <a:rect b="b" l="l" r="r" t="t"/>
              <a:pathLst>
                <a:path extrusionOk="0" h="67062" w="67061">
                  <a:moveTo>
                    <a:pt x="0" y="1"/>
                  </a:moveTo>
                  <a:lnTo>
                    <a:pt x="0" y="67062"/>
                  </a:lnTo>
                  <a:lnTo>
                    <a:pt x="67061" y="67062"/>
                  </a:lnTo>
                  <a:lnTo>
                    <a:pt x="67061" y="1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8"/>
            <p:cNvGrpSpPr/>
            <p:nvPr/>
          </p:nvGrpSpPr>
          <p:grpSpPr>
            <a:xfrm>
              <a:off x="480323" y="5580"/>
              <a:ext cx="484925" cy="2690505"/>
              <a:chOff x="-237650" y="2312843"/>
              <a:chExt cx="484925" cy="2690505"/>
            </a:xfrm>
          </p:grpSpPr>
          <p:grpSp>
            <p:nvGrpSpPr>
              <p:cNvPr id="263" name="Google Shape;263;p8"/>
              <p:cNvGrpSpPr/>
              <p:nvPr/>
            </p:nvGrpSpPr>
            <p:grpSpPr>
              <a:xfrm flipH="1" rot="10800000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64" name="Google Shape;264;p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" name="Google Shape;288;p8"/>
              <p:cNvGrpSpPr/>
              <p:nvPr/>
            </p:nvGrpSpPr>
            <p:grpSpPr>
              <a:xfrm flipH="1" rot="10800000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89" name="Google Shape;289;p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rect b="b" l="l" r="r" t="t"/>
                  <a:pathLst>
                    <a:path extrusionOk="0" h="2030" w="2029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rect b="b" l="l" r="r" t="t"/>
                  <a:pathLst>
                    <a:path extrusionOk="0" h="2029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rect b="b" l="l" r="r" t="t"/>
                  <a:pathLst>
                    <a:path extrusionOk="0" h="1966" w="2029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rect b="b" l="l" r="r" t="t"/>
                  <a:pathLst>
                    <a:path extrusionOk="0" h="2010" w="2346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rect b="b" l="l" r="r" t="t"/>
                  <a:pathLst>
                    <a:path extrusionOk="0" h="2011" w="2346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rect b="b" l="l" r="r" t="t"/>
                  <a:pathLst>
                    <a:path extrusionOk="0" h="1953" w="2346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13" name="Google Shape;313;p8"/>
          <p:cNvGrpSpPr/>
          <p:nvPr/>
        </p:nvGrpSpPr>
        <p:grpSpPr>
          <a:xfrm>
            <a:off x="8114750" y="-48500"/>
            <a:ext cx="1152016" cy="4034179"/>
            <a:chOff x="8114750" y="-48500"/>
            <a:chExt cx="1152016" cy="4034179"/>
          </a:xfrm>
        </p:grpSpPr>
        <p:sp>
          <p:nvSpPr>
            <p:cNvPr id="314" name="Google Shape;314;p8"/>
            <p:cNvSpPr/>
            <p:nvPr/>
          </p:nvSpPr>
          <p:spPr>
            <a:xfrm flipH="1">
              <a:off x="8428466" y="0"/>
              <a:ext cx="838300" cy="3985679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114750" y="-48500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p8"/>
            <p:cNvGrpSpPr/>
            <p:nvPr/>
          </p:nvGrpSpPr>
          <p:grpSpPr>
            <a:xfrm flipH="1">
              <a:off x="8185445" y="2445275"/>
              <a:ext cx="484925" cy="1370250"/>
              <a:chOff x="3973200" y="1692800"/>
              <a:chExt cx="484925" cy="1370250"/>
            </a:xfrm>
          </p:grpSpPr>
          <p:sp>
            <p:nvSpPr>
              <p:cNvPr id="317" name="Google Shape;317;p8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8"/>
          <p:cNvSpPr txBox="1"/>
          <p:nvPr>
            <p:ph type="title"/>
          </p:nvPr>
        </p:nvSpPr>
        <p:spPr>
          <a:xfrm>
            <a:off x="1712250" y="1783200"/>
            <a:ext cx="5719500" cy="15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9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9"/>
          <p:cNvGrpSpPr/>
          <p:nvPr/>
        </p:nvGrpSpPr>
        <p:grpSpPr>
          <a:xfrm>
            <a:off x="8426920" y="-14275"/>
            <a:ext cx="1152005" cy="4512224"/>
            <a:chOff x="8426920" y="-14275"/>
            <a:chExt cx="1152005" cy="4512224"/>
          </a:xfrm>
        </p:grpSpPr>
        <p:sp>
          <p:nvSpPr>
            <p:cNvPr id="345" name="Google Shape;345;p9"/>
            <p:cNvSpPr/>
            <p:nvPr/>
          </p:nvSpPr>
          <p:spPr>
            <a:xfrm flipH="1">
              <a:off x="8740625" y="-14275"/>
              <a:ext cx="838300" cy="4035695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8426920" y="-12781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9"/>
            <p:cNvGrpSpPr/>
            <p:nvPr/>
          </p:nvGrpSpPr>
          <p:grpSpPr>
            <a:xfrm flipH="1">
              <a:off x="8502637" y="3127699"/>
              <a:ext cx="484925" cy="1370250"/>
              <a:chOff x="3973200" y="1692800"/>
              <a:chExt cx="484925" cy="1370250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9"/>
          <p:cNvGrpSpPr/>
          <p:nvPr/>
        </p:nvGrpSpPr>
        <p:grpSpPr>
          <a:xfrm flipH="1">
            <a:off x="4336237" y="1451512"/>
            <a:ext cx="484925" cy="1370250"/>
            <a:chOff x="3973200" y="1692800"/>
            <a:chExt cx="484925" cy="1370250"/>
          </a:xfrm>
        </p:grpSpPr>
        <p:sp>
          <p:nvSpPr>
            <p:cNvPr id="373" name="Google Shape;373;p9"/>
            <p:cNvSpPr/>
            <p:nvPr/>
          </p:nvSpPr>
          <p:spPr>
            <a:xfrm>
              <a:off x="397320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97320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981125" y="2069925"/>
              <a:ext cx="50725" cy="50750"/>
            </a:xfrm>
            <a:custGeom>
              <a:rect b="b" l="l" r="r" t="t"/>
              <a:pathLst>
                <a:path extrusionOk="0" h="2030" w="2029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97320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981125" y="244707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97320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981125" y="2825800"/>
              <a:ext cx="50725" cy="49150"/>
            </a:xfrm>
            <a:custGeom>
              <a:rect b="b" l="l" r="r" t="t"/>
              <a:pathLst>
                <a:path extrusionOk="0" h="1966" w="2029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97320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185550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185550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4185550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4185550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185550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185550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185550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185550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99475" y="169280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399475" y="1882800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99475" y="206992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399475" y="22585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399475" y="2447075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399475" y="2635650"/>
              <a:ext cx="58650" cy="50250"/>
            </a:xfrm>
            <a:custGeom>
              <a:rect b="b" l="l" r="r" t="t"/>
              <a:pathLst>
                <a:path extrusionOk="0" h="2010" w="2346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4399475" y="2824200"/>
              <a:ext cx="58650" cy="50275"/>
            </a:xfrm>
            <a:custGeom>
              <a:rect b="b" l="l" r="r" t="t"/>
              <a:pathLst>
                <a:path extrusionOk="0" h="2011" w="2346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4399475" y="3014225"/>
              <a:ext cx="58650" cy="48825"/>
            </a:xfrm>
            <a:custGeom>
              <a:rect b="b" l="l" r="r" t="t"/>
              <a:pathLst>
                <a:path extrusionOk="0" h="1953" w="2346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-112311" y="3413831"/>
            <a:ext cx="1670200" cy="1729669"/>
            <a:chOff x="-112311" y="3413831"/>
            <a:chExt cx="1670200" cy="1729669"/>
          </a:xfrm>
        </p:grpSpPr>
        <p:sp>
          <p:nvSpPr>
            <p:cNvPr id="398" name="Google Shape;398;p9"/>
            <p:cNvSpPr/>
            <p:nvPr/>
          </p:nvSpPr>
          <p:spPr>
            <a:xfrm>
              <a:off x="-5" y="3413831"/>
              <a:ext cx="624350" cy="1724100"/>
            </a:xfrm>
            <a:custGeom>
              <a:rect b="b" l="l" r="r" t="t"/>
              <a:pathLst>
                <a:path extrusionOk="0" h="68964" w="24974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-112311" y="4308400"/>
              <a:ext cx="1670200" cy="835100"/>
            </a:xfrm>
            <a:custGeom>
              <a:rect b="b" l="l" r="r" t="t"/>
              <a:pathLst>
                <a:path extrusionOk="0" h="33404" w="66808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9"/>
          <p:cNvSpPr txBox="1"/>
          <p:nvPr>
            <p:ph type="ctrTitle"/>
          </p:nvPr>
        </p:nvSpPr>
        <p:spPr>
          <a:xfrm>
            <a:off x="5561085" y="1980337"/>
            <a:ext cx="271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1" name="Google Shape;401;p9"/>
          <p:cNvSpPr txBox="1"/>
          <p:nvPr>
            <p:ph idx="1" type="subTitle"/>
          </p:nvPr>
        </p:nvSpPr>
        <p:spPr>
          <a:xfrm>
            <a:off x="5547665" y="2483513"/>
            <a:ext cx="27144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2" name="Google Shape;402;p9"/>
          <p:cNvSpPr txBox="1"/>
          <p:nvPr>
            <p:ph idx="2" type="ctrTitle"/>
          </p:nvPr>
        </p:nvSpPr>
        <p:spPr>
          <a:xfrm>
            <a:off x="881935" y="1980337"/>
            <a:ext cx="271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3" name="Google Shape;403;p9"/>
          <p:cNvSpPr txBox="1"/>
          <p:nvPr>
            <p:ph idx="3" type="subTitle"/>
          </p:nvPr>
        </p:nvSpPr>
        <p:spPr>
          <a:xfrm>
            <a:off x="868515" y="2480363"/>
            <a:ext cx="27144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idx="4" type="title"/>
          </p:nvPr>
        </p:nvSpPr>
        <p:spPr>
          <a:xfrm>
            <a:off x="720000" y="413170"/>
            <a:ext cx="7707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000">
                <a:solidFill>
                  <a:srgbClr val="632A6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 txBox="1"/>
          <p:nvPr>
            <p:ph type="title"/>
          </p:nvPr>
        </p:nvSpPr>
        <p:spPr>
          <a:xfrm>
            <a:off x="624875" y="255956"/>
            <a:ext cx="26514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CE4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b="1"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800"/>
              <a:buFont typeface="Roboto"/>
              <a:buChar char="●"/>
              <a:defRPr sz="1800"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/>
              <a:buChar char="○"/>
              <a:defRPr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/>
              <a:buChar char="■"/>
              <a:defRPr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/>
              <a:buChar char="●"/>
              <a:defRPr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/>
              <a:buChar char="○"/>
              <a:defRPr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/>
              <a:buChar char="■"/>
              <a:defRPr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/>
              <a:buChar char="●"/>
              <a:defRPr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/>
              <a:buChar char="○"/>
              <a:defRPr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400"/>
              <a:buFont typeface="Roboto"/>
              <a:buChar char="■"/>
              <a:defRPr>
                <a:solidFill>
                  <a:srgbClr val="632A6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url?q=http://bit.ly/2Tynxth&amp;sa=D&amp;source=editors&amp;ust=1625646429376000&amp;usg=AOvVaw0tGJ1pidp_OirC2uQDVxv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E4B"/>
        </a:solidFill>
      </p:bgPr>
    </p:bg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9" name="Google Shape;2459;p49"/>
          <p:cNvPicPr preferRelativeResize="0"/>
          <p:nvPr/>
        </p:nvPicPr>
        <p:blipFill rotWithShape="1">
          <a:blip r:embed="rId3">
            <a:alphaModFix/>
          </a:blip>
          <a:srcRect b="0" l="42457" r="18352" t="0"/>
          <a:stretch/>
        </p:blipFill>
        <p:spPr>
          <a:xfrm>
            <a:off x="6172850" y="0"/>
            <a:ext cx="30228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0" name="Google Shape;2460;p49"/>
          <p:cNvGrpSpPr/>
          <p:nvPr/>
        </p:nvGrpSpPr>
        <p:grpSpPr>
          <a:xfrm>
            <a:off x="717075" y="942975"/>
            <a:ext cx="2905500" cy="2586250"/>
            <a:chOff x="4577725" y="542925"/>
            <a:chExt cx="2905500" cy="2586250"/>
          </a:xfrm>
        </p:grpSpPr>
        <p:cxnSp>
          <p:nvCxnSpPr>
            <p:cNvPr id="2461" name="Google Shape;2461;p49"/>
            <p:cNvCxnSpPr/>
            <p:nvPr/>
          </p:nvCxnSpPr>
          <p:spPr>
            <a:xfrm>
              <a:off x="4596775" y="552450"/>
              <a:ext cx="2857500" cy="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2" name="Google Shape;2462;p49"/>
            <p:cNvCxnSpPr/>
            <p:nvPr/>
          </p:nvCxnSpPr>
          <p:spPr>
            <a:xfrm>
              <a:off x="4615825" y="542925"/>
              <a:ext cx="0" cy="253380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3" name="Google Shape;2463;p49"/>
            <p:cNvCxnSpPr/>
            <p:nvPr/>
          </p:nvCxnSpPr>
          <p:spPr>
            <a:xfrm>
              <a:off x="4577725" y="3095625"/>
              <a:ext cx="2905500" cy="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4" name="Google Shape;2464;p49"/>
            <p:cNvCxnSpPr/>
            <p:nvPr/>
          </p:nvCxnSpPr>
          <p:spPr>
            <a:xfrm flipH="1">
              <a:off x="7454075" y="2797675"/>
              <a:ext cx="3600" cy="331500"/>
            </a:xfrm>
            <a:prstGeom prst="straightConnector1">
              <a:avLst/>
            </a:prstGeom>
            <a:noFill/>
            <a:ln cap="flat" cmpd="sng" w="76200">
              <a:solidFill>
                <a:srgbClr val="F7786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5" name="Google Shape;2465;p49"/>
          <p:cNvSpPr txBox="1"/>
          <p:nvPr>
            <p:ph type="ctrTitle"/>
          </p:nvPr>
        </p:nvSpPr>
        <p:spPr>
          <a:xfrm>
            <a:off x="1052500" y="1381400"/>
            <a:ext cx="4584600" cy="17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White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Wellcome </a:t>
            </a:r>
            <a:endParaRPr/>
          </a:p>
        </p:txBody>
      </p:sp>
      <p:grpSp>
        <p:nvGrpSpPr>
          <p:cNvPr id="2466" name="Google Shape;2466;p49"/>
          <p:cNvGrpSpPr/>
          <p:nvPr/>
        </p:nvGrpSpPr>
        <p:grpSpPr>
          <a:xfrm>
            <a:off x="5637175" y="1213225"/>
            <a:ext cx="982500" cy="2994950"/>
            <a:chOff x="5637175" y="1213225"/>
            <a:chExt cx="982500" cy="2994950"/>
          </a:xfrm>
        </p:grpSpPr>
        <p:sp>
          <p:nvSpPr>
            <p:cNvPr id="2467" name="Google Shape;2467;p49"/>
            <p:cNvSpPr/>
            <p:nvPr/>
          </p:nvSpPr>
          <p:spPr>
            <a:xfrm>
              <a:off x="5637175" y="1213225"/>
              <a:ext cx="838300" cy="2994950"/>
            </a:xfrm>
            <a:custGeom>
              <a:rect b="b" l="l" r="r" t="t"/>
              <a:pathLst>
                <a:path extrusionOk="0" h="119798" w="33532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8" name="Google Shape;2468;p49"/>
            <p:cNvGrpSpPr/>
            <p:nvPr/>
          </p:nvGrpSpPr>
          <p:grpSpPr>
            <a:xfrm>
              <a:off x="6134750" y="2667900"/>
              <a:ext cx="484925" cy="1370250"/>
              <a:chOff x="3973200" y="1692800"/>
              <a:chExt cx="484925" cy="1370250"/>
            </a:xfrm>
          </p:grpSpPr>
          <p:sp>
            <p:nvSpPr>
              <p:cNvPr id="2469" name="Google Shape;2469;p49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49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9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rect b="b" l="l" r="r" t="t"/>
                <a:pathLst>
                  <a:path extrusionOk="0" h="2030" w="2029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9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49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rect b="b" l="l" r="r" t="t"/>
                <a:pathLst>
                  <a:path extrusionOk="0" h="2029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49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49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rect b="b" l="l" r="r" t="t"/>
                <a:pathLst>
                  <a:path extrusionOk="0" h="1966" w="2029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49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49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9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9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9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9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9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9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49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49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49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49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49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49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49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rect b="b" l="l" r="r" t="t"/>
                <a:pathLst>
                  <a:path extrusionOk="0" h="2010" w="2346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49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rect b="b" l="l" r="r" t="t"/>
                <a:pathLst>
                  <a:path extrusionOk="0" h="2011" w="2346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49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rect b="b" l="l" r="r" t="t"/>
                <a:pathLst>
                  <a:path extrusionOk="0" h="1953" w="2346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E4B"/>
        </a:solidFill>
      </p:bgPr>
    </p:bg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50"/>
          <p:cNvSpPr txBox="1"/>
          <p:nvPr>
            <p:ph type="title"/>
          </p:nvPr>
        </p:nvSpPr>
        <p:spPr>
          <a:xfrm>
            <a:off x="1314450" y="412468"/>
            <a:ext cx="65151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-N.G.O Webiste-</a:t>
            </a:r>
            <a:endParaRPr/>
          </a:p>
        </p:txBody>
      </p:sp>
      <p:sp>
        <p:nvSpPr>
          <p:cNvPr id="2498" name="Google Shape;2498;p50"/>
          <p:cNvSpPr txBox="1"/>
          <p:nvPr/>
        </p:nvSpPr>
        <p:spPr>
          <a:xfrm>
            <a:off x="9899750" y="5000525"/>
            <a:ext cx="69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https://www.google.com/url?q=http://bit.ly/2Tynxth&amp;sa=D&amp;source=editors&amp;ust=1625646429376000&amp;usg=AOvVaw0tGJ1pidp_OirC2uQDVxvR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50"/>
          <p:cNvSpPr/>
          <p:nvPr/>
        </p:nvSpPr>
        <p:spPr>
          <a:xfrm>
            <a:off x="3763075" y="4041325"/>
            <a:ext cx="4875600" cy="9591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50"/>
          <p:cNvSpPr txBox="1"/>
          <p:nvPr/>
        </p:nvSpPr>
        <p:spPr>
          <a:xfrm>
            <a:off x="4175425" y="4243825"/>
            <a:ext cx="450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1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Teacher</a:t>
            </a:r>
            <a:r>
              <a:rPr lang="en" sz="2400">
                <a:solidFill>
                  <a:srgbClr val="2121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: Phan Hữu Trí</a:t>
            </a:r>
            <a:endParaRPr sz="2400">
              <a:solidFill>
                <a:srgbClr val="2121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1" name="Google Shape;2501;p50"/>
          <p:cNvSpPr/>
          <p:nvPr/>
        </p:nvSpPr>
        <p:spPr>
          <a:xfrm>
            <a:off x="633625" y="1609550"/>
            <a:ext cx="6088800" cy="2382000"/>
          </a:xfrm>
          <a:prstGeom prst="roundRect">
            <a:avLst>
              <a:gd fmla="val 16667" name="adj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50"/>
          <p:cNvSpPr txBox="1"/>
          <p:nvPr/>
        </p:nvSpPr>
        <p:spPr>
          <a:xfrm>
            <a:off x="1162050" y="2083550"/>
            <a:ext cx="519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Roboto Mono"/>
              <a:buChar char="●"/>
            </a:pPr>
            <a:r>
              <a:rPr b="1" lang="en" sz="2800">
                <a:solidFill>
                  <a:srgbClr val="F2F2F2"/>
                </a:solidFill>
                <a:latin typeface="Roboto Mono"/>
                <a:ea typeface="Roboto Mono"/>
                <a:cs typeface="Roboto Mono"/>
                <a:sym typeface="Roboto Mono"/>
              </a:rPr>
              <a:t>Hồ Ngọc Đức  .</a:t>
            </a:r>
            <a:r>
              <a:rPr b="1" lang="en" sz="2100">
                <a:solidFill>
                  <a:srgbClr val="F2F2F2"/>
                </a:solidFill>
                <a:latin typeface="Roboto Mono"/>
                <a:ea typeface="Roboto Mono"/>
                <a:cs typeface="Roboto Mono"/>
                <a:sym typeface="Roboto Mono"/>
              </a:rPr>
              <a:t>leader</a:t>
            </a:r>
            <a:endParaRPr b="1" sz="2800">
              <a:solidFill>
                <a:srgbClr val="F2F2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Roboto Mono"/>
              <a:buChar char="●"/>
            </a:pPr>
            <a:r>
              <a:rPr b="1" lang="en" sz="2800">
                <a:solidFill>
                  <a:srgbClr val="F2F2F2"/>
                </a:solidFill>
                <a:latin typeface="Roboto Mono"/>
                <a:ea typeface="Roboto Mono"/>
                <a:cs typeface="Roboto Mono"/>
                <a:sym typeface="Roboto Mono"/>
              </a:rPr>
              <a:t>Trần Hữu Nhật Trường</a:t>
            </a:r>
            <a:endParaRPr b="1" sz="2800">
              <a:solidFill>
                <a:srgbClr val="F2F2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Roboto Mono"/>
              <a:buChar char="●"/>
            </a:pPr>
            <a:r>
              <a:rPr b="1" lang="en" sz="2800">
                <a:solidFill>
                  <a:srgbClr val="F2F2F2"/>
                </a:solidFill>
                <a:latin typeface="Roboto Mono"/>
                <a:ea typeface="Roboto Mono"/>
                <a:cs typeface="Roboto Mono"/>
                <a:sym typeface="Roboto Mono"/>
              </a:rPr>
              <a:t>Hà Sỹ Thiện</a:t>
            </a:r>
            <a:endParaRPr b="1" sz="2800">
              <a:solidFill>
                <a:srgbClr val="F2F2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3" name="Google Shape;2503;p50"/>
          <p:cNvSpPr txBox="1"/>
          <p:nvPr/>
        </p:nvSpPr>
        <p:spPr>
          <a:xfrm>
            <a:off x="1012575" y="1207850"/>
            <a:ext cx="2442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E2A47"/>
                </a:solidFill>
                <a:latin typeface="Trebuchet MS"/>
                <a:ea typeface="Trebuchet MS"/>
                <a:cs typeface="Trebuchet MS"/>
                <a:sym typeface="Trebuchet MS"/>
              </a:rPr>
              <a:t>My Team </a:t>
            </a:r>
            <a:endParaRPr b="1" sz="3500">
              <a:solidFill>
                <a:srgbClr val="0E2A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4" name="Google Shape;2504;p50"/>
          <p:cNvSpPr txBox="1"/>
          <p:nvPr/>
        </p:nvSpPr>
        <p:spPr>
          <a:xfrm>
            <a:off x="5984750" y="3247625"/>
            <a:ext cx="2442600" cy="6003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187894"/>
                </a:solidFill>
                <a:latin typeface="Trebuchet MS"/>
                <a:ea typeface="Trebuchet MS"/>
                <a:cs typeface="Trebuchet MS"/>
                <a:sym typeface="Trebuchet MS"/>
              </a:rPr>
              <a:t>Class: </a:t>
            </a:r>
            <a:r>
              <a:rPr lang="en" sz="2700" u="sng">
                <a:solidFill>
                  <a:srgbClr val="187894"/>
                </a:solidFill>
                <a:latin typeface="Trebuchet MS"/>
                <a:ea typeface="Trebuchet MS"/>
                <a:cs typeface="Trebuchet MS"/>
                <a:sym typeface="Trebuchet MS"/>
              </a:rPr>
              <a:t>C1908I3</a:t>
            </a:r>
            <a:endParaRPr sz="2700" u="sng">
              <a:solidFill>
                <a:srgbClr val="1878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5" name="Google Shape;2505;p50"/>
          <p:cNvSpPr txBox="1"/>
          <p:nvPr/>
        </p:nvSpPr>
        <p:spPr>
          <a:xfrm>
            <a:off x="6970975" y="2066450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3rd semester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6" name="Google Shape;2506;p50"/>
          <p:cNvSpPr/>
          <p:nvPr/>
        </p:nvSpPr>
        <p:spPr>
          <a:xfrm>
            <a:off x="6791800" y="1727750"/>
            <a:ext cx="1678200" cy="1062600"/>
          </a:xfrm>
          <a:prstGeom prst="ellipse">
            <a:avLst/>
          </a:prstGeom>
          <a:solidFill>
            <a:srgbClr val="F2F2F2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E4B"/>
        </a:solidFill>
      </p:bgPr>
    </p:bg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51"/>
          <p:cNvSpPr txBox="1"/>
          <p:nvPr>
            <p:ph type="ctrTitle"/>
          </p:nvPr>
        </p:nvSpPr>
        <p:spPr>
          <a:xfrm flipH="1">
            <a:off x="724119" y="551334"/>
            <a:ext cx="77058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12" name="Google Shape;2512;p51"/>
          <p:cNvSpPr txBox="1"/>
          <p:nvPr>
            <p:ph idx="3" type="subTitle"/>
          </p:nvPr>
        </p:nvSpPr>
        <p:spPr>
          <a:xfrm flipH="1">
            <a:off x="1606539" y="1652500"/>
            <a:ext cx="2391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2513" name="Google Shape;2513;p51"/>
          <p:cNvSpPr txBox="1"/>
          <p:nvPr>
            <p:ph idx="1" type="subTitle"/>
          </p:nvPr>
        </p:nvSpPr>
        <p:spPr>
          <a:xfrm flipH="1">
            <a:off x="5225023" y="1692325"/>
            <a:ext cx="2229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514" name="Google Shape;2514;p51"/>
          <p:cNvSpPr txBox="1"/>
          <p:nvPr>
            <p:ph idx="2" type="subTitle"/>
          </p:nvPr>
        </p:nvSpPr>
        <p:spPr>
          <a:xfrm flipH="1">
            <a:off x="5225023" y="3254888"/>
            <a:ext cx="2229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515" name="Google Shape;2515;p51"/>
          <p:cNvSpPr txBox="1"/>
          <p:nvPr>
            <p:ph idx="4" type="subTitle"/>
          </p:nvPr>
        </p:nvSpPr>
        <p:spPr>
          <a:xfrm flipH="1">
            <a:off x="1606539" y="3214505"/>
            <a:ext cx="2391000" cy="3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Funtion</a:t>
            </a:r>
            <a:endParaRPr/>
          </a:p>
        </p:txBody>
      </p:sp>
      <p:sp>
        <p:nvSpPr>
          <p:cNvPr id="2516" name="Google Shape;2516;p51"/>
          <p:cNvSpPr txBox="1"/>
          <p:nvPr>
            <p:ph idx="5" type="title"/>
          </p:nvPr>
        </p:nvSpPr>
        <p:spPr>
          <a:xfrm flipH="1">
            <a:off x="5725723" y="1178350"/>
            <a:ext cx="122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7" name="Google Shape;2517;p51"/>
          <p:cNvSpPr txBox="1"/>
          <p:nvPr>
            <p:ph idx="9" type="subTitle"/>
          </p:nvPr>
        </p:nvSpPr>
        <p:spPr>
          <a:xfrm flipH="1">
            <a:off x="1712289" y="1933297"/>
            <a:ext cx="217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51"/>
          <p:cNvSpPr txBox="1"/>
          <p:nvPr>
            <p:ph idx="13" type="subTitle"/>
          </p:nvPr>
        </p:nvSpPr>
        <p:spPr>
          <a:xfrm flipH="1">
            <a:off x="5448823" y="1973122"/>
            <a:ext cx="2391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</a:t>
            </a:r>
            <a:r>
              <a:rPr lang="en"/>
              <a:t>atabase introduction</a:t>
            </a:r>
            <a:endParaRPr/>
          </a:p>
        </p:txBody>
      </p:sp>
      <p:sp>
        <p:nvSpPr>
          <p:cNvPr id="2519" name="Google Shape;2519;p51"/>
          <p:cNvSpPr txBox="1"/>
          <p:nvPr>
            <p:ph idx="14" type="subTitle"/>
          </p:nvPr>
        </p:nvSpPr>
        <p:spPr>
          <a:xfrm flipH="1">
            <a:off x="1687539" y="3503962"/>
            <a:ext cx="2229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of functions</a:t>
            </a:r>
            <a:endParaRPr/>
          </a:p>
        </p:txBody>
      </p:sp>
      <p:sp>
        <p:nvSpPr>
          <p:cNvPr id="2520" name="Google Shape;2520;p51"/>
          <p:cNvSpPr txBox="1"/>
          <p:nvPr>
            <p:ph idx="15" type="subTitle"/>
          </p:nvPr>
        </p:nvSpPr>
        <p:spPr>
          <a:xfrm flipH="1">
            <a:off x="5144023" y="3543787"/>
            <a:ext cx="2391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 to Website</a:t>
            </a:r>
            <a:endParaRPr/>
          </a:p>
        </p:txBody>
      </p:sp>
      <p:sp>
        <p:nvSpPr>
          <p:cNvPr id="2521" name="Google Shape;2521;p51"/>
          <p:cNvSpPr txBox="1"/>
          <p:nvPr>
            <p:ph idx="6" type="title"/>
          </p:nvPr>
        </p:nvSpPr>
        <p:spPr>
          <a:xfrm flipH="1">
            <a:off x="5725723" y="2740913"/>
            <a:ext cx="122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2" name="Google Shape;2522;p51"/>
          <p:cNvSpPr txBox="1"/>
          <p:nvPr>
            <p:ph idx="7" type="title"/>
          </p:nvPr>
        </p:nvSpPr>
        <p:spPr>
          <a:xfrm flipH="1">
            <a:off x="2188239" y="1138525"/>
            <a:ext cx="122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23" name="Google Shape;2523;p51"/>
          <p:cNvSpPr txBox="1"/>
          <p:nvPr>
            <p:ph idx="8" type="title"/>
          </p:nvPr>
        </p:nvSpPr>
        <p:spPr>
          <a:xfrm flipH="1">
            <a:off x="2188239" y="2700530"/>
            <a:ext cx="122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E4B"/>
        </a:solidFill>
      </p:bgPr>
    </p:bg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52"/>
          <p:cNvSpPr txBox="1"/>
          <p:nvPr>
            <p:ph type="title"/>
          </p:nvPr>
        </p:nvSpPr>
        <p:spPr>
          <a:xfrm>
            <a:off x="879050" y="959200"/>
            <a:ext cx="27255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Webstie</a:t>
            </a:r>
            <a:endParaRPr sz="4000"/>
          </a:p>
        </p:txBody>
      </p:sp>
      <p:sp>
        <p:nvSpPr>
          <p:cNvPr id="2529" name="Google Shape;2529;p52"/>
          <p:cNvSpPr txBox="1"/>
          <p:nvPr>
            <p:ph idx="1" type="subTitle"/>
          </p:nvPr>
        </p:nvSpPr>
        <p:spPr>
          <a:xfrm>
            <a:off x="879050" y="1927800"/>
            <a:ext cx="28194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Our mission is to improve the performance of health workers and strengthen the systems in which they work.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Our vision is that everyone everywhere has the health care they need to thrive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 provide information and sponsorship policies for events such as natural disasters, epidemics and children around the world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0" name="Google Shape;2530;p52"/>
          <p:cNvPicPr preferRelativeResize="0"/>
          <p:nvPr/>
        </p:nvPicPr>
        <p:blipFill rotWithShape="1">
          <a:blip r:embed="rId3">
            <a:alphaModFix/>
          </a:blip>
          <a:srcRect b="1458" l="20784" r="20784" t="0"/>
          <a:stretch/>
        </p:blipFill>
        <p:spPr>
          <a:xfrm>
            <a:off x="4572000" y="-335100"/>
            <a:ext cx="4572001" cy="51435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E4B"/>
        </a:solidFill>
      </p:bgPr>
    </p:bg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53"/>
          <p:cNvSpPr txBox="1"/>
          <p:nvPr>
            <p:ph idx="4294967295" type="title"/>
          </p:nvPr>
        </p:nvSpPr>
        <p:spPr>
          <a:xfrm>
            <a:off x="2251200" y="118975"/>
            <a:ext cx="46416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2536" name="Google Shape;25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25" y="759300"/>
            <a:ext cx="7884049" cy="41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E4B"/>
        </a:solidFill>
      </p:bgPr>
    </p:bg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54"/>
          <p:cNvSpPr txBox="1"/>
          <p:nvPr>
            <p:ph idx="6" type="title"/>
          </p:nvPr>
        </p:nvSpPr>
        <p:spPr>
          <a:xfrm>
            <a:off x="2125225" y="153824"/>
            <a:ext cx="4641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542" name="Google Shape;2542;p54"/>
          <p:cNvSpPr txBox="1"/>
          <p:nvPr/>
        </p:nvSpPr>
        <p:spPr>
          <a:xfrm>
            <a:off x="1175675" y="986725"/>
            <a:ext cx="7424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 is designed with the aim to help the needy. Various different types of program is being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conducted for their welfare and benefits. Following is the requirement of the website: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 of the website must have these menus like “Home”, “Donate”, “Help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Centre”, “About us”, “ Our Partners”, “REGISTER”. The look of the page must be designed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no blank space left.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designing section will work with two modules: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ADMIN: Admin module will manage all other content of the website like editing partner,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us, help centre, contact us, donation link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User can see and navigate the content of the website and also can register their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and choose the donation with concerned specified. Also they can ask others to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sending mail to their respective ID’s.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of the project must be user friendly and uniform.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55"/>
          <p:cNvSpPr txBox="1"/>
          <p:nvPr/>
        </p:nvSpPr>
        <p:spPr>
          <a:xfrm>
            <a:off x="1574550" y="384900"/>
            <a:ext cx="45906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</a:t>
            </a:r>
            <a:r>
              <a:rPr lang="en" sz="900">
                <a:solidFill>
                  <a:schemeClr val="dk1"/>
                </a:solidFill>
              </a:rPr>
              <a:t>n the ADMIN Module: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Donation: In the Donation the list or other category must be included in the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application which when user wish to pay can select their concern section. For eg: a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person wants to donate for “Children Welfare Activity” or for “Disabled Person”.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Other Partners: Various other companies associated with the organisation must be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listed with logos (can be more précised).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About us: The link will have various sub links and for each link a page must be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designed whose information part can be edited by the admin member. Sub link such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  What we do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  Our mission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  Our team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  Career with us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  Our achievements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  Our supporters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  Read About us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Contact Us : Contact Us page must be designed.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Can view all the registered Member of the website.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Donate Us Link: This link will have sub link such as: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*  Amount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*  Cause (which will have list like Children, Education, Disabled, Woman, Youth,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Elderly and so on)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List of Others associated NGO’s: Admin can add the details of the NGO.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Our Programmes: Details of the Programmes conducted by the NGO for Education,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Health Care, Privileged children (Specially challenged).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Replying queries.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Adding Gallery section : Images of different programmes conducted must be added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by the admin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E4B"/>
        </a:solidFill>
      </p:bgPr>
    </p:bg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56"/>
          <p:cNvSpPr txBox="1"/>
          <p:nvPr/>
        </p:nvSpPr>
        <p:spPr>
          <a:xfrm>
            <a:off x="734800" y="979725"/>
            <a:ext cx="503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USER Module: Users can view the page of the website but content details cannot be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edited by them. User Task includes: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Registering their account. (need to enter few personal and professional data).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Donate the amount (can select for which cause they want to donate) //note the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payment transaction must be maintained properly by taking card details, credit card,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debit card (though it is dummy but proper validation function must be included for it)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Can send mail to invite other friends to join the cause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Raise query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_ Can send the interest take part in the upcoming programmes of NGO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E4B"/>
        </a:solidFill>
      </p:bgPr>
    </p:bg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57"/>
          <p:cNvSpPr txBox="1"/>
          <p:nvPr>
            <p:ph idx="4" type="title"/>
          </p:nvPr>
        </p:nvSpPr>
        <p:spPr>
          <a:xfrm>
            <a:off x="1476975" y="1509275"/>
            <a:ext cx="6496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to </a:t>
            </a:r>
            <a:r>
              <a:rPr lang="en"/>
              <a:t>my group's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Nonate Presentation by Slidesgo">
  <a:themeElements>
    <a:clrScheme name="Simple Light">
      <a:dk1>
        <a:srgbClr val="000000"/>
      </a:dk1>
      <a:lt1>
        <a:srgbClr val="FFFFFF"/>
      </a:lt1>
      <a:dk2>
        <a:srgbClr val="187894"/>
      </a:dk2>
      <a:lt2>
        <a:srgbClr val="632A67"/>
      </a:lt2>
      <a:accent1>
        <a:srgbClr val="F7786B"/>
      </a:accent1>
      <a:accent2>
        <a:srgbClr val="FFCE4B"/>
      </a:accent2>
      <a:accent3>
        <a:srgbClr val="212121"/>
      </a:accent3>
      <a:accent4>
        <a:srgbClr val="FFFFFF"/>
      </a:accent4>
      <a:accent5>
        <a:srgbClr val="187894"/>
      </a:accent5>
      <a:accent6>
        <a:srgbClr val="632A67"/>
      </a:accent6>
      <a:hlink>
        <a:srgbClr val="F77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