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44CD-7F16-4A5F-ADF2-0E3C9D450B7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30DB-4FC1-474A-8C07-F6626DFA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1" y="450375"/>
            <a:ext cx="9144000" cy="780411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Website Prime-Fitness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23" y="1827829"/>
            <a:ext cx="9144000" cy="3030774"/>
          </a:xfrm>
        </p:spPr>
        <p:txBody>
          <a:bodyPr>
            <a:normAutofit/>
          </a:bodyPr>
          <a:lstStyle/>
          <a:p>
            <a:r>
              <a:rPr lang="en-US" smtClean="0"/>
              <a:t>Group-4</a:t>
            </a:r>
          </a:p>
          <a:p>
            <a:r>
              <a:rPr lang="en-US" smtClean="0"/>
              <a:t>Members:</a:t>
            </a:r>
          </a:p>
          <a:p>
            <a:pPr algn="l"/>
            <a:r>
              <a:rPr lang="en-US" smtClean="0"/>
              <a:t>Vu Minh Phat (Leader) Student-1219696</a:t>
            </a:r>
          </a:p>
          <a:p>
            <a:pPr algn="l"/>
            <a:r>
              <a:rPr lang="en-US" smtClean="0"/>
              <a:t>Tran Hoang Anh Student-1219210</a:t>
            </a:r>
          </a:p>
          <a:p>
            <a:pPr algn="l"/>
            <a:r>
              <a:rPr lang="en-US" smtClean="0"/>
              <a:t>Ho Ngoc Duc Student-1219661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Instructor: Truong Ngoc Khac Nguyen</a:t>
            </a:r>
          </a:p>
          <a:p>
            <a:endParaRPr lang="en-US" smtClean="0"/>
          </a:p>
          <a:p>
            <a:pPr algn="l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996286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z="6000" b="1">
                <a:solidFill>
                  <a:srgbClr val="FF0000"/>
                </a:solidFill>
              </a:rPr>
              <a:t>Introduce the content of the project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7484"/>
            <a:ext cx="8606523" cy="38427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Prime-fitness gives us a better understanding of what sport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is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 program that helps readers gain more knowledge and apply it easily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, </a:t>
            </a:r>
            <a:endParaRPr kumimoji="0" lang="en-US" altLang="en-US" sz="21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Prime-Fitness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brings practice. health and fitness with a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healthy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physique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>
              <a:solidFill>
                <a:srgbClr val="222222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smtClean="0"/>
              <a:t/>
            </a:r>
            <a:br>
              <a:rPr lang="en-US" sz="2400" smtClean="0"/>
            </a:br>
            <a:r>
              <a:rPr lang="en-US"/>
              <a:t>The functions of the software program </a:t>
            </a:r>
            <a:r>
              <a:rPr lang="en-US"/>
              <a:t>include</a:t>
            </a:r>
            <a:r>
              <a:rPr lang="en-US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 </a:t>
            </a:r>
            <a:r>
              <a:rPr lang="en-US"/>
              <a:t>Admin and system register with </a:t>
            </a:r>
            <a:r>
              <a:rPr lang="en-US"/>
              <a:t>login </a:t>
            </a:r>
            <a:r>
              <a:rPr lang="en-US" smtClean="0"/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 </a:t>
            </a:r>
            <a:r>
              <a:rPr lang="en-US"/>
              <a:t>at the same time users can post the articles </a:t>
            </a:r>
            <a:r>
              <a:rPr lang="en-US"/>
              <a:t>we </a:t>
            </a:r>
            <a:r>
              <a:rPr lang="en-US" smtClean="0"/>
              <a:t>learn,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 and shared </a:t>
            </a:r>
            <a:r>
              <a:rPr lang="en-US"/>
              <a:t>with the community.</a:t>
            </a:r>
            <a:endParaRPr kumimoji="0" lang="en-US" altLang="en-US" sz="21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>
              <a:solidFill>
                <a:srgbClr val="222222"/>
              </a:solidFill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smtClean="0">
                <a:solidFill>
                  <a:srgbClr val="FF0000"/>
                </a:solidFill>
              </a:rPr>
              <a:t>Datebase Prime-Fitness</a:t>
            </a:r>
            <a:endParaRPr lang="en-US" sz="540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5" y="1690688"/>
            <a:ext cx="9148832" cy="47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8973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 sz="5400" b="1">
                <a:solidFill>
                  <a:srgbClr val="FF0000"/>
                </a:solidFill>
              </a:rPr>
              <a:t>The following is the demo</a:t>
            </a:r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Office Theme</vt:lpstr>
      <vt:lpstr>Website Prime-Fitness</vt:lpstr>
      <vt:lpstr> Introduce the content of the project</vt:lpstr>
      <vt:lpstr>Datebase Prime-Fitness</vt:lpstr>
      <vt:lpstr> The following is 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Prime-Fitness</dc:title>
  <dc:creator>Windows User</dc:creator>
  <cp:lastModifiedBy>Windows User</cp:lastModifiedBy>
  <cp:revision>13</cp:revision>
  <dcterms:created xsi:type="dcterms:W3CDTF">2020-06-29T04:09:45Z</dcterms:created>
  <dcterms:modified xsi:type="dcterms:W3CDTF">2020-06-29T04:27:05Z</dcterms:modified>
</cp:coreProperties>
</file>