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4" r:id="rId10"/>
    <p:sldId id="268" r:id="rId11"/>
    <p:sldId id="267" r:id="rId12"/>
    <p:sldId id="269" r:id="rId13"/>
    <p:sldId id="262" r:id="rId14"/>
    <p:sldId id="263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921955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Distribution in the Dataset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25EA0-79E4-E8A3-4452-B25A6C537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8" y="1531890"/>
            <a:ext cx="7506149" cy="34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146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6448795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of the Top 1000 Customers to target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70C3E-C01B-16D1-E426-E60CFA48D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4" y="1776356"/>
            <a:ext cx="8332742" cy="23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042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Identifying and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4709999" y="1988565"/>
            <a:ext cx="4134600" cy="2285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u="sng" dirty="0"/>
              <a:t>Approach for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related purchase for the last 3 years based on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industries contributing to the maximum profit and bike related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Wealth segment by Age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cares owned in each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classification.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8CFCA577-69E9-57D1-6EAB-AD63A1CA9FE7}"/>
              </a:ext>
            </a:extLst>
          </p:cNvPr>
          <p:cNvSpPr/>
          <p:nvPr/>
        </p:nvSpPr>
        <p:spPr>
          <a:xfrm>
            <a:off x="299402" y="1988564"/>
            <a:ext cx="4134600" cy="2285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u="sng" dirty="0"/>
              <a:t>Outline of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Sprocket Central is a company that specializes in high quality bike and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Marketing team is looking to boost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target 1000 new customers that will bring the highest value to business.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94822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44513" y="1403327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 dealt with for the data quality issue: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50F37-C0D8-4B6C-9C92-2916F0F9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0" y="1911832"/>
            <a:ext cx="7799534" cy="29676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 over the last 3 years based on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3936669" cy="95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shows that females have made more bike purchase in the last 3 year compared to male.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37BD3-2B46-5C49-55E9-F7BBA20E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67" y="1907989"/>
            <a:ext cx="4657748" cy="27495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job industry contributing to the maximum profit &amp; bike related purchases.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3936669" cy="255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3 industry sector bringing the highest profit are: Financial Services, Manufacturing &amp;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these industry sectors have returned less than $1,000,000 in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also obvious that most of these industry sectors are based within the city or on the outskirts of the city. Therefore, consumers prefer bikes for commuting.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ADB4B-D6DE-2E18-7490-A5D295CB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53" y="1953772"/>
            <a:ext cx="4494722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41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in each state.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3936669" cy="2285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South Wales (NSW) has the highest car owned among the 3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NSW could be the potential market opportunity for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QLD &amp; VIC are also relatively the same. They could also be targeted but not as priority.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B586EE-B52B-5567-3F76-05D26B6D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81720"/>
            <a:ext cx="3798137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627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3835816" cy="2285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RFM Analysis is used to determine which customer a business should target in order to increase it revenue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RFM model showed customers that have displayed high level of engagement with the business in the three categories mentioned.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19293-37B3-34A1-2553-BF078B79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36" y="2074717"/>
            <a:ext cx="4584589" cy="27556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Definition List with RFM Value Assigned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E1E18-12E9-8C8F-D861-FEEE0A74E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5" y="1937720"/>
            <a:ext cx="8051463" cy="23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968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883</Words>
  <Application>Microsoft Office PowerPoint</Application>
  <PresentationFormat>On-screen Show (16:9)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Aderounmu</cp:lastModifiedBy>
  <cp:revision>1</cp:revision>
  <dcterms:modified xsi:type="dcterms:W3CDTF">2023-02-13T16:33:51Z</dcterms:modified>
</cp:coreProperties>
</file>