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73" r:id="rId5"/>
    <p:sldId id="258" r:id="rId6"/>
    <p:sldId id="267" r:id="rId7"/>
    <p:sldId id="270" r:id="rId8"/>
    <p:sldId id="268" r:id="rId9"/>
    <p:sldId id="269" r:id="rId10"/>
    <p:sldId id="275" r:id="rId11"/>
    <p:sldId id="276" r:id="rId12"/>
    <p:sldId id="277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5878"/>
  </p:normalViewPr>
  <p:slideViewPr>
    <p:cSldViewPr snapToGrid="0" snapToObjects="1">
      <p:cViewPr varScale="1">
        <p:scale>
          <a:sx n="213" d="100"/>
          <a:sy n="213" d="100"/>
        </p:scale>
        <p:origin x="1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art Anderson" userId="7122bef1-d2ab-4ec1-bf8c-2fbef59a3269" providerId="ADAL" clId="{EFDB0632-AD2C-4DC4-8CA2-84165EB683DE}"/>
    <pc:docChg chg="modSld">
      <pc:chgData name="Stuart Anderson" userId="7122bef1-d2ab-4ec1-bf8c-2fbef59a3269" providerId="ADAL" clId="{EFDB0632-AD2C-4DC4-8CA2-84165EB683DE}" dt="2024-10-06T11:55:21.006" v="16" actId="20577"/>
      <pc:docMkLst>
        <pc:docMk/>
      </pc:docMkLst>
      <pc:sldChg chg="modSp mod">
        <pc:chgData name="Stuart Anderson" userId="7122bef1-d2ab-4ec1-bf8c-2fbef59a3269" providerId="ADAL" clId="{EFDB0632-AD2C-4DC4-8CA2-84165EB683DE}" dt="2024-10-06T11:55:21.006" v="16" actId="20577"/>
        <pc:sldMkLst>
          <pc:docMk/>
          <pc:sldMk cId="230547167" sldId="275"/>
        </pc:sldMkLst>
        <pc:spChg chg="mod">
          <ac:chgData name="Stuart Anderson" userId="7122bef1-d2ab-4ec1-bf8c-2fbef59a3269" providerId="ADAL" clId="{EFDB0632-AD2C-4DC4-8CA2-84165EB683DE}" dt="2024-10-06T11:55:21.006" v="16" actId="20577"/>
          <ac:spMkLst>
            <pc:docMk/>
            <pc:sldMk cId="230547167" sldId="275"/>
            <ac:spMk id="7" creationId="{6FB13412-FFC5-2241-809B-CFA2E0544621}"/>
          </ac:spMkLst>
        </pc:spChg>
      </pc:sldChg>
    </pc:docChg>
  </pc:docChgLst>
  <pc:docChgLst>
    <pc:chgData name="Stuart Anderson" userId="7122bef1-d2ab-4ec1-bf8c-2fbef59a3269" providerId="ADAL" clId="{918E718D-68B7-4913-84DF-8981416D2D30}"/>
    <pc:docChg chg="undo custSel modSld">
      <pc:chgData name="Stuart Anderson" userId="7122bef1-d2ab-4ec1-bf8c-2fbef59a3269" providerId="ADAL" clId="{918E718D-68B7-4913-84DF-8981416D2D30}" dt="2024-10-04T20:17:25.635" v="126" actId="20577"/>
      <pc:docMkLst>
        <pc:docMk/>
      </pc:docMkLst>
      <pc:sldChg chg="modSp mod">
        <pc:chgData name="Stuart Anderson" userId="7122bef1-d2ab-4ec1-bf8c-2fbef59a3269" providerId="ADAL" clId="{918E718D-68B7-4913-84DF-8981416D2D30}" dt="2024-10-04T20:14:54.132" v="63" actId="20577"/>
        <pc:sldMkLst>
          <pc:docMk/>
          <pc:sldMk cId="4156649681" sldId="267"/>
        </pc:sldMkLst>
        <pc:spChg chg="mod">
          <ac:chgData name="Stuart Anderson" userId="7122bef1-d2ab-4ec1-bf8c-2fbef59a3269" providerId="ADAL" clId="{918E718D-68B7-4913-84DF-8981416D2D30}" dt="2024-10-04T20:14:54.132" v="63" actId="20577"/>
          <ac:spMkLst>
            <pc:docMk/>
            <pc:sldMk cId="4156649681" sldId="267"/>
            <ac:spMk id="7" creationId="{6FB13412-FFC5-2241-809B-CFA2E0544621}"/>
          </ac:spMkLst>
        </pc:spChg>
      </pc:sldChg>
      <pc:sldChg chg="modSp mod">
        <pc:chgData name="Stuart Anderson" userId="7122bef1-d2ab-4ec1-bf8c-2fbef59a3269" providerId="ADAL" clId="{918E718D-68B7-4913-84DF-8981416D2D30}" dt="2024-10-04T20:17:25.635" v="126" actId="20577"/>
        <pc:sldMkLst>
          <pc:docMk/>
          <pc:sldMk cId="2596808219" sldId="271"/>
        </pc:sldMkLst>
        <pc:spChg chg="mod">
          <ac:chgData name="Stuart Anderson" userId="7122bef1-d2ab-4ec1-bf8c-2fbef59a3269" providerId="ADAL" clId="{918E718D-68B7-4913-84DF-8981416D2D30}" dt="2024-10-04T20:17:25.635" v="126" actId="20577"/>
          <ac:spMkLst>
            <pc:docMk/>
            <pc:sldMk cId="2596808219" sldId="271"/>
            <ac:spMk id="7" creationId="{6FB13412-FFC5-2241-809B-CFA2E0544621}"/>
          </ac:spMkLst>
        </pc:spChg>
      </pc:sldChg>
      <pc:sldChg chg="modSp mod">
        <pc:chgData name="Stuart Anderson" userId="7122bef1-d2ab-4ec1-bf8c-2fbef59a3269" providerId="ADAL" clId="{918E718D-68B7-4913-84DF-8981416D2D30}" dt="2024-10-04T20:16:00.173" v="71" actId="27636"/>
        <pc:sldMkLst>
          <pc:docMk/>
          <pc:sldMk cId="2366597372" sldId="276"/>
        </pc:sldMkLst>
        <pc:spChg chg="mod">
          <ac:chgData name="Stuart Anderson" userId="7122bef1-d2ab-4ec1-bf8c-2fbef59a3269" providerId="ADAL" clId="{918E718D-68B7-4913-84DF-8981416D2D30}" dt="2024-10-04T20:16:00.173" v="71" actId="27636"/>
          <ac:spMkLst>
            <pc:docMk/>
            <pc:sldMk cId="2366597372" sldId="276"/>
            <ac:spMk id="7" creationId="{6FB13412-FFC5-2241-809B-CFA2E0544621}"/>
          </ac:spMkLst>
        </pc:spChg>
      </pc:sldChg>
      <pc:sldChg chg="modSp mod">
        <pc:chgData name="Stuart Anderson" userId="7122bef1-d2ab-4ec1-bf8c-2fbef59a3269" providerId="ADAL" clId="{918E718D-68B7-4913-84DF-8981416D2D30}" dt="2024-10-04T20:16:20.686" v="100" actId="20577"/>
        <pc:sldMkLst>
          <pc:docMk/>
          <pc:sldMk cId="1238700600" sldId="277"/>
        </pc:sldMkLst>
        <pc:spChg chg="mod">
          <ac:chgData name="Stuart Anderson" userId="7122bef1-d2ab-4ec1-bf8c-2fbef59a3269" providerId="ADAL" clId="{918E718D-68B7-4913-84DF-8981416D2D30}" dt="2024-10-04T20:16:20.686" v="100" actId="20577"/>
          <ac:spMkLst>
            <pc:docMk/>
            <pc:sldMk cId="1238700600" sldId="277"/>
            <ac:spMk id="7" creationId="{6FB13412-FFC5-2241-809B-CFA2E0544621}"/>
          </ac:spMkLst>
        </pc:spChg>
      </pc:sldChg>
    </pc:docChg>
  </pc:docChgLst>
  <pc:docChgLst>
    <pc:chgData name="Stuart Anderson" userId="7122bef1-d2ab-4ec1-bf8c-2fbef59a3269" providerId="ADAL" clId="{0F02C9E0-2AF5-45E3-9593-0DD5D927A844}"/>
    <pc:docChg chg="undo redo custSel addSld delSld modSld">
      <pc:chgData name="Stuart Anderson" userId="7122bef1-d2ab-4ec1-bf8c-2fbef59a3269" providerId="ADAL" clId="{0F02C9E0-2AF5-45E3-9593-0DD5D927A844}" dt="2024-08-26T19:02:18.671" v="2420" actId="20577"/>
      <pc:docMkLst>
        <pc:docMk/>
      </pc:docMkLst>
      <pc:sldChg chg="addSp delSp modSp mod setBg">
        <pc:chgData name="Stuart Anderson" userId="7122bef1-d2ab-4ec1-bf8c-2fbef59a3269" providerId="ADAL" clId="{0F02C9E0-2AF5-45E3-9593-0DD5D927A844}" dt="2024-08-26T17:04:09.262" v="70" actId="6549"/>
        <pc:sldMkLst>
          <pc:docMk/>
          <pc:sldMk cId="2259971172" sldId="256"/>
        </pc:sldMkLst>
        <pc:spChg chg="mod">
          <ac:chgData name="Stuart Anderson" userId="7122bef1-d2ab-4ec1-bf8c-2fbef59a3269" providerId="ADAL" clId="{0F02C9E0-2AF5-45E3-9593-0DD5D927A844}" dt="2024-08-26T17:04:09.262" v="70" actId="6549"/>
          <ac:spMkLst>
            <pc:docMk/>
            <pc:sldMk cId="2259971172" sldId="256"/>
            <ac:spMk id="2" creationId="{C23B1B84-E21D-BE55-5A7D-8CDFF60A7C95}"/>
          </ac:spMkLst>
        </pc:spChg>
        <pc:picChg chg="add del">
          <ac:chgData name="Stuart Anderson" userId="7122bef1-d2ab-4ec1-bf8c-2fbef59a3269" providerId="ADAL" clId="{0F02C9E0-2AF5-45E3-9593-0DD5D927A844}" dt="2024-08-26T17:02:00.689" v="2" actId="478"/>
          <ac:picMkLst>
            <pc:docMk/>
            <pc:sldMk cId="2259971172" sldId="256"/>
            <ac:picMk id="6" creationId="{284694B5-996F-D728-39B1-85D1377E0FD1}"/>
          </ac:picMkLst>
        </pc:picChg>
      </pc:sldChg>
      <pc:sldChg chg="modSp mod">
        <pc:chgData name="Stuart Anderson" userId="7122bef1-d2ab-4ec1-bf8c-2fbef59a3269" providerId="ADAL" clId="{0F02C9E0-2AF5-45E3-9593-0DD5D927A844}" dt="2024-08-26T17:14:23.755" v="646" actId="20577"/>
        <pc:sldMkLst>
          <pc:docMk/>
          <pc:sldMk cId="3557862716" sldId="257"/>
        </pc:sldMkLst>
        <pc:spChg chg="mod">
          <ac:chgData name="Stuart Anderson" userId="7122bef1-d2ab-4ec1-bf8c-2fbef59a3269" providerId="ADAL" clId="{0F02C9E0-2AF5-45E3-9593-0DD5D927A844}" dt="2024-08-26T17:03:32.015" v="61" actId="207"/>
          <ac:spMkLst>
            <pc:docMk/>
            <pc:sldMk cId="3557862716" sldId="257"/>
            <ac:spMk id="2" creationId="{D02F2287-A509-A16C-BAD1-FAF9B26C9492}"/>
          </ac:spMkLst>
        </pc:spChg>
        <pc:spChg chg="mod">
          <ac:chgData name="Stuart Anderson" userId="7122bef1-d2ab-4ec1-bf8c-2fbef59a3269" providerId="ADAL" clId="{0F02C9E0-2AF5-45E3-9593-0DD5D927A844}" dt="2024-08-26T17:14:23.755" v="646" actId="20577"/>
          <ac:spMkLst>
            <pc:docMk/>
            <pc:sldMk cId="3557862716" sldId="257"/>
            <ac:spMk id="3" creationId="{38222E5E-69A1-94A5-07D5-E10E0CD090EA}"/>
          </ac:spMkLst>
        </pc:spChg>
      </pc:sldChg>
      <pc:sldChg chg="modSp mod">
        <pc:chgData name="Stuart Anderson" userId="7122bef1-d2ab-4ec1-bf8c-2fbef59a3269" providerId="ADAL" clId="{0F02C9E0-2AF5-45E3-9593-0DD5D927A844}" dt="2024-08-26T17:14:46.907" v="649" actId="5793"/>
        <pc:sldMkLst>
          <pc:docMk/>
          <pc:sldMk cId="3462001681" sldId="258"/>
        </pc:sldMkLst>
        <pc:spChg chg="mod">
          <ac:chgData name="Stuart Anderson" userId="7122bef1-d2ab-4ec1-bf8c-2fbef59a3269" providerId="ADAL" clId="{0F02C9E0-2AF5-45E3-9593-0DD5D927A844}" dt="2024-08-26T17:04:50.293" v="99" actId="20577"/>
          <ac:spMkLst>
            <pc:docMk/>
            <pc:sldMk cId="3462001681" sldId="258"/>
            <ac:spMk id="2" creationId="{B06CBB48-B584-A5FF-3AFA-FB9120EF8B74}"/>
          </ac:spMkLst>
        </pc:spChg>
        <pc:spChg chg="mod">
          <ac:chgData name="Stuart Anderson" userId="7122bef1-d2ab-4ec1-bf8c-2fbef59a3269" providerId="ADAL" clId="{0F02C9E0-2AF5-45E3-9593-0DD5D927A844}" dt="2024-08-26T17:14:46.907" v="649" actId="5793"/>
          <ac:spMkLst>
            <pc:docMk/>
            <pc:sldMk cId="3462001681" sldId="258"/>
            <ac:spMk id="7" creationId="{6FB13412-FFC5-2241-809B-CFA2E0544621}"/>
          </ac:spMkLst>
        </pc:spChg>
      </pc:sldChg>
      <pc:sldChg chg="modSp mod">
        <pc:chgData name="Stuart Anderson" userId="7122bef1-d2ab-4ec1-bf8c-2fbef59a3269" providerId="ADAL" clId="{0F02C9E0-2AF5-45E3-9593-0DD5D927A844}" dt="2024-08-26T17:06:41.346" v="179" actId="27636"/>
        <pc:sldMkLst>
          <pc:docMk/>
          <pc:sldMk cId="1391772016" sldId="266"/>
        </pc:sldMkLst>
        <pc:spChg chg="mod">
          <ac:chgData name="Stuart Anderson" userId="7122bef1-d2ab-4ec1-bf8c-2fbef59a3269" providerId="ADAL" clId="{0F02C9E0-2AF5-45E3-9593-0DD5D927A844}" dt="2024-08-26T17:06:08.882" v="166" actId="20577"/>
          <ac:spMkLst>
            <pc:docMk/>
            <pc:sldMk cId="1391772016" sldId="266"/>
            <ac:spMk id="2" creationId="{32FBCBF7-EB59-A077-9BF9-3F475BA15FA6}"/>
          </ac:spMkLst>
        </pc:spChg>
        <pc:spChg chg="mod">
          <ac:chgData name="Stuart Anderson" userId="7122bef1-d2ab-4ec1-bf8c-2fbef59a3269" providerId="ADAL" clId="{0F02C9E0-2AF5-45E3-9593-0DD5D927A844}" dt="2024-08-26T17:06:41.346" v="179" actId="27636"/>
          <ac:spMkLst>
            <pc:docMk/>
            <pc:sldMk cId="1391772016" sldId="266"/>
            <ac:spMk id="3" creationId="{67D27149-5E04-1665-2F68-D7ADE5AC5BEB}"/>
          </ac:spMkLst>
        </pc:spChg>
      </pc:sldChg>
      <pc:sldChg chg="modSp mod">
        <pc:chgData name="Stuart Anderson" userId="7122bef1-d2ab-4ec1-bf8c-2fbef59a3269" providerId="ADAL" clId="{0F02C9E0-2AF5-45E3-9593-0DD5D927A844}" dt="2024-08-26T17:09:29.109" v="257" actId="20577"/>
        <pc:sldMkLst>
          <pc:docMk/>
          <pc:sldMk cId="4156649681" sldId="267"/>
        </pc:sldMkLst>
        <pc:spChg chg="mod">
          <ac:chgData name="Stuart Anderson" userId="7122bef1-d2ab-4ec1-bf8c-2fbef59a3269" providerId="ADAL" clId="{0F02C9E0-2AF5-45E3-9593-0DD5D927A844}" dt="2024-08-26T17:03:40.881" v="63" actId="207"/>
          <ac:spMkLst>
            <pc:docMk/>
            <pc:sldMk cId="4156649681" sldId="267"/>
            <ac:spMk id="2" creationId="{B06CBB48-B584-A5FF-3AFA-FB9120EF8B74}"/>
          </ac:spMkLst>
        </pc:spChg>
        <pc:spChg chg="mod">
          <ac:chgData name="Stuart Anderson" userId="7122bef1-d2ab-4ec1-bf8c-2fbef59a3269" providerId="ADAL" clId="{0F02C9E0-2AF5-45E3-9593-0DD5D927A844}" dt="2024-08-26T17:09:29.109" v="257" actId="20577"/>
          <ac:spMkLst>
            <pc:docMk/>
            <pc:sldMk cId="4156649681" sldId="267"/>
            <ac:spMk id="7" creationId="{6FB13412-FFC5-2241-809B-CFA2E0544621}"/>
          </ac:spMkLst>
        </pc:spChg>
      </pc:sldChg>
      <pc:sldChg chg="modSp mod">
        <pc:chgData name="Stuart Anderson" userId="7122bef1-d2ab-4ec1-bf8c-2fbef59a3269" providerId="ADAL" clId="{0F02C9E0-2AF5-45E3-9593-0DD5D927A844}" dt="2024-08-26T17:11:04.182" v="345" actId="27636"/>
        <pc:sldMkLst>
          <pc:docMk/>
          <pc:sldMk cId="2819960321" sldId="268"/>
        </pc:sldMkLst>
        <pc:spChg chg="mod">
          <ac:chgData name="Stuart Anderson" userId="7122bef1-d2ab-4ec1-bf8c-2fbef59a3269" providerId="ADAL" clId="{0F02C9E0-2AF5-45E3-9593-0DD5D927A844}" dt="2024-08-26T17:05:08.092" v="113" actId="207"/>
          <ac:spMkLst>
            <pc:docMk/>
            <pc:sldMk cId="2819960321" sldId="268"/>
            <ac:spMk id="2" creationId="{B06CBB48-B584-A5FF-3AFA-FB9120EF8B74}"/>
          </ac:spMkLst>
        </pc:spChg>
        <pc:spChg chg="mod">
          <ac:chgData name="Stuart Anderson" userId="7122bef1-d2ab-4ec1-bf8c-2fbef59a3269" providerId="ADAL" clId="{0F02C9E0-2AF5-45E3-9593-0DD5D927A844}" dt="2024-08-26T17:11:04.182" v="345" actId="27636"/>
          <ac:spMkLst>
            <pc:docMk/>
            <pc:sldMk cId="2819960321" sldId="268"/>
            <ac:spMk id="7" creationId="{6FB13412-FFC5-2241-809B-CFA2E0544621}"/>
          </ac:spMkLst>
        </pc:spChg>
      </pc:sldChg>
      <pc:sldChg chg="modSp mod">
        <pc:chgData name="Stuart Anderson" userId="7122bef1-d2ab-4ec1-bf8c-2fbef59a3269" providerId="ADAL" clId="{0F02C9E0-2AF5-45E3-9593-0DD5D927A844}" dt="2024-08-26T17:11:17.233" v="347" actId="20577"/>
        <pc:sldMkLst>
          <pc:docMk/>
          <pc:sldMk cId="2480687854" sldId="269"/>
        </pc:sldMkLst>
        <pc:spChg chg="mod">
          <ac:chgData name="Stuart Anderson" userId="7122bef1-d2ab-4ec1-bf8c-2fbef59a3269" providerId="ADAL" clId="{0F02C9E0-2AF5-45E3-9593-0DD5D927A844}" dt="2024-08-26T17:05:11.910" v="114" actId="207"/>
          <ac:spMkLst>
            <pc:docMk/>
            <pc:sldMk cId="2480687854" sldId="269"/>
            <ac:spMk id="2" creationId="{B06CBB48-B584-A5FF-3AFA-FB9120EF8B74}"/>
          </ac:spMkLst>
        </pc:spChg>
        <pc:spChg chg="mod">
          <ac:chgData name="Stuart Anderson" userId="7122bef1-d2ab-4ec1-bf8c-2fbef59a3269" providerId="ADAL" clId="{0F02C9E0-2AF5-45E3-9593-0DD5D927A844}" dt="2024-08-26T17:11:17.233" v="347" actId="20577"/>
          <ac:spMkLst>
            <pc:docMk/>
            <pc:sldMk cId="2480687854" sldId="269"/>
            <ac:spMk id="7" creationId="{6FB13412-FFC5-2241-809B-CFA2E0544621}"/>
          </ac:spMkLst>
        </pc:spChg>
      </pc:sldChg>
      <pc:sldChg chg="modSp mod">
        <pc:chgData name="Stuart Anderson" userId="7122bef1-d2ab-4ec1-bf8c-2fbef59a3269" providerId="ADAL" clId="{0F02C9E0-2AF5-45E3-9593-0DD5D927A844}" dt="2024-08-26T17:10:12.351" v="332" actId="20577"/>
        <pc:sldMkLst>
          <pc:docMk/>
          <pc:sldMk cId="133507765" sldId="270"/>
        </pc:sldMkLst>
        <pc:spChg chg="mod">
          <ac:chgData name="Stuart Anderson" userId="7122bef1-d2ab-4ec1-bf8c-2fbef59a3269" providerId="ADAL" clId="{0F02C9E0-2AF5-45E3-9593-0DD5D927A844}" dt="2024-08-26T17:05:03.133" v="112" actId="207"/>
          <ac:spMkLst>
            <pc:docMk/>
            <pc:sldMk cId="133507765" sldId="270"/>
            <ac:spMk id="2" creationId="{B06CBB48-B584-A5FF-3AFA-FB9120EF8B74}"/>
          </ac:spMkLst>
        </pc:spChg>
        <pc:spChg chg="mod">
          <ac:chgData name="Stuart Anderson" userId="7122bef1-d2ab-4ec1-bf8c-2fbef59a3269" providerId="ADAL" clId="{0F02C9E0-2AF5-45E3-9593-0DD5D927A844}" dt="2024-08-26T17:10:12.351" v="332" actId="20577"/>
          <ac:spMkLst>
            <pc:docMk/>
            <pc:sldMk cId="133507765" sldId="270"/>
            <ac:spMk id="7" creationId="{6FB13412-FFC5-2241-809B-CFA2E0544621}"/>
          </ac:spMkLst>
        </pc:spChg>
      </pc:sldChg>
      <pc:sldChg chg="modSp mod">
        <pc:chgData name="Stuart Anderson" userId="7122bef1-d2ab-4ec1-bf8c-2fbef59a3269" providerId="ADAL" clId="{0F02C9E0-2AF5-45E3-9593-0DD5D927A844}" dt="2024-08-26T17:11:41.636" v="421" actId="20577"/>
        <pc:sldMkLst>
          <pc:docMk/>
          <pc:sldMk cId="2596808219" sldId="271"/>
        </pc:sldMkLst>
        <pc:spChg chg="mod">
          <ac:chgData name="Stuart Anderson" userId="7122bef1-d2ab-4ec1-bf8c-2fbef59a3269" providerId="ADAL" clId="{0F02C9E0-2AF5-45E3-9593-0DD5D927A844}" dt="2024-08-26T17:05:17.735" v="115" actId="207"/>
          <ac:spMkLst>
            <pc:docMk/>
            <pc:sldMk cId="2596808219" sldId="271"/>
            <ac:spMk id="2" creationId="{B06CBB48-B584-A5FF-3AFA-FB9120EF8B74}"/>
          </ac:spMkLst>
        </pc:spChg>
        <pc:spChg chg="mod">
          <ac:chgData name="Stuart Anderson" userId="7122bef1-d2ab-4ec1-bf8c-2fbef59a3269" providerId="ADAL" clId="{0F02C9E0-2AF5-45E3-9593-0DD5D927A844}" dt="2024-08-26T17:11:41.636" v="421" actId="20577"/>
          <ac:spMkLst>
            <pc:docMk/>
            <pc:sldMk cId="2596808219" sldId="271"/>
            <ac:spMk id="7" creationId="{6FB13412-FFC5-2241-809B-CFA2E0544621}"/>
          </ac:spMkLst>
        </pc:spChg>
      </pc:sldChg>
      <pc:sldChg chg="modSp new add del mod">
        <pc:chgData name="Stuart Anderson" userId="7122bef1-d2ab-4ec1-bf8c-2fbef59a3269" providerId="ADAL" clId="{0F02C9E0-2AF5-45E3-9593-0DD5D927A844}" dt="2024-08-26T17:04:46.489" v="97" actId="47"/>
        <pc:sldMkLst>
          <pc:docMk/>
          <pc:sldMk cId="2600806387" sldId="272"/>
        </pc:sldMkLst>
        <pc:spChg chg="mod">
          <ac:chgData name="Stuart Anderson" userId="7122bef1-d2ab-4ec1-bf8c-2fbef59a3269" providerId="ADAL" clId="{0F02C9E0-2AF5-45E3-9593-0DD5D927A844}" dt="2024-08-26T17:04:44.606" v="95" actId="20577"/>
          <ac:spMkLst>
            <pc:docMk/>
            <pc:sldMk cId="2600806387" sldId="272"/>
            <ac:spMk id="2" creationId="{E553B872-5963-E816-EC9B-F9ABD7E20510}"/>
          </ac:spMkLst>
        </pc:spChg>
      </pc:sldChg>
      <pc:sldChg chg="modSp add del mod">
        <pc:chgData name="Stuart Anderson" userId="7122bef1-d2ab-4ec1-bf8c-2fbef59a3269" providerId="ADAL" clId="{0F02C9E0-2AF5-45E3-9593-0DD5D927A844}" dt="2024-08-26T17:13:39.748" v="573" actId="20577"/>
        <pc:sldMkLst>
          <pc:docMk/>
          <pc:sldMk cId="2863100817" sldId="273"/>
        </pc:sldMkLst>
        <pc:spChg chg="mod">
          <ac:chgData name="Stuart Anderson" userId="7122bef1-d2ab-4ec1-bf8c-2fbef59a3269" providerId="ADAL" clId="{0F02C9E0-2AF5-45E3-9593-0DD5D927A844}" dt="2024-08-26T17:04:55.782" v="111" actId="20577"/>
          <ac:spMkLst>
            <pc:docMk/>
            <pc:sldMk cId="2863100817" sldId="273"/>
            <ac:spMk id="2" creationId="{D02F2287-A509-A16C-BAD1-FAF9B26C9492}"/>
          </ac:spMkLst>
        </pc:spChg>
        <pc:spChg chg="mod">
          <ac:chgData name="Stuart Anderson" userId="7122bef1-d2ab-4ec1-bf8c-2fbef59a3269" providerId="ADAL" clId="{0F02C9E0-2AF5-45E3-9593-0DD5D927A844}" dt="2024-08-26T17:13:39.748" v="573" actId="20577"/>
          <ac:spMkLst>
            <pc:docMk/>
            <pc:sldMk cId="2863100817" sldId="273"/>
            <ac:spMk id="3" creationId="{38222E5E-69A1-94A5-07D5-E10E0CD090EA}"/>
          </ac:spMkLst>
        </pc:spChg>
      </pc:sldChg>
      <pc:sldChg chg="new del">
        <pc:chgData name="Stuart Anderson" userId="7122bef1-d2ab-4ec1-bf8c-2fbef59a3269" providerId="ADAL" clId="{0F02C9E0-2AF5-45E3-9593-0DD5D927A844}" dt="2024-08-26T17:05:41.041" v="147" actId="47"/>
        <pc:sldMkLst>
          <pc:docMk/>
          <pc:sldMk cId="1391553548" sldId="274"/>
        </pc:sldMkLst>
      </pc:sldChg>
      <pc:sldChg chg="modSp add mod">
        <pc:chgData name="Stuart Anderson" userId="7122bef1-d2ab-4ec1-bf8c-2fbef59a3269" providerId="ADAL" clId="{0F02C9E0-2AF5-45E3-9593-0DD5D927A844}" dt="2024-08-26T18:43:44.632" v="2100" actId="20577"/>
        <pc:sldMkLst>
          <pc:docMk/>
          <pc:sldMk cId="230547167" sldId="275"/>
        </pc:sldMkLst>
        <pc:spChg chg="mod">
          <ac:chgData name="Stuart Anderson" userId="7122bef1-d2ab-4ec1-bf8c-2fbef59a3269" providerId="ADAL" clId="{0F02C9E0-2AF5-45E3-9593-0DD5D927A844}" dt="2024-08-26T18:43:44.632" v="2100" actId="20577"/>
          <ac:spMkLst>
            <pc:docMk/>
            <pc:sldMk cId="230547167" sldId="275"/>
            <ac:spMk id="2" creationId="{B06CBB48-B584-A5FF-3AFA-FB9120EF8B74}"/>
          </ac:spMkLst>
        </pc:spChg>
        <pc:spChg chg="mod">
          <ac:chgData name="Stuart Anderson" userId="7122bef1-d2ab-4ec1-bf8c-2fbef59a3269" providerId="ADAL" clId="{0F02C9E0-2AF5-45E3-9593-0DD5D927A844}" dt="2024-08-26T18:39:17.457" v="2049" actId="20577"/>
          <ac:spMkLst>
            <pc:docMk/>
            <pc:sldMk cId="230547167" sldId="275"/>
            <ac:spMk id="7" creationId="{6FB13412-FFC5-2241-809B-CFA2E0544621}"/>
          </ac:spMkLst>
        </pc:spChg>
      </pc:sldChg>
      <pc:sldChg chg="modSp add mod">
        <pc:chgData name="Stuart Anderson" userId="7122bef1-d2ab-4ec1-bf8c-2fbef59a3269" providerId="ADAL" clId="{0F02C9E0-2AF5-45E3-9593-0DD5D927A844}" dt="2024-08-26T19:02:18.671" v="2420" actId="20577"/>
        <pc:sldMkLst>
          <pc:docMk/>
          <pc:sldMk cId="2366597372" sldId="276"/>
        </pc:sldMkLst>
        <pc:spChg chg="mod">
          <ac:chgData name="Stuart Anderson" userId="7122bef1-d2ab-4ec1-bf8c-2fbef59a3269" providerId="ADAL" clId="{0F02C9E0-2AF5-45E3-9593-0DD5D927A844}" dt="2024-08-26T18:43:54.236" v="2108" actId="20577"/>
          <ac:spMkLst>
            <pc:docMk/>
            <pc:sldMk cId="2366597372" sldId="276"/>
            <ac:spMk id="2" creationId="{B06CBB48-B584-A5FF-3AFA-FB9120EF8B74}"/>
          </ac:spMkLst>
        </pc:spChg>
        <pc:spChg chg="mod">
          <ac:chgData name="Stuart Anderson" userId="7122bef1-d2ab-4ec1-bf8c-2fbef59a3269" providerId="ADAL" clId="{0F02C9E0-2AF5-45E3-9593-0DD5D927A844}" dt="2024-08-26T19:02:18.671" v="2420" actId="20577"/>
          <ac:spMkLst>
            <pc:docMk/>
            <pc:sldMk cId="2366597372" sldId="276"/>
            <ac:spMk id="7" creationId="{6FB13412-FFC5-2241-809B-CFA2E0544621}"/>
          </ac:spMkLst>
        </pc:spChg>
      </pc:sldChg>
      <pc:sldChg chg="modSp add mod">
        <pc:chgData name="Stuart Anderson" userId="7122bef1-d2ab-4ec1-bf8c-2fbef59a3269" providerId="ADAL" clId="{0F02C9E0-2AF5-45E3-9593-0DD5D927A844}" dt="2024-08-26T18:56:20.272" v="2118" actId="20577"/>
        <pc:sldMkLst>
          <pc:docMk/>
          <pc:sldMk cId="1238700600" sldId="277"/>
        </pc:sldMkLst>
        <pc:spChg chg="mod">
          <ac:chgData name="Stuart Anderson" userId="7122bef1-d2ab-4ec1-bf8c-2fbef59a3269" providerId="ADAL" clId="{0F02C9E0-2AF5-45E3-9593-0DD5D927A844}" dt="2024-08-26T18:56:20.272" v="2118" actId="20577"/>
          <ac:spMkLst>
            <pc:docMk/>
            <pc:sldMk cId="1238700600" sldId="277"/>
            <ac:spMk id="2" creationId="{B06CBB48-B584-A5FF-3AFA-FB9120EF8B74}"/>
          </ac:spMkLst>
        </pc:spChg>
        <pc:spChg chg="mod">
          <ac:chgData name="Stuart Anderson" userId="7122bef1-d2ab-4ec1-bf8c-2fbef59a3269" providerId="ADAL" clId="{0F02C9E0-2AF5-45E3-9593-0DD5D927A844}" dt="2024-08-26T17:22:16.704" v="1738" actId="20577"/>
          <ac:spMkLst>
            <pc:docMk/>
            <pc:sldMk cId="1238700600" sldId="277"/>
            <ac:spMk id="7" creationId="{6FB13412-FFC5-2241-809B-CFA2E05446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3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0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3728-1C15-9E45-A728-235C3CEEEB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21D5-8263-4E4E-B227-FDE37DCBBEB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9BB5C7C7-9736-86A3-298F-24C6F08CC64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anet.abertay.ac.uk/students/study-skills/guides/referencing/harvard/" TargetMode="External"/><Relationship Id="rId2" Type="http://schemas.openxmlformats.org/officeDocument/2006/relationships/hyperlink" Target="https://intranet.abertay.ac.uk/docurl/4494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1B84-E21D-BE55-5A7D-8CDFF60A7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32" y="287866"/>
            <a:ext cx="8559801" cy="752873"/>
          </a:xfrm>
        </p:spPr>
        <p:txBody>
          <a:bodyPr/>
          <a:lstStyle/>
          <a:p>
            <a:r>
              <a:rPr lang="en-US" b="1" dirty="0">
                <a:latin typeface="GT America Bl" pitchFamily="2" charset="77"/>
              </a:rPr>
              <a:t>CMP304 Assessment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08FCF-0A0E-CDEF-DAEB-EFD2E25F10AB}"/>
              </a:ext>
            </a:extLst>
          </p:cNvPr>
          <p:cNvSpPr txBox="1"/>
          <p:nvPr/>
        </p:nvSpPr>
        <p:spPr>
          <a:xfrm>
            <a:off x="697653" y="1971585"/>
            <a:ext cx="678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Student Name: </a:t>
            </a:r>
          </a:p>
          <a:p>
            <a:r>
              <a:rPr lang="en-GB" sz="2400" b="1" dirty="0"/>
              <a:t>Student Number: </a:t>
            </a:r>
          </a:p>
          <a:p>
            <a:r>
              <a:rPr lang="en-GB" sz="2400" b="1" dirty="0"/>
              <a:t>Date: XX/XX/XXXX</a:t>
            </a:r>
          </a:p>
        </p:txBody>
      </p:sp>
    </p:spTree>
    <p:extLst>
      <p:ext uri="{BB962C8B-B14F-4D97-AF65-F5344CB8AC3E}">
        <p14:creationId xmlns:p14="http://schemas.microsoft.com/office/powerpoint/2010/main" val="225997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BB48-B584-A5FF-3AFA-FB9120E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97" y="353698"/>
            <a:ext cx="8336854" cy="53878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Machine Learning: Background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13412-FFC5-2241-809B-CFA2E05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7" y="1055213"/>
            <a:ext cx="8336854" cy="34780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State the Machine Learning method you have chosen</a:t>
            </a:r>
          </a:p>
          <a:p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Briefly describe the technique and how it operates</a:t>
            </a:r>
          </a:p>
          <a:p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Give the rationale for selecting it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must give examples of its application from literature, games or research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054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BB48-B584-A5FF-3AFA-FB9120E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97" y="353698"/>
            <a:ext cx="8336854" cy="53878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Machine Learning: Method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13412-FFC5-2241-809B-CFA2E05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7" y="1055213"/>
            <a:ext cx="8336854" cy="3478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Present the key stages for applying the machine learning method to create your AI </a:t>
            </a:r>
            <a:r>
              <a:rPr lang="en-US" dirty="0" err="1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behaviour</a:t>
            </a: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What you present will depend on your method, but may include: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features, data points, data abstraction, rewards/reward shaping, observations, inputs, outputs, training, cost functions, parameters and hyperparameters, overfitting and underfitting</a:t>
            </a:r>
          </a:p>
          <a:p>
            <a:pPr marL="342900" lvl="1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Cover the stages of a Machine Learning pipeline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How will you evaluate performance?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What options do you have for improving performance?</a:t>
            </a:r>
          </a:p>
          <a:p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could present diagrams or pseudocode to help describe the design</a:t>
            </a:r>
            <a:endParaRPr lang="en-US" sz="2400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659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BB48-B584-A5FF-3AFA-FB9120E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97" y="353698"/>
            <a:ext cx="8336854" cy="53878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Machine Learning: Reflection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13412-FFC5-2241-809B-CFA2E05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7" y="1055213"/>
            <a:ext cx="8336854" cy="34780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Reflect on the strengths and weaknesses of the machine learning method for your application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What are the likely improvements with ML will bring?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What are the likely challenges?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How does the method compare to the ML technique used for Task 1?</a:t>
            </a:r>
          </a:p>
          <a:p>
            <a:pPr lvl="1"/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3870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BB48-B584-A5FF-3AFA-FB9120E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97" y="353698"/>
            <a:ext cx="8336854" cy="53878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References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13412-FFC5-2241-809B-CFA2E05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7" y="1055213"/>
            <a:ext cx="8336854" cy="34780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MUST provide a list of references including any websites, books, tutorials, articles that you used for your project.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Follow the Abertay referencing guide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	A</a:t>
            </a:r>
            <a:r>
              <a:rPr lang="en-GB" sz="18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bertay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u="sng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GB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iting and attributing code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guide</a:t>
            </a:r>
            <a:endParaRPr lang="en-US" sz="1800" dirty="0">
              <a:solidFill>
                <a:srgbClr val="FF0000"/>
              </a:solidFill>
              <a:effectLst/>
              <a:latin typeface="GT America Rg" pitchFamily="2" charset="77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 	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Abertay Reference format</a:t>
            </a: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68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CBF7-EB59-A077-9BF9-3F475BA1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Note to students: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7149-5E04-1665-2F68-D7ADE5AC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Use this slide template as a guide and rough outline.</a:t>
            </a:r>
          </a:p>
          <a:p>
            <a:r>
              <a:rPr lang="en-GB" dirty="0">
                <a:solidFill>
                  <a:srgbClr val="FF0000"/>
                </a:solidFill>
              </a:rPr>
              <a:t>You do not have to follow the structure or number of slides precisely as shown here.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Adapt the template according to what makes the most sense for your coursework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Add slides as appropriate.</a:t>
            </a:r>
          </a:p>
          <a:p>
            <a:r>
              <a:rPr lang="en-GB" dirty="0">
                <a:solidFill>
                  <a:srgbClr val="FF0000"/>
                </a:solidFill>
              </a:rPr>
              <a:t>However, make sure you do include commentary on all the major points, following the marking rubric.</a:t>
            </a:r>
          </a:p>
          <a:p>
            <a:r>
              <a:rPr lang="en-GB" b="1" i="1" dirty="0">
                <a:solidFill>
                  <a:srgbClr val="FF0000"/>
                </a:solidFill>
              </a:rPr>
              <a:t>Remove all text in red before presenting.</a:t>
            </a:r>
          </a:p>
          <a:p>
            <a:r>
              <a:rPr lang="en-GB" dirty="0">
                <a:solidFill>
                  <a:srgbClr val="FF0000"/>
                </a:solidFill>
              </a:rPr>
              <a:t>Use the record option to embed your audio commentary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 You can then export the presentation as a video file to submit.</a:t>
            </a:r>
          </a:p>
          <a:p>
            <a:r>
              <a:rPr lang="en-GB" dirty="0">
                <a:solidFill>
                  <a:srgbClr val="FF0000"/>
                </a:solidFill>
              </a:rPr>
              <a:t>Your presentation should be no more than 20 minutes long in total.</a:t>
            </a:r>
          </a:p>
        </p:txBody>
      </p:sp>
    </p:spTree>
    <p:extLst>
      <p:ext uri="{BB962C8B-B14F-4D97-AF65-F5344CB8AC3E}">
        <p14:creationId xmlns:p14="http://schemas.microsoft.com/office/powerpoint/2010/main" val="139177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2287-A509-A16C-BAD1-FAF9B26C9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91" y="219559"/>
            <a:ext cx="8242127" cy="6892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22E5E-69A1-94A5-07D5-E10E0CD09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91" y="1078613"/>
            <a:ext cx="8400823" cy="335194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Describe the context and goals of your application.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What is the desired </a:t>
            </a:r>
            <a:r>
              <a:rPr lang="en-US" dirty="0" err="1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behaviour</a:t>
            </a: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 for your AI?</a:t>
            </a:r>
          </a:p>
          <a:p>
            <a:pPr algn="l"/>
            <a:endParaRPr lang="en-US" dirty="0">
              <a:latin typeface="GT America Rg" pitchFamily="2" charset="77"/>
              <a:ea typeface="GT America Rg" pitchFamily="2" charset="77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State which AI technique you have implemented as a solution.</a:t>
            </a:r>
          </a:p>
          <a:p>
            <a:pPr algn="l"/>
            <a:endParaRPr lang="en-US" dirty="0">
              <a:latin typeface="GT America Rg" pitchFamily="2" charset="77"/>
              <a:ea typeface="GT America Rg" pitchFamily="2" charset="77"/>
            </a:endParaRPr>
          </a:p>
          <a:p>
            <a:pPr algn="l"/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6286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578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2287-A509-A16C-BAD1-FAF9B26C9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91" y="219559"/>
            <a:ext cx="8242127" cy="6892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22E5E-69A1-94A5-07D5-E10E0CD09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91" y="1078613"/>
            <a:ext cx="8400823" cy="335194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Provide a conceptual background on how your chosen AI technique works in general</a:t>
            </a:r>
          </a:p>
          <a:p>
            <a:pPr algn="l"/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Provide a full rationale as to why you have chosen this AI technique.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What made you choose this technique over others?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Why is it suitable for your AI </a:t>
            </a:r>
            <a:r>
              <a:rPr lang="en-US" dirty="0" err="1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behaviour</a:t>
            </a: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?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310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BB48-B584-A5FF-3AFA-FB9120E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97" y="353698"/>
            <a:ext cx="8336854" cy="53878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Method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13412-FFC5-2241-809B-CFA2E05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7" y="1055213"/>
            <a:ext cx="8336854" cy="347804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What are the main features of your implementation?</a:t>
            </a:r>
          </a:p>
          <a:p>
            <a:pPr lvl="1"/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How are they implemented?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Did you use any libraries or specific sources of inspiration?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may find it helpful to provide screenshots or diagrams here to aid you.</a:t>
            </a:r>
          </a:p>
          <a:p>
            <a:pPr marL="0" indent="0">
              <a:buNone/>
            </a:pPr>
            <a:endParaRPr lang="en-US" dirty="0"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endParaRPr lang="en-US" dirty="0">
              <a:latin typeface="GT America Rg" pitchFamily="2" charset="77"/>
              <a:ea typeface="GT America Rg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200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BB48-B584-A5FF-3AFA-FB9120E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97" y="353698"/>
            <a:ext cx="8336854" cy="53878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Application Demo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13412-FFC5-2241-809B-CFA2E05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7" y="1055213"/>
            <a:ext cx="8336854" cy="34780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should show your program running here by embedding a video demo into the slide.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Alternatively, you can narrate over screenshots or animated GIFs, or edit the video to insert the Application Demo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Make sure your code submission has a runnable .exe file</a:t>
            </a:r>
          </a:p>
          <a:p>
            <a:pPr marL="0" indent="0">
              <a:buNone/>
            </a:pPr>
            <a:endParaRPr lang="en-US" dirty="0"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endParaRPr lang="en-US" dirty="0">
              <a:latin typeface="GT America Rg" pitchFamily="2" charset="77"/>
              <a:ea typeface="GT America Rg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664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BB48-B584-A5FF-3AFA-FB9120E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97" y="353698"/>
            <a:ext cx="8336854" cy="53878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Code Demo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13412-FFC5-2241-809B-CFA2E05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7" y="1055213"/>
            <a:ext cx="8336854" cy="34780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can use screenshots or another video of your development environment to show important features of your code.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MUST demonstrate your understanding of the code by providing sufficient commentary and critical analysis of the implementation.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MUST explain how you chose to build your AI and the steps taken.</a:t>
            </a:r>
          </a:p>
          <a:p>
            <a:pPr lvl="1"/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might find it useful to use diagrams or pseudocode to explain more sophisticated ideas.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If using screenshots, ensure all text is legible</a:t>
            </a:r>
          </a:p>
          <a:p>
            <a:pPr marL="0" indent="0">
              <a:buNone/>
            </a:pPr>
            <a:endParaRPr lang="en-US" dirty="0"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endParaRPr lang="en-US" dirty="0">
              <a:latin typeface="GT America Rg" pitchFamily="2" charset="77"/>
              <a:ea typeface="GT America Rg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50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BB48-B584-A5FF-3AFA-FB9120E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97" y="353698"/>
            <a:ext cx="8336854" cy="53878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Results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13412-FFC5-2241-809B-CFA2E05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7" y="1055213"/>
            <a:ext cx="8336854" cy="3478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MUST evaluate the effectiveness of your AI.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should gather DATA for this. This might include: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Results from formal unit testing or experimental conditions.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Accuracy or other effectiveness metrics under different configurations or conditions.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You MUST explain how the data was collected.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What kind of experiments did you conduct?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The data MUST be clearly tabulated and/or presented in clear graphs, plots or diagrams.</a:t>
            </a:r>
          </a:p>
          <a:p>
            <a:pPr>
              <a:buFontTx/>
              <a:buChar char="-"/>
            </a:pPr>
            <a:endParaRPr lang="en-US" dirty="0">
              <a:latin typeface="GT America Rg" pitchFamily="2" charset="77"/>
              <a:ea typeface="GT America Rg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996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BB48-B584-A5FF-3AFA-FB9120E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97" y="353698"/>
            <a:ext cx="8336854" cy="53878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T America Bl" pitchFamily="2" charset="77"/>
                <a:ea typeface="GT America Bl" pitchFamily="2" charset="77"/>
              </a:rPr>
              <a:t>Conclusions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13412-FFC5-2241-809B-CFA2E05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97" y="1055213"/>
            <a:ext cx="8336854" cy="34780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Based on the data you have gathered, draw some conclusions on how effective your AI solution is.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Argue what are the best configurations or conditions for the AI technique in this context.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GT America Rg" pitchFamily="2" charset="77"/>
              <a:ea typeface="GT America Rg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T America Rg" pitchFamily="2" charset="77"/>
                <a:ea typeface="GT America Rg" pitchFamily="2" charset="77"/>
              </a:rPr>
              <a:t>Additionally, explain what can we learn from your analysis about the AI technique in your domain of interest in general.</a:t>
            </a:r>
          </a:p>
        </p:txBody>
      </p:sp>
    </p:spTree>
    <p:extLst>
      <p:ext uri="{BB962C8B-B14F-4D97-AF65-F5344CB8AC3E}">
        <p14:creationId xmlns:p14="http://schemas.microsoft.com/office/powerpoint/2010/main" val="248068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735</Words>
  <Application>Microsoft Office PowerPoint</Application>
  <PresentationFormat>On-screen Show (16:9)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GT America Bl</vt:lpstr>
      <vt:lpstr>GT America Rg</vt:lpstr>
      <vt:lpstr>Office Theme</vt:lpstr>
      <vt:lpstr>CMP304 Assessment</vt:lpstr>
      <vt:lpstr>Note to students:</vt:lpstr>
      <vt:lpstr>Introduction</vt:lpstr>
      <vt:lpstr>Background</vt:lpstr>
      <vt:lpstr>Method</vt:lpstr>
      <vt:lpstr>Application Demo</vt:lpstr>
      <vt:lpstr>Code Demo</vt:lpstr>
      <vt:lpstr>Results</vt:lpstr>
      <vt:lpstr>Conclusions</vt:lpstr>
      <vt:lpstr>Machine Learning: Background</vt:lpstr>
      <vt:lpstr>Machine Learning: Method</vt:lpstr>
      <vt:lpstr>Machine Learning: Reflection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Shona Norman</dc:creator>
  <cp:lastModifiedBy>Stuart Anderson</cp:lastModifiedBy>
  <cp:revision>8</cp:revision>
  <dcterms:created xsi:type="dcterms:W3CDTF">2022-07-20T14:28:31Z</dcterms:created>
  <dcterms:modified xsi:type="dcterms:W3CDTF">2024-10-06T11:55:27Z</dcterms:modified>
</cp:coreProperties>
</file>