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01"/>
    <a:srgbClr val="E33840"/>
    <a:srgbClr val="004394"/>
    <a:srgbClr val="39160E"/>
    <a:srgbClr val="FF5302"/>
    <a:srgbClr val="B41A36"/>
    <a:srgbClr val="FEEF24"/>
    <a:srgbClr val="F45457"/>
    <a:srgbClr val="0DBA55"/>
    <a:srgbClr val="839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A443-3CA6-41F0-B76A-76D7FA8F6A7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7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ttogimall.co.kr/data/shop/13015512968730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0" b="94750" l="10000" r="8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4981" cy="23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48256"/>
              </p:ext>
            </p:extLst>
          </p:nvPr>
        </p:nvGraphicFramePr>
        <p:xfrm>
          <a:off x="2032000" y="465666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EB1E25</a:t>
                      </a:r>
                      <a:endParaRPr lang="ko-KR" altLang="en-US" dirty="0"/>
                    </a:p>
                  </a:txBody>
                  <a:tcPr>
                    <a:solidFill>
                      <a:srgbClr val="EB1E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#FEF04A</a:t>
                      </a:r>
                      <a:endParaRPr lang="ko-KR" altLang="en-US" dirty="0"/>
                    </a:p>
                  </a:txBody>
                  <a:tcPr>
                    <a:solidFill>
                      <a:srgbClr val="FEF04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C3B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66A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4394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http://www.ottogimall.co.kr/data/shop/141742647641330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0" b="94000" l="9400" r="9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6440"/>
            <a:ext cx="2473522" cy="24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5895"/>
              </p:ext>
            </p:extLst>
          </p:nvPr>
        </p:nvGraphicFramePr>
        <p:xfrm>
          <a:off x="2032000" y="2492429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E33840</a:t>
                      </a:r>
                      <a:endParaRPr lang="ko-KR" altLang="en-US" dirty="0"/>
                    </a:p>
                  </a:txBody>
                  <a:tcPr>
                    <a:solidFill>
                      <a:srgbClr val="E3384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FBEC01</a:t>
                      </a:r>
                      <a:endParaRPr lang="ko-KR" altLang="en-US" dirty="0"/>
                    </a:p>
                  </a:txBody>
                  <a:tcPr>
                    <a:solidFill>
                      <a:srgbClr val="FBEC0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6256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079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#89BB00</a:t>
                      </a:r>
                      <a:endParaRPr lang="ko-KR" altLang="en-US" dirty="0"/>
                    </a:p>
                  </a:txBody>
                  <a:tcPr>
                    <a:solidFill>
                      <a:srgbClr val="89BB00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http://www.ottogimall.co.kr/data/shop/147703733284667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50" b="95500" l="15500" r="85000">
                        <a14:foregroundMark x1="33750" y1="49250" x2="33750" y2="49250"/>
                        <a14:foregroundMark x1="42000" y1="47000" x2="42000" y2="47000"/>
                        <a14:foregroundMark x1="39500" y1="45250" x2="39500" y2="45250"/>
                        <a14:foregroundMark x1="33500" y1="47500" x2="33500" y2="47500"/>
                        <a14:foregroundMark x1="34250" y1="52750" x2="34250" y2="52750"/>
                        <a14:foregroundMark x1="40000" y1="50000" x2="40000" y2="50000"/>
                        <a14:foregroundMark x1="48750" y1="44500" x2="48750" y2="44500"/>
                        <a14:foregroundMark x1="50750" y1="43000" x2="50750" y2="43000"/>
                        <a14:foregroundMark x1="56250" y1="40000" x2="56250" y2="40000"/>
                        <a14:foregroundMark x1="58750" y1="39250" x2="58750" y2="39250"/>
                        <a14:foregroundMark x1="62000" y1="39500" x2="62000" y2="39500"/>
                        <a14:foregroundMark x1="67500" y1="40000" x2="6750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2" y="3589351"/>
            <a:ext cx="2597051" cy="25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7045"/>
              </p:ext>
            </p:extLst>
          </p:nvPr>
        </p:nvGraphicFramePr>
        <p:xfrm>
          <a:off x="2135695" y="4803261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32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0BD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41A3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53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9160E"/>
                    </a:solidFill>
                  </a:tcPr>
                </a:tc>
              </a:tr>
            </a:tbl>
          </a:graphicData>
        </a:graphic>
      </p:graphicFrame>
      <p:pic>
        <p:nvPicPr>
          <p:cNvPr id="1032" name="Picture 8" descr="http://www.ottogimall.co.kr/data/shop/142648579541329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50" b="94750" l="14250" r="85750">
                        <a14:foregroundMark x1="27750" y1="64250" x2="27750" y2="64250"/>
                        <a14:foregroundMark x1="76750" y1="49250" x2="76750" y2="49250"/>
                        <a14:foregroundMark x1="68750" y1="81750" x2="68750" y2="81750"/>
                        <a14:foregroundMark x1="62000" y1="84000" x2="62000" y2="84000"/>
                        <a14:foregroundMark x1="52000" y1="47750" x2="52000" y2="47750"/>
                        <a14:foregroundMark x1="59500" y1="47000" x2="59500" y2="47000"/>
                        <a14:foregroundMark x1="54750" y1="49250" x2="54750" y2="49250"/>
                        <a14:foregroundMark x1="65750" y1="45750" x2="65750" y2="45750"/>
                        <a14:foregroundMark x1="69500" y1="44000" x2="69500" y2="44000"/>
                        <a14:foregroundMark x1="75250" y1="42500" x2="75250" y2="42500"/>
                        <a14:foregroundMark x1="76000" y1="31250" x2="76000" y2="31250"/>
                        <a14:foregroundMark x1="70750" y1="30250" x2="70750" y2="30250"/>
                        <a14:foregroundMark x1="63500" y1="31000" x2="63500" y2="31000"/>
                        <a14:foregroundMark x1="60750" y1="32750" x2="60750" y2="32750"/>
                        <a14:foregroundMark x1="51250" y1="35750" x2="51250" y2="35750"/>
                        <a14:foregroundMark x1="47250" y1="38000" x2="47250" y2="38000"/>
                        <a14:foregroundMark x1="53250" y1="38250" x2="53250" y2="38250"/>
                        <a14:foregroundMark x1="41250" y1="40250" x2="41250" y2="40250"/>
                        <a14:foregroundMark x1="40500" y1="44750" x2="40500" y2="44750"/>
                        <a14:foregroundMark x1="38750" y1="42750" x2="38750" y2="42750"/>
                        <a14:foregroundMark x1="36500" y1="43250" x2="36500" y2="43250"/>
                        <a14:foregroundMark x1="40250" y1="25250" x2="40250" y2="25250"/>
                        <a14:foregroundMark x1="38500" y1="26250" x2="38500" y2="26250"/>
                        <a14:foregroundMark x1="36000" y1="30750" x2="36000" y2="30750"/>
                        <a14:foregroundMark x1="33750" y1="27250" x2="33750" y2="27250"/>
                        <a14:foregroundMark x1="32750" y1="30750" x2="32750" y2="30750"/>
                        <a14:foregroundMark x1="30000" y1="27750" x2="30000" y2="27750"/>
                        <a14:foregroundMark x1="28000" y1="24750" x2="28000" y2="24750"/>
                        <a14:foregroundMark x1="29750" y1="22750" x2="29750" y2="22750"/>
                        <a14:foregroundMark x1="32250" y1="19750" x2="32250" y2="19750"/>
                        <a14:foregroundMark x1="34500" y1="20250" x2="34500" y2="20250"/>
                        <a14:foregroundMark x1="33500" y1="23500" x2="33500" y2="23500"/>
                        <a14:foregroundMark x1="37500" y1="21500" x2="37500" y2="21500"/>
                        <a14:foregroundMark x1="40000" y1="22000" x2="40000" y2="22000"/>
                        <a14:foregroundMark x1="35500" y1="18500" x2="35500" y2="18500"/>
                        <a14:foregroundMark x1="42500" y1="26500" x2="42500" y2="26500"/>
                        <a14:foregroundMark x1="25750" y1="22750" x2="25750" y2="22750"/>
                        <a14:foregroundMark x1="28500" y1="21750" x2="28500" y2="21750"/>
                        <a14:foregroundMark x1="30000" y1="17750" x2="30000" y2="17750"/>
                        <a14:foregroundMark x1="35500" y1="15750" x2="35500" y2="15750"/>
                        <a14:foregroundMark x1="39000" y1="15750" x2="39000" y2="15750"/>
                        <a14:foregroundMark x1="42000" y1="21750" x2="42000" y2="21750"/>
                        <a14:foregroundMark x1="42750" y1="31250" x2="42750" y2="31250"/>
                        <a14:foregroundMark x1="55000" y1="14750" x2="55000" y2="14750"/>
                        <a14:foregroundMark x1="47000" y1="16750" x2="47000" y2="16750"/>
                        <a14:foregroundMark x1="57250" y1="19000" x2="57250" y2="19000"/>
                        <a14:foregroundMark x1="64250" y1="18250" x2="64250" y2="18250"/>
                        <a14:foregroundMark x1="73000" y1="32500" x2="73000" y2="32500"/>
                        <a14:foregroundMark x1="61500" y1="17250" x2="61500" y2="17250"/>
                        <a14:foregroundMark x1="63250" y1="16000" x2="63250" y2="16000"/>
                        <a14:foregroundMark x1="52500" y1="15500" x2="52500" y2="1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91" y="4154926"/>
            <a:ext cx="2031476" cy="203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ottogimall.co.kr/data/shop/13094866058289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200" b="94800" l="13600" r="86800">
                        <a14:foregroundMark x1="22000" y1="79000" x2="22000" y2="79000"/>
                        <a14:foregroundMark x1="47400" y1="54800" x2="47400" y2="54800"/>
                        <a14:foregroundMark x1="60400" y1="58600" x2="60400" y2="58600"/>
                        <a14:foregroundMark x1="43600" y1="86000" x2="43600" y2="86000"/>
                        <a14:foregroundMark x1="45200" y1="39600" x2="45200" y2="39600"/>
                        <a14:foregroundMark x1="45800" y1="43800" x2="45800" y2="43800"/>
                        <a14:foregroundMark x1="44800" y1="45400" x2="44800" y2="45400"/>
                        <a14:foregroundMark x1="48600" y1="43800" x2="48600" y2="43800"/>
                        <a14:foregroundMark x1="51600" y1="46600" x2="51600" y2="46600"/>
                        <a14:foregroundMark x1="58600" y1="53200" x2="58600" y2="53200"/>
                        <a14:foregroundMark x1="57200" y1="39600" x2="57200" y2="39600"/>
                        <a14:foregroundMark x1="58400" y1="38200" x2="58400" y2="38200"/>
                        <a14:foregroundMark x1="60000" y1="36800" x2="60000" y2="36800"/>
                        <a14:foregroundMark x1="64400" y1="36600" x2="64400" y2="36600"/>
                        <a14:foregroundMark x1="58800" y1="44000" x2="58800" y2="44000"/>
                        <a14:foregroundMark x1="68800" y1="34600" x2="68800" y2="34600"/>
                        <a14:foregroundMark x1="72200" y1="31200" x2="72200" y2="31200"/>
                        <a14:foregroundMark x1="73800" y1="35600" x2="73800" y2="35600"/>
                        <a14:foregroundMark x1="72200" y1="38800" x2="72200" y2="38800"/>
                        <a14:foregroundMark x1="74800" y1="47400" x2="74800" y2="47400"/>
                        <a14:foregroundMark x1="69200" y1="47800" x2="69200" y2="47800"/>
                        <a14:foregroundMark x1="62800" y1="50800" x2="62800" y2="50800"/>
                        <a14:foregroundMark x1="58000" y1="50000" x2="58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778" y="5186740"/>
            <a:ext cx="1671260" cy="16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cdn.ekn.kr/data/photos/cdn/20170525/201705180100070550002953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42" y="1585786"/>
            <a:ext cx="2782358" cy="7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11</cp:revision>
  <dcterms:created xsi:type="dcterms:W3CDTF">2017-05-29T02:54:59Z</dcterms:created>
  <dcterms:modified xsi:type="dcterms:W3CDTF">2017-06-13T09:18:31Z</dcterms:modified>
</cp:coreProperties>
</file>