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9C45"/>
    <a:srgbClr val="484848"/>
    <a:srgbClr val="D6B144"/>
    <a:srgbClr val="FCFCFC"/>
    <a:srgbClr val="2762CC"/>
    <a:srgbClr val="EFEFEF"/>
    <a:srgbClr val="1E3450"/>
    <a:srgbClr val="0877BF"/>
    <a:srgbClr val="C7A544"/>
    <a:srgbClr val="A38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86" autoAdjust="0"/>
    <p:restoredTop sz="94660"/>
  </p:normalViewPr>
  <p:slideViewPr>
    <p:cSldViewPr snapToGrid="0">
      <p:cViewPr>
        <p:scale>
          <a:sx n="106" d="100"/>
          <a:sy n="106" d="100"/>
        </p:scale>
        <p:origin x="-2052" y="-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CD4B-6062-488B-98A6-3E74A04FEAFD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06C8-031D-47F4-9866-93BE31C1E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CD4B-6062-488B-98A6-3E74A04FEAFD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06C8-031D-47F4-9866-93BE31C1E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38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CD4B-6062-488B-98A6-3E74A04FEAFD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06C8-031D-47F4-9866-93BE31C1E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99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CD4B-6062-488B-98A6-3E74A04FEAFD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06C8-031D-47F4-9866-93BE31C1E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82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CD4B-6062-488B-98A6-3E74A04FEAFD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06C8-031D-47F4-9866-93BE31C1E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93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CD4B-6062-488B-98A6-3E74A04FEAFD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06C8-031D-47F4-9866-93BE31C1E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56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CD4B-6062-488B-98A6-3E74A04FEAFD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06C8-031D-47F4-9866-93BE31C1E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66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CD4B-6062-488B-98A6-3E74A04FEAFD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06C8-031D-47F4-9866-93BE31C1E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09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CD4B-6062-488B-98A6-3E74A04FEAFD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06C8-031D-47F4-9866-93BE31C1E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3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CD4B-6062-488B-98A6-3E74A04FEAFD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06C8-031D-47F4-9866-93BE31C1E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93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CD4B-6062-488B-98A6-3E74A04FEAFD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06C8-031D-47F4-9866-93BE31C1E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28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ECD4B-6062-488B-98A6-3E74A04FEAFD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A06C8-031D-47F4-9866-93BE31C1E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7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29867" cy="3448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151927"/>
            <a:ext cx="14239875" cy="8009928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639306"/>
              </p:ext>
            </p:extLst>
          </p:nvPr>
        </p:nvGraphicFramePr>
        <p:xfrm>
          <a:off x="6191250" y="357715"/>
          <a:ext cx="5892800" cy="1518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560"/>
                <a:gridCol w="1178560"/>
                <a:gridCol w="1178560"/>
                <a:gridCol w="1178560"/>
                <a:gridCol w="1178560"/>
              </a:tblGrid>
              <a:tr h="15187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#2762CC</a:t>
                      </a:r>
                      <a:endParaRPr lang="ko-KR" altLang="en-US" dirty="0"/>
                    </a:p>
                  </a:txBody>
                  <a:tcPr>
                    <a:solidFill>
                      <a:srgbClr val="2762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#23B4C2</a:t>
                      </a:r>
                      <a:endParaRPr lang="ko-KR" altLang="en-US" dirty="0"/>
                    </a:p>
                  </a:txBody>
                  <a:tcPr>
                    <a:solidFill>
                      <a:srgbClr val="23B4C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#7AC131</a:t>
                      </a:r>
                      <a:endParaRPr lang="ko-KR" altLang="en-US" dirty="0"/>
                    </a:p>
                  </a:txBody>
                  <a:tcPr>
                    <a:solidFill>
                      <a:srgbClr val="7AC1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#BBD4E5</a:t>
                      </a:r>
                      <a:endParaRPr lang="ko-KR" altLang="en-US" dirty="0"/>
                    </a:p>
                  </a:txBody>
                  <a:tcPr>
                    <a:solidFill>
                      <a:srgbClr val="BBD4E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#1285C6</a:t>
                      </a:r>
                      <a:endParaRPr lang="ko-KR" altLang="en-US" dirty="0"/>
                    </a:p>
                  </a:txBody>
                  <a:tcPr>
                    <a:solidFill>
                      <a:srgbClr val="1285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668533"/>
              </p:ext>
            </p:extLst>
          </p:nvPr>
        </p:nvGraphicFramePr>
        <p:xfrm>
          <a:off x="6299200" y="3448050"/>
          <a:ext cx="5892800" cy="1518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560"/>
                <a:gridCol w="1178560"/>
                <a:gridCol w="1178560"/>
                <a:gridCol w="1178560"/>
                <a:gridCol w="1178560"/>
              </a:tblGrid>
              <a:tr h="15187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#648FCB</a:t>
                      </a:r>
                      <a:endParaRPr lang="ko-KR" altLang="en-US" dirty="0"/>
                    </a:p>
                  </a:txBody>
                  <a:tcPr>
                    <a:solidFill>
                      <a:srgbClr val="648F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#484848</a:t>
                      </a:r>
                      <a:endParaRPr lang="ko-KR" altLang="en-US" dirty="0"/>
                    </a:p>
                  </a:txBody>
                  <a:tcPr>
                    <a:solidFill>
                      <a:srgbClr val="48484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#FFCF43</a:t>
                      </a:r>
                      <a:endParaRPr lang="ko-KR" altLang="en-US" dirty="0"/>
                    </a:p>
                  </a:txBody>
                  <a:tcPr>
                    <a:solidFill>
                      <a:srgbClr val="BA9C4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#1E3450</a:t>
                      </a:r>
                      <a:endParaRPr lang="ko-KR" altLang="en-US" dirty="0"/>
                    </a:p>
                  </a:txBody>
                  <a:tcPr>
                    <a:solidFill>
                      <a:srgbClr val="1E34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#EFEFEF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18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20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tjoeun</dc:creator>
  <cp:lastModifiedBy>tjoeun</cp:lastModifiedBy>
  <cp:revision>8</cp:revision>
  <dcterms:created xsi:type="dcterms:W3CDTF">2017-02-02T05:55:00Z</dcterms:created>
  <dcterms:modified xsi:type="dcterms:W3CDTF">2017-05-24T06:15:10Z</dcterms:modified>
</cp:coreProperties>
</file>