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762CC"/>
    <a:srgbClr val="EFEFEF"/>
    <a:srgbClr val="1E3450"/>
    <a:srgbClr val="0877BF"/>
    <a:srgbClr val="C7A544"/>
    <a:srgbClr val="A38B45"/>
    <a:srgbClr val="484848"/>
    <a:srgbClr val="648FCB"/>
    <a:srgbClr val="12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6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CD4B-6062-488B-98A6-3E74A04FEAFD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9867" cy="3448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9951"/>
            <a:ext cx="6129868" cy="34480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39306"/>
              </p:ext>
            </p:extLst>
          </p:nvPr>
        </p:nvGraphicFramePr>
        <p:xfrm>
          <a:off x="6191250" y="357715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#2762CC</a:t>
                      </a:r>
                      <a:endParaRPr lang="ko-KR" altLang="en-US" dirty="0"/>
                    </a:p>
                  </a:txBody>
                  <a:tcPr>
                    <a:solidFill>
                      <a:srgbClr val="2762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#23B4C2</a:t>
                      </a:r>
                      <a:endParaRPr lang="ko-KR" altLang="en-US" dirty="0"/>
                    </a:p>
                  </a:txBody>
                  <a:tcPr>
                    <a:solidFill>
                      <a:srgbClr val="23B4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#7AC131</a:t>
                      </a:r>
                      <a:endParaRPr lang="ko-KR" altLang="en-US" dirty="0"/>
                    </a:p>
                  </a:txBody>
                  <a:tcPr>
                    <a:solidFill>
                      <a:srgbClr val="7AC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#BBD4E5</a:t>
                      </a:r>
                      <a:endParaRPr lang="ko-KR" altLang="en-US" dirty="0"/>
                    </a:p>
                  </a:txBody>
                  <a:tcPr>
                    <a:solidFill>
                      <a:srgbClr val="BBD4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#1285C6</a:t>
                      </a:r>
                      <a:endParaRPr lang="ko-KR" altLang="en-US" dirty="0"/>
                    </a:p>
                  </a:txBody>
                  <a:tcPr>
                    <a:solidFill>
                      <a:srgbClr val="1285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05001"/>
              </p:ext>
            </p:extLst>
          </p:nvPr>
        </p:nvGraphicFramePr>
        <p:xfrm>
          <a:off x="6299200" y="3448050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#648FCB</a:t>
                      </a:r>
                      <a:endParaRPr lang="ko-KR" altLang="en-US" dirty="0"/>
                    </a:p>
                  </a:txBody>
                  <a:tcPr>
                    <a:solidFill>
                      <a:srgbClr val="648F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#484848</a:t>
                      </a:r>
                      <a:endParaRPr lang="ko-KR" altLang="en-US" dirty="0"/>
                    </a:p>
                  </a:txBody>
                  <a:tcPr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#C7A544</a:t>
                      </a:r>
                      <a:endParaRPr lang="ko-KR" altLang="en-US" dirty="0"/>
                    </a:p>
                  </a:txBody>
                  <a:tcPr>
                    <a:solidFill>
                      <a:srgbClr val="C7A54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#1E3450</a:t>
                      </a:r>
                      <a:endParaRPr lang="ko-KR" altLang="en-US" dirty="0"/>
                    </a:p>
                  </a:txBody>
                  <a:tcPr>
                    <a:solidFill>
                      <a:srgbClr val="1E34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#EFEFEF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8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5</cp:revision>
  <dcterms:created xsi:type="dcterms:W3CDTF">2017-02-02T05:55:00Z</dcterms:created>
  <dcterms:modified xsi:type="dcterms:W3CDTF">2017-05-23T09:20:41Z</dcterms:modified>
</cp:coreProperties>
</file>