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7" r:id="rId4"/>
    <p:sldId id="258" r:id="rId5"/>
    <p:sldId id="262" r:id="rId6"/>
    <p:sldId id="267" r:id="rId7"/>
    <p:sldId id="266" r:id="rId8"/>
    <p:sldId id="259" r:id="rId9"/>
    <p:sldId id="260" r:id="rId10"/>
    <p:sldId id="261" r:id="rId11"/>
    <p:sldId id="264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1" d="100"/>
          <a:sy n="121" d="100"/>
        </p:scale>
        <p:origin x="-72" y="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D002-12EE-4F7A-AFBB-4F6AD89F637F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AFEE-534C-4AF2-B914-464F893CC61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37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D002-12EE-4F7A-AFBB-4F6AD89F637F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AFEE-534C-4AF2-B914-464F893CC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11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D002-12EE-4F7A-AFBB-4F6AD89F637F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AFEE-534C-4AF2-B914-464F893CC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58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D002-12EE-4F7A-AFBB-4F6AD89F637F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AFEE-534C-4AF2-B914-464F893CC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4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D002-12EE-4F7A-AFBB-4F6AD89F637F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AFEE-534C-4AF2-B914-464F893CC61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39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D002-12EE-4F7A-AFBB-4F6AD89F637F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AFEE-534C-4AF2-B914-464F893CC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5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D002-12EE-4F7A-AFBB-4F6AD89F637F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AFEE-534C-4AF2-B914-464F893CC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58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D002-12EE-4F7A-AFBB-4F6AD89F637F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AFEE-534C-4AF2-B914-464F893CC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01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D002-12EE-4F7A-AFBB-4F6AD89F637F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AFEE-534C-4AF2-B914-464F893CC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68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38D002-12EE-4F7A-AFBB-4F6AD89F637F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26AFEE-534C-4AF2-B914-464F893CC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06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D002-12EE-4F7A-AFBB-4F6AD89F637F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AFEE-534C-4AF2-B914-464F893CC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43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38D002-12EE-4F7A-AFBB-4F6AD89F637F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26AFEE-534C-4AF2-B914-464F893CC61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07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pis.map.daum.net/" TargetMode="External"/><Relationship Id="rId2" Type="http://schemas.openxmlformats.org/officeDocument/2006/relationships/hyperlink" Target="https://www.data.go.kr/dataset/15012005/fileData.d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nokio531/date_applic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0051" y="469703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 smtClean="0"/>
              <a:t>두근두근 데이트</a:t>
            </a:r>
            <a:r>
              <a:rPr lang="en-US" altLang="ko-KR" sz="6600" dirty="0" smtClean="0"/>
              <a:t/>
            </a:r>
            <a:br>
              <a:rPr lang="en-US" altLang="ko-KR" sz="6600" dirty="0" smtClean="0"/>
            </a:b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 smtClean="0"/>
          </a:p>
          <a:p>
            <a:pPr algn="r"/>
            <a:r>
              <a:rPr lang="ko-KR" altLang="en-US" dirty="0" smtClean="0"/>
              <a:t>김성민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서경식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이재권</a:t>
            </a:r>
            <a:endParaRPr lang="ko-KR" altLang="en-US" dirty="0"/>
          </a:p>
        </p:txBody>
      </p:sp>
      <p:sp>
        <p:nvSpPr>
          <p:cNvPr id="4" name="하트 3"/>
          <p:cNvSpPr/>
          <p:nvPr/>
        </p:nvSpPr>
        <p:spPr>
          <a:xfrm rot="1862495">
            <a:off x="9018316" y="1984825"/>
            <a:ext cx="376992" cy="344732"/>
          </a:xfrm>
          <a:prstGeom prst="heart">
            <a:avLst/>
          </a:prstGeom>
          <a:solidFill>
            <a:srgbClr val="FF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5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발전 방향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err="1" smtClean="0"/>
              <a:t>공공데이터</a:t>
            </a:r>
            <a:r>
              <a:rPr lang="ko-KR" altLang="en-US" dirty="0" smtClean="0"/>
              <a:t> 포탈에서 이용한 상권 정보 데이터 양이 너무 방대해 현재는 인천지역의 정보만 이용했지만 전국으로 확대해 이용자 수를 늘릴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안드로이드 기반으로 개발 방향을 이끌어 나가면 </a:t>
            </a:r>
            <a:r>
              <a:rPr lang="en-US" altLang="ko-KR" dirty="0" smtClean="0"/>
              <a:t>GPS </a:t>
            </a:r>
            <a:r>
              <a:rPr lang="ko-KR" altLang="en-US" dirty="0" smtClean="0"/>
              <a:t>실시간 위치를 이용하는 기능을 추가할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이용자 평점 및 후기를 받아서 기준 평점 이하 정보는 선택되지 않게 만들어 사용자의 만족도를 높일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146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60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5703" y="2146932"/>
            <a:ext cx="10058400" cy="1450757"/>
          </a:xfrm>
        </p:spPr>
        <p:txBody>
          <a:bodyPr/>
          <a:lstStyle/>
          <a:p>
            <a:pPr algn="ctr"/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61697" y="1332186"/>
            <a:ext cx="10326413" cy="630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12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개발 배경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활용 데이터 및 </a:t>
            </a:r>
            <a:r>
              <a:rPr lang="en-US" altLang="ko-KR" dirty="0" err="1" smtClean="0"/>
              <a:t>api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‘</a:t>
            </a:r>
            <a:r>
              <a:rPr lang="ko-KR" altLang="en-US" dirty="0" smtClean="0"/>
              <a:t>두근두근 데이트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만의 특징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동작방식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Code</a:t>
            </a:r>
            <a:r>
              <a:rPr lang="ko-KR" altLang="en-US" dirty="0" smtClean="0"/>
              <a:t>소개 및 시연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발전방향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93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친구나 연인 사이에 약속을 정할 때 잘 알려진 특정 장소</a:t>
            </a:r>
            <a:r>
              <a:rPr lang="en-US" altLang="ko-KR" dirty="0" smtClean="0"/>
              <a:t>(ex. </a:t>
            </a:r>
            <a:r>
              <a:rPr lang="ko-KR" altLang="en-US" dirty="0" err="1" smtClean="0"/>
              <a:t>구월동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부평역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선택해서 만나는 경우가 가장 흔하지만 주변 정보에 대해서는 잘 찾아보지 않는다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유명한 식당이나 큰 </a:t>
            </a:r>
            <a:r>
              <a:rPr lang="en-US" altLang="ko-KR" dirty="0" smtClean="0"/>
              <a:t>PC</a:t>
            </a:r>
            <a:r>
              <a:rPr lang="ko-KR" altLang="en-US" dirty="0" smtClean="0"/>
              <a:t>방 노래방 등은 쉽게 찾을 수 있으나 구석구석 숨겨져 있는 가게들을 그 지역에 자주 방문하지 않는 사람들이 접근하기 힘들다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746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두근두근 데이트</a:t>
            </a:r>
            <a:r>
              <a:rPr lang="en-US" altLang="ko-KR" dirty="0" smtClean="0"/>
              <a:t>＇</a:t>
            </a:r>
            <a:r>
              <a:rPr lang="ko-KR" altLang="en-US" dirty="0" smtClean="0"/>
              <a:t>만의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/>
              <a:t>사</a:t>
            </a:r>
            <a:r>
              <a:rPr lang="ko-KR" altLang="en-US" dirty="0" smtClean="0"/>
              <a:t>용자는 </a:t>
            </a:r>
            <a:r>
              <a:rPr lang="ko-KR" altLang="en-US" dirty="0"/>
              <a:t>특정 </a:t>
            </a:r>
            <a:r>
              <a:rPr lang="ko-KR" altLang="en-US" dirty="0" smtClean="0"/>
              <a:t>장소만 찾아보고 웹 페이지에서 그 장소를 클릭하면 일정 범위 내에 있는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모든 상가 정보를 제공해 원하는 곳을 선택하기만 하면 데이트 경로를 설정해준다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대부분 사람들이 다 알고 있는 유명하고 사람 많은 가게가 아닌 숨겨진 </a:t>
            </a:r>
            <a:r>
              <a:rPr lang="ko-KR" altLang="en-US" dirty="0" err="1" smtClean="0"/>
              <a:t>맛집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 숨겨진 재미를 찾을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1327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 데이터 및 </a:t>
            </a:r>
            <a:r>
              <a:rPr lang="en-US" altLang="ko-KR" sz="6600" dirty="0" err="1" smtClean="0"/>
              <a:t>api</a:t>
            </a:r>
            <a:endParaRPr lang="ko-KR" altLang="en-US" sz="6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공공 데이터 포탈 </a:t>
            </a:r>
            <a:r>
              <a:rPr lang="en-US" altLang="ko-KR" dirty="0" smtClean="0"/>
              <a:t>- </a:t>
            </a:r>
            <a:r>
              <a:rPr lang="ko-KR" altLang="en-US" dirty="0"/>
              <a:t>소상공인 </a:t>
            </a:r>
            <a:r>
              <a:rPr lang="ko-KR" altLang="en-US" dirty="0" smtClean="0"/>
              <a:t>상권 정보 상가 업소 </a:t>
            </a:r>
            <a:r>
              <a:rPr lang="ko-KR" altLang="en-US" dirty="0"/>
              <a:t>데이터</a:t>
            </a:r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www.data.go.kr/dataset/15012005/fileData.do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카카오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카카오 맵 </a:t>
            </a:r>
            <a:r>
              <a:rPr lang="en-US" altLang="ko-KR" dirty="0" err="1" smtClean="0"/>
              <a:t>api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http://apis.map.daum.net/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9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6600" dirty="0" smtClean="0"/>
              <a:t>DB </a:t>
            </a:r>
            <a:r>
              <a:rPr lang="ko-KR" altLang="en-US" sz="6600" dirty="0" smtClean="0"/>
              <a:t>구성</a:t>
            </a:r>
            <a:endParaRPr lang="ko-KR" altLang="en-US" sz="6600" dirty="0"/>
          </a:p>
        </p:txBody>
      </p:sp>
      <p:pic>
        <p:nvPicPr>
          <p:cNvPr id="1027" name="Picture 3" descr="C:\Users\SeongMin\Desktop\KakaoTalk_20190605_14522689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30" y="1738750"/>
            <a:ext cx="2028825" cy="414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eongMin\Desktop\KakaoTalk_20190605_14530786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800" y="2011745"/>
            <a:ext cx="37147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eongMin\Desktop\KakaoTalk_20190605_14534964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800" y="3993274"/>
            <a:ext cx="406717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8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6600" dirty="0" smtClean="0"/>
              <a:t>DB </a:t>
            </a:r>
            <a:r>
              <a:rPr lang="ko-KR" altLang="en-US" sz="6600" dirty="0" smtClean="0"/>
              <a:t>구성</a:t>
            </a:r>
            <a:endParaRPr lang="ko-KR" altLang="en-US" sz="6600" dirty="0"/>
          </a:p>
        </p:txBody>
      </p:sp>
      <p:pic>
        <p:nvPicPr>
          <p:cNvPr id="1026" name="Picture 2" descr="C:\Users\SeongMin\Desktop\KakaoTalk_20190605_1455259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82" y="3810437"/>
            <a:ext cx="694567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eongMin\Desktop\KakaoTalk_20190605_14543984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16" y="1805916"/>
            <a:ext cx="39243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58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두근두근 데이트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동작 방식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13145" y="4224939"/>
            <a:ext cx="602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◆</a:t>
            </a:r>
            <a:r>
              <a:rPr lang="en-US" altLang="ko-KR" dirty="0" err="1" smtClean="0"/>
              <a:t>indexPage.jsp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초기 페이지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 및 회원가입 버튼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39214" y="4208537"/>
            <a:ext cx="534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◆ </a:t>
            </a:r>
            <a:r>
              <a:rPr lang="en-US" altLang="ko-KR" dirty="0" err="1" smtClean="0"/>
              <a:t>joinPage.jsp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회원가입 기능 제공 페이지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3448" y="4828200"/>
            <a:ext cx="713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◆ </a:t>
            </a:r>
            <a:r>
              <a:rPr lang="en-US" altLang="ko-KR" dirty="0" err="1" smtClean="0"/>
              <a:t>mainPage.jsp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메인 기능 제공 페이지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지도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데이트 코스 확정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39214" y="4755108"/>
            <a:ext cx="534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◆ </a:t>
            </a:r>
            <a:r>
              <a:rPr lang="en-US" altLang="ko-KR" dirty="0" err="1" smtClean="0"/>
              <a:t>myPage.jsp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나의 데이트 코스 목록 확인 페이지</a:t>
            </a:r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>
            <a:off x="1926124" y="1937245"/>
            <a:ext cx="7885924" cy="2065822"/>
            <a:chOff x="1948541" y="1725135"/>
            <a:chExt cx="7885924" cy="2065822"/>
          </a:xfrm>
        </p:grpSpPr>
        <p:sp>
          <p:nvSpPr>
            <p:cNvPr id="12" name="자유형 11"/>
            <p:cNvSpPr/>
            <p:nvPr/>
          </p:nvSpPr>
          <p:spPr>
            <a:xfrm>
              <a:off x="1953278" y="1735526"/>
              <a:ext cx="2071474" cy="756218"/>
            </a:xfrm>
            <a:custGeom>
              <a:avLst/>
              <a:gdLst>
                <a:gd name="connsiteX0" fmla="*/ 0 w 1966969"/>
                <a:gd name="connsiteY0" fmla="*/ 118018 h 1180181"/>
                <a:gd name="connsiteX1" fmla="*/ 118018 w 1966969"/>
                <a:gd name="connsiteY1" fmla="*/ 0 h 1180181"/>
                <a:gd name="connsiteX2" fmla="*/ 1848951 w 1966969"/>
                <a:gd name="connsiteY2" fmla="*/ 0 h 1180181"/>
                <a:gd name="connsiteX3" fmla="*/ 1966969 w 1966969"/>
                <a:gd name="connsiteY3" fmla="*/ 118018 h 1180181"/>
                <a:gd name="connsiteX4" fmla="*/ 1966969 w 1966969"/>
                <a:gd name="connsiteY4" fmla="*/ 1062163 h 1180181"/>
                <a:gd name="connsiteX5" fmla="*/ 1848951 w 1966969"/>
                <a:gd name="connsiteY5" fmla="*/ 1180181 h 1180181"/>
                <a:gd name="connsiteX6" fmla="*/ 118018 w 1966969"/>
                <a:gd name="connsiteY6" fmla="*/ 1180181 h 1180181"/>
                <a:gd name="connsiteX7" fmla="*/ 0 w 1966969"/>
                <a:gd name="connsiteY7" fmla="*/ 1062163 h 1180181"/>
                <a:gd name="connsiteX8" fmla="*/ 0 w 1966969"/>
                <a:gd name="connsiteY8" fmla="*/ 118018 h 118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6969" h="1180181">
                  <a:moveTo>
                    <a:pt x="0" y="118018"/>
                  </a:moveTo>
                  <a:cubicBezTo>
                    <a:pt x="0" y="52838"/>
                    <a:pt x="52838" y="0"/>
                    <a:pt x="118018" y="0"/>
                  </a:cubicBezTo>
                  <a:lnTo>
                    <a:pt x="1848951" y="0"/>
                  </a:lnTo>
                  <a:cubicBezTo>
                    <a:pt x="1914131" y="0"/>
                    <a:pt x="1966969" y="52838"/>
                    <a:pt x="1966969" y="118018"/>
                  </a:cubicBezTo>
                  <a:lnTo>
                    <a:pt x="1966969" y="1062163"/>
                  </a:lnTo>
                  <a:cubicBezTo>
                    <a:pt x="1966969" y="1127343"/>
                    <a:pt x="1914131" y="1180181"/>
                    <a:pt x="1848951" y="1180181"/>
                  </a:cubicBezTo>
                  <a:lnTo>
                    <a:pt x="118018" y="1180181"/>
                  </a:lnTo>
                  <a:cubicBezTo>
                    <a:pt x="52838" y="1180181"/>
                    <a:pt x="0" y="1127343"/>
                    <a:pt x="0" y="1062163"/>
                  </a:cubicBezTo>
                  <a:lnTo>
                    <a:pt x="0" y="11801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8386" tIns="118386" rIns="118386" bIns="118386" numCol="1" spcCol="1270" anchor="ctr" anchorCtr="0">
              <a:noAutofit/>
            </a:bodyPr>
            <a:lstStyle/>
            <a:p>
              <a:pPr lvl="0" algn="ctr" defTabSz="9779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200" kern="1200" dirty="0" err="1" smtClean="0"/>
                <a:t>indexPage.jsp</a:t>
              </a:r>
              <a:endParaRPr lang="ko-KR" altLang="en-US" sz="2200" kern="1200" dirty="0"/>
            </a:p>
          </p:txBody>
        </p:sp>
        <p:sp>
          <p:nvSpPr>
            <p:cNvPr id="13" name="자유형 12"/>
            <p:cNvSpPr/>
            <p:nvPr/>
          </p:nvSpPr>
          <p:spPr>
            <a:xfrm rot="21579757">
              <a:off x="4231896" y="1952110"/>
              <a:ext cx="439159" cy="312570"/>
            </a:xfrm>
            <a:custGeom>
              <a:avLst/>
              <a:gdLst>
                <a:gd name="connsiteX0" fmla="*/ 0 w 417004"/>
                <a:gd name="connsiteY0" fmla="*/ 97562 h 487808"/>
                <a:gd name="connsiteX1" fmla="*/ 208502 w 417004"/>
                <a:gd name="connsiteY1" fmla="*/ 97562 h 487808"/>
                <a:gd name="connsiteX2" fmla="*/ 208502 w 417004"/>
                <a:gd name="connsiteY2" fmla="*/ 0 h 487808"/>
                <a:gd name="connsiteX3" fmla="*/ 417004 w 417004"/>
                <a:gd name="connsiteY3" fmla="*/ 243904 h 487808"/>
                <a:gd name="connsiteX4" fmla="*/ 208502 w 417004"/>
                <a:gd name="connsiteY4" fmla="*/ 487808 h 487808"/>
                <a:gd name="connsiteX5" fmla="*/ 208502 w 417004"/>
                <a:gd name="connsiteY5" fmla="*/ 390246 h 487808"/>
                <a:gd name="connsiteX6" fmla="*/ 0 w 417004"/>
                <a:gd name="connsiteY6" fmla="*/ 390246 h 487808"/>
                <a:gd name="connsiteX7" fmla="*/ 0 w 417004"/>
                <a:gd name="connsiteY7" fmla="*/ 97562 h 48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004" h="487808">
                  <a:moveTo>
                    <a:pt x="0" y="97562"/>
                  </a:moveTo>
                  <a:lnTo>
                    <a:pt x="208502" y="97562"/>
                  </a:lnTo>
                  <a:lnTo>
                    <a:pt x="208502" y="0"/>
                  </a:lnTo>
                  <a:lnTo>
                    <a:pt x="417004" y="243904"/>
                  </a:lnTo>
                  <a:lnTo>
                    <a:pt x="208502" y="487808"/>
                  </a:lnTo>
                  <a:lnTo>
                    <a:pt x="208502" y="390246"/>
                  </a:lnTo>
                  <a:lnTo>
                    <a:pt x="0" y="390246"/>
                  </a:lnTo>
                  <a:lnTo>
                    <a:pt x="0" y="97562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97561" rIns="125101" bIns="97562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400" kern="1200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4853342" y="1725135"/>
              <a:ext cx="2071474" cy="756218"/>
            </a:xfrm>
            <a:custGeom>
              <a:avLst/>
              <a:gdLst>
                <a:gd name="connsiteX0" fmla="*/ 0 w 1966969"/>
                <a:gd name="connsiteY0" fmla="*/ 118018 h 1180181"/>
                <a:gd name="connsiteX1" fmla="*/ 118018 w 1966969"/>
                <a:gd name="connsiteY1" fmla="*/ 0 h 1180181"/>
                <a:gd name="connsiteX2" fmla="*/ 1848951 w 1966969"/>
                <a:gd name="connsiteY2" fmla="*/ 0 h 1180181"/>
                <a:gd name="connsiteX3" fmla="*/ 1966969 w 1966969"/>
                <a:gd name="connsiteY3" fmla="*/ 118018 h 1180181"/>
                <a:gd name="connsiteX4" fmla="*/ 1966969 w 1966969"/>
                <a:gd name="connsiteY4" fmla="*/ 1062163 h 1180181"/>
                <a:gd name="connsiteX5" fmla="*/ 1848951 w 1966969"/>
                <a:gd name="connsiteY5" fmla="*/ 1180181 h 1180181"/>
                <a:gd name="connsiteX6" fmla="*/ 118018 w 1966969"/>
                <a:gd name="connsiteY6" fmla="*/ 1180181 h 1180181"/>
                <a:gd name="connsiteX7" fmla="*/ 0 w 1966969"/>
                <a:gd name="connsiteY7" fmla="*/ 1062163 h 1180181"/>
                <a:gd name="connsiteX8" fmla="*/ 0 w 1966969"/>
                <a:gd name="connsiteY8" fmla="*/ 118018 h 118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6969" h="1180181">
                  <a:moveTo>
                    <a:pt x="0" y="118018"/>
                  </a:moveTo>
                  <a:cubicBezTo>
                    <a:pt x="0" y="52838"/>
                    <a:pt x="52838" y="0"/>
                    <a:pt x="118018" y="0"/>
                  </a:cubicBezTo>
                  <a:lnTo>
                    <a:pt x="1848951" y="0"/>
                  </a:lnTo>
                  <a:cubicBezTo>
                    <a:pt x="1914131" y="0"/>
                    <a:pt x="1966969" y="52838"/>
                    <a:pt x="1966969" y="118018"/>
                  </a:cubicBezTo>
                  <a:lnTo>
                    <a:pt x="1966969" y="1062163"/>
                  </a:lnTo>
                  <a:cubicBezTo>
                    <a:pt x="1966969" y="1127343"/>
                    <a:pt x="1914131" y="1180181"/>
                    <a:pt x="1848951" y="1180181"/>
                  </a:cubicBezTo>
                  <a:lnTo>
                    <a:pt x="118018" y="1180181"/>
                  </a:lnTo>
                  <a:cubicBezTo>
                    <a:pt x="52838" y="1180181"/>
                    <a:pt x="0" y="1127343"/>
                    <a:pt x="0" y="1062163"/>
                  </a:cubicBezTo>
                  <a:lnTo>
                    <a:pt x="0" y="11801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8386" tIns="118386" rIns="118386" bIns="118386" numCol="1" spcCol="1270" anchor="ctr" anchorCtr="0">
              <a:noAutofit/>
            </a:bodyPr>
            <a:lstStyle/>
            <a:p>
              <a:pPr lvl="0" algn="ctr" defTabSz="9779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200" kern="1200" dirty="0" err="1" smtClean="0"/>
                <a:t>mainPage.jsp</a:t>
              </a:r>
              <a:endParaRPr lang="ko-KR" altLang="en-US" sz="2200" kern="1200" dirty="0"/>
            </a:p>
          </p:txBody>
        </p:sp>
        <p:sp>
          <p:nvSpPr>
            <p:cNvPr id="15" name="자유형 14"/>
            <p:cNvSpPr/>
            <p:nvPr/>
          </p:nvSpPr>
          <p:spPr>
            <a:xfrm rot="11307">
              <a:off x="7125741" y="1741174"/>
              <a:ext cx="444234" cy="312570"/>
            </a:xfrm>
            <a:custGeom>
              <a:avLst/>
              <a:gdLst>
                <a:gd name="connsiteX0" fmla="*/ 0 w 421823"/>
                <a:gd name="connsiteY0" fmla="*/ 97562 h 487808"/>
                <a:gd name="connsiteX1" fmla="*/ 210912 w 421823"/>
                <a:gd name="connsiteY1" fmla="*/ 97562 h 487808"/>
                <a:gd name="connsiteX2" fmla="*/ 210912 w 421823"/>
                <a:gd name="connsiteY2" fmla="*/ 0 h 487808"/>
                <a:gd name="connsiteX3" fmla="*/ 421823 w 421823"/>
                <a:gd name="connsiteY3" fmla="*/ 243904 h 487808"/>
                <a:gd name="connsiteX4" fmla="*/ 210912 w 421823"/>
                <a:gd name="connsiteY4" fmla="*/ 487808 h 487808"/>
                <a:gd name="connsiteX5" fmla="*/ 210912 w 421823"/>
                <a:gd name="connsiteY5" fmla="*/ 390246 h 487808"/>
                <a:gd name="connsiteX6" fmla="*/ 0 w 421823"/>
                <a:gd name="connsiteY6" fmla="*/ 390246 h 487808"/>
                <a:gd name="connsiteX7" fmla="*/ 0 w 421823"/>
                <a:gd name="connsiteY7" fmla="*/ 97562 h 48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823" h="487808">
                  <a:moveTo>
                    <a:pt x="0" y="97562"/>
                  </a:moveTo>
                  <a:lnTo>
                    <a:pt x="210912" y="97562"/>
                  </a:lnTo>
                  <a:lnTo>
                    <a:pt x="210912" y="0"/>
                  </a:lnTo>
                  <a:lnTo>
                    <a:pt x="421823" y="243904"/>
                  </a:lnTo>
                  <a:lnTo>
                    <a:pt x="210912" y="487808"/>
                  </a:lnTo>
                  <a:lnTo>
                    <a:pt x="210912" y="390246"/>
                  </a:lnTo>
                  <a:lnTo>
                    <a:pt x="0" y="390246"/>
                  </a:lnTo>
                  <a:lnTo>
                    <a:pt x="0" y="97562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97562" rIns="126547" bIns="97561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400" kern="1200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7762991" y="1730958"/>
              <a:ext cx="2071474" cy="756218"/>
            </a:xfrm>
            <a:custGeom>
              <a:avLst/>
              <a:gdLst>
                <a:gd name="connsiteX0" fmla="*/ 0 w 1966969"/>
                <a:gd name="connsiteY0" fmla="*/ 118018 h 1180181"/>
                <a:gd name="connsiteX1" fmla="*/ 118018 w 1966969"/>
                <a:gd name="connsiteY1" fmla="*/ 0 h 1180181"/>
                <a:gd name="connsiteX2" fmla="*/ 1848951 w 1966969"/>
                <a:gd name="connsiteY2" fmla="*/ 0 h 1180181"/>
                <a:gd name="connsiteX3" fmla="*/ 1966969 w 1966969"/>
                <a:gd name="connsiteY3" fmla="*/ 118018 h 1180181"/>
                <a:gd name="connsiteX4" fmla="*/ 1966969 w 1966969"/>
                <a:gd name="connsiteY4" fmla="*/ 1062163 h 1180181"/>
                <a:gd name="connsiteX5" fmla="*/ 1848951 w 1966969"/>
                <a:gd name="connsiteY5" fmla="*/ 1180181 h 1180181"/>
                <a:gd name="connsiteX6" fmla="*/ 118018 w 1966969"/>
                <a:gd name="connsiteY6" fmla="*/ 1180181 h 1180181"/>
                <a:gd name="connsiteX7" fmla="*/ 0 w 1966969"/>
                <a:gd name="connsiteY7" fmla="*/ 1062163 h 1180181"/>
                <a:gd name="connsiteX8" fmla="*/ 0 w 1966969"/>
                <a:gd name="connsiteY8" fmla="*/ 118018 h 118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6969" h="1180181">
                  <a:moveTo>
                    <a:pt x="0" y="118018"/>
                  </a:moveTo>
                  <a:cubicBezTo>
                    <a:pt x="0" y="52838"/>
                    <a:pt x="52838" y="0"/>
                    <a:pt x="118018" y="0"/>
                  </a:cubicBezTo>
                  <a:lnTo>
                    <a:pt x="1848951" y="0"/>
                  </a:lnTo>
                  <a:cubicBezTo>
                    <a:pt x="1914131" y="0"/>
                    <a:pt x="1966969" y="52838"/>
                    <a:pt x="1966969" y="118018"/>
                  </a:cubicBezTo>
                  <a:lnTo>
                    <a:pt x="1966969" y="1062163"/>
                  </a:lnTo>
                  <a:cubicBezTo>
                    <a:pt x="1966969" y="1127343"/>
                    <a:pt x="1914131" y="1180181"/>
                    <a:pt x="1848951" y="1180181"/>
                  </a:cubicBezTo>
                  <a:lnTo>
                    <a:pt x="118018" y="1180181"/>
                  </a:lnTo>
                  <a:cubicBezTo>
                    <a:pt x="52838" y="1180181"/>
                    <a:pt x="0" y="1127343"/>
                    <a:pt x="0" y="1062163"/>
                  </a:cubicBezTo>
                  <a:lnTo>
                    <a:pt x="0" y="11801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8386" tIns="118386" rIns="118386" bIns="118386" numCol="1" spcCol="1270" anchor="ctr" anchorCtr="0">
              <a:noAutofit/>
            </a:bodyPr>
            <a:lstStyle/>
            <a:p>
              <a:pPr lvl="0" algn="ctr" defTabSz="9779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200" kern="1200" dirty="0" err="1" smtClean="0"/>
                <a:t>myPage.jsp</a:t>
              </a:r>
              <a:endParaRPr lang="ko-KR" altLang="en-US" sz="2200" kern="1200" dirty="0"/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3213605" y="2506378"/>
              <a:ext cx="282446" cy="513725"/>
            </a:xfrm>
            <a:custGeom>
              <a:avLst/>
              <a:gdLst>
                <a:gd name="connsiteX0" fmla="*/ 0 w 440796"/>
                <a:gd name="connsiteY0" fmla="*/ 97562 h 487808"/>
                <a:gd name="connsiteX1" fmla="*/ 220398 w 440796"/>
                <a:gd name="connsiteY1" fmla="*/ 97562 h 487808"/>
                <a:gd name="connsiteX2" fmla="*/ 220398 w 440796"/>
                <a:gd name="connsiteY2" fmla="*/ 0 h 487808"/>
                <a:gd name="connsiteX3" fmla="*/ 440796 w 440796"/>
                <a:gd name="connsiteY3" fmla="*/ 243904 h 487808"/>
                <a:gd name="connsiteX4" fmla="*/ 220398 w 440796"/>
                <a:gd name="connsiteY4" fmla="*/ 487808 h 487808"/>
                <a:gd name="connsiteX5" fmla="*/ 220398 w 440796"/>
                <a:gd name="connsiteY5" fmla="*/ 390246 h 487808"/>
                <a:gd name="connsiteX6" fmla="*/ 0 w 440796"/>
                <a:gd name="connsiteY6" fmla="*/ 390246 h 487808"/>
                <a:gd name="connsiteX7" fmla="*/ 0 w 440796"/>
                <a:gd name="connsiteY7" fmla="*/ 97562 h 48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796" h="487808">
                  <a:moveTo>
                    <a:pt x="440796" y="390246"/>
                  </a:moveTo>
                  <a:lnTo>
                    <a:pt x="220398" y="390246"/>
                  </a:lnTo>
                  <a:lnTo>
                    <a:pt x="220398" y="487808"/>
                  </a:lnTo>
                  <a:lnTo>
                    <a:pt x="0" y="243904"/>
                  </a:lnTo>
                  <a:lnTo>
                    <a:pt x="220398" y="0"/>
                  </a:lnTo>
                  <a:lnTo>
                    <a:pt x="220398" y="97562"/>
                  </a:lnTo>
                  <a:lnTo>
                    <a:pt x="440796" y="97562"/>
                  </a:lnTo>
                  <a:lnTo>
                    <a:pt x="440796" y="39024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238" tIns="97562" rIns="0" bIns="97561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400" kern="1200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948541" y="3034739"/>
              <a:ext cx="2071474" cy="756218"/>
            </a:xfrm>
            <a:custGeom>
              <a:avLst/>
              <a:gdLst>
                <a:gd name="connsiteX0" fmla="*/ 0 w 1966969"/>
                <a:gd name="connsiteY0" fmla="*/ 118018 h 1180181"/>
                <a:gd name="connsiteX1" fmla="*/ 118018 w 1966969"/>
                <a:gd name="connsiteY1" fmla="*/ 0 h 1180181"/>
                <a:gd name="connsiteX2" fmla="*/ 1848951 w 1966969"/>
                <a:gd name="connsiteY2" fmla="*/ 0 h 1180181"/>
                <a:gd name="connsiteX3" fmla="*/ 1966969 w 1966969"/>
                <a:gd name="connsiteY3" fmla="*/ 118018 h 1180181"/>
                <a:gd name="connsiteX4" fmla="*/ 1966969 w 1966969"/>
                <a:gd name="connsiteY4" fmla="*/ 1062163 h 1180181"/>
                <a:gd name="connsiteX5" fmla="*/ 1848951 w 1966969"/>
                <a:gd name="connsiteY5" fmla="*/ 1180181 h 1180181"/>
                <a:gd name="connsiteX6" fmla="*/ 118018 w 1966969"/>
                <a:gd name="connsiteY6" fmla="*/ 1180181 h 1180181"/>
                <a:gd name="connsiteX7" fmla="*/ 0 w 1966969"/>
                <a:gd name="connsiteY7" fmla="*/ 1062163 h 1180181"/>
                <a:gd name="connsiteX8" fmla="*/ 0 w 1966969"/>
                <a:gd name="connsiteY8" fmla="*/ 118018 h 118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6969" h="1180181">
                  <a:moveTo>
                    <a:pt x="0" y="118018"/>
                  </a:moveTo>
                  <a:cubicBezTo>
                    <a:pt x="0" y="52838"/>
                    <a:pt x="52838" y="0"/>
                    <a:pt x="118018" y="0"/>
                  </a:cubicBezTo>
                  <a:lnTo>
                    <a:pt x="1848951" y="0"/>
                  </a:lnTo>
                  <a:cubicBezTo>
                    <a:pt x="1914131" y="0"/>
                    <a:pt x="1966969" y="52838"/>
                    <a:pt x="1966969" y="118018"/>
                  </a:cubicBezTo>
                  <a:lnTo>
                    <a:pt x="1966969" y="1062163"/>
                  </a:lnTo>
                  <a:cubicBezTo>
                    <a:pt x="1966969" y="1127343"/>
                    <a:pt x="1914131" y="1180181"/>
                    <a:pt x="1848951" y="1180181"/>
                  </a:cubicBezTo>
                  <a:lnTo>
                    <a:pt x="118018" y="1180181"/>
                  </a:lnTo>
                  <a:cubicBezTo>
                    <a:pt x="52838" y="1180181"/>
                    <a:pt x="0" y="1127343"/>
                    <a:pt x="0" y="1062163"/>
                  </a:cubicBezTo>
                  <a:lnTo>
                    <a:pt x="0" y="11801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8386" tIns="118386" rIns="118386" bIns="118386" numCol="1" spcCol="1270" anchor="ctr" anchorCtr="0">
              <a:noAutofit/>
            </a:bodyPr>
            <a:lstStyle/>
            <a:p>
              <a:pPr lvl="0" algn="ctr" defTabSz="9779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200" kern="1200" dirty="0" err="1" smtClean="0"/>
                <a:t>joinPage.jsp</a:t>
              </a:r>
              <a:endParaRPr lang="ko-KR" altLang="en-US" sz="2200" kern="1200" dirty="0"/>
            </a:p>
          </p:txBody>
        </p:sp>
        <p:sp>
          <p:nvSpPr>
            <p:cNvPr id="20" name="자유형 19"/>
            <p:cNvSpPr/>
            <p:nvPr/>
          </p:nvSpPr>
          <p:spPr>
            <a:xfrm rot="5400000">
              <a:off x="2488927" y="2506379"/>
              <a:ext cx="282446" cy="513725"/>
            </a:xfrm>
            <a:custGeom>
              <a:avLst/>
              <a:gdLst>
                <a:gd name="connsiteX0" fmla="*/ 0 w 440796"/>
                <a:gd name="connsiteY0" fmla="*/ 97562 h 487808"/>
                <a:gd name="connsiteX1" fmla="*/ 220398 w 440796"/>
                <a:gd name="connsiteY1" fmla="*/ 97562 h 487808"/>
                <a:gd name="connsiteX2" fmla="*/ 220398 w 440796"/>
                <a:gd name="connsiteY2" fmla="*/ 0 h 487808"/>
                <a:gd name="connsiteX3" fmla="*/ 440796 w 440796"/>
                <a:gd name="connsiteY3" fmla="*/ 243904 h 487808"/>
                <a:gd name="connsiteX4" fmla="*/ 220398 w 440796"/>
                <a:gd name="connsiteY4" fmla="*/ 487808 h 487808"/>
                <a:gd name="connsiteX5" fmla="*/ 220398 w 440796"/>
                <a:gd name="connsiteY5" fmla="*/ 390246 h 487808"/>
                <a:gd name="connsiteX6" fmla="*/ 0 w 440796"/>
                <a:gd name="connsiteY6" fmla="*/ 390246 h 487808"/>
                <a:gd name="connsiteX7" fmla="*/ 0 w 440796"/>
                <a:gd name="connsiteY7" fmla="*/ 97562 h 48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796" h="487808">
                  <a:moveTo>
                    <a:pt x="440796" y="390246"/>
                  </a:moveTo>
                  <a:lnTo>
                    <a:pt x="220398" y="390246"/>
                  </a:lnTo>
                  <a:lnTo>
                    <a:pt x="220398" y="487808"/>
                  </a:lnTo>
                  <a:lnTo>
                    <a:pt x="0" y="243904"/>
                  </a:lnTo>
                  <a:lnTo>
                    <a:pt x="220398" y="0"/>
                  </a:lnTo>
                  <a:lnTo>
                    <a:pt x="220398" y="97562"/>
                  </a:lnTo>
                  <a:lnTo>
                    <a:pt x="440796" y="97562"/>
                  </a:lnTo>
                  <a:lnTo>
                    <a:pt x="440796" y="39024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238" tIns="97562" rIns="0" bIns="97561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400" kern="1200"/>
            </a:p>
          </p:txBody>
        </p:sp>
        <p:sp>
          <p:nvSpPr>
            <p:cNvPr id="21" name="자유형 20"/>
            <p:cNvSpPr/>
            <p:nvPr/>
          </p:nvSpPr>
          <p:spPr>
            <a:xfrm rot="10800000">
              <a:off x="7106186" y="2133900"/>
              <a:ext cx="444234" cy="312570"/>
            </a:xfrm>
            <a:custGeom>
              <a:avLst/>
              <a:gdLst>
                <a:gd name="connsiteX0" fmla="*/ 0 w 421823"/>
                <a:gd name="connsiteY0" fmla="*/ 97562 h 487808"/>
                <a:gd name="connsiteX1" fmla="*/ 210912 w 421823"/>
                <a:gd name="connsiteY1" fmla="*/ 97562 h 487808"/>
                <a:gd name="connsiteX2" fmla="*/ 210912 w 421823"/>
                <a:gd name="connsiteY2" fmla="*/ 0 h 487808"/>
                <a:gd name="connsiteX3" fmla="*/ 421823 w 421823"/>
                <a:gd name="connsiteY3" fmla="*/ 243904 h 487808"/>
                <a:gd name="connsiteX4" fmla="*/ 210912 w 421823"/>
                <a:gd name="connsiteY4" fmla="*/ 487808 h 487808"/>
                <a:gd name="connsiteX5" fmla="*/ 210912 w 421823"/>
                <a:gd name="connsiteY5" fmla="*/ 390246 h 487808"/>
                <a:gd name="connsiteX6" fmla="*/ 0 w 421823"/>
                <a:gd name="connsiteY6" fmla="*/ 390246 h 487808"/>
                <a:gd name="connsiteX7" fmla="*/ 0 w 421823"/>
                <a:gd name="connsiteY7" fmla="*/ 97562 h 48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823" h="487808">
                  <a:moveTo>
                    <a:pt x="0" y="97562"/>
                  </a:moveTo>
                  <a:lnTo>
                    <a:pt x="210912" y="97562"/>
                  </a:lnTo>
                  <a:lnTo>
                    <a:pt x="210912" y="0"/>
                  </a:lnTo>
                  <a:lnTo>
                    <a:pt x="421823" y="243904"/>
                  </a:lnTo>
                  <a:lnTo>
                    <a:pt x="210912" y="487808"/>
                  </a:lnTo>
                  <a:lnTo>
                    <a:pt x="210912" y="390246"/>
                  </a:lnTo>
                  <a:lnTo>
                    <a:pt x="0" y="390246"/>
                  </a:lnTo>
                  <a:lnTo>
                    <a:pt x="0" y="97562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97562" rIns="126547" bIns="97561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400" kern="1200"/>
            </a:p>
          </p:txBody>
        </p:sp>
        <p:sp>
          <p:nvSpPr>
            <p:cNvPr id="27" name="자유형 26"/>
            <p:cNvSpPr/>
            <p:nvPr/>
          </p:nvSpPr>
          <p:spPr>
            <a:xfrm>
              <a:off x="4853342" y="3034739"/>
              <a:ext cx="2071474" cy="756218"/>
            </a:xfrm>
            <a:custGeom>
              <a:avLst/>
              <a:gdLst>
                <a:gd name="connsiteX0" fmla="*/ 0 w 1966969"/>
                <a:gd name="connsiteY0" fmla="*/ 118018 h 1180181"/>
                <a:gd name="connsiteX1" fmla="*/ 118018 w 1966969"/>
                <a:gd name="connsiteY1" fmla="*/ 0 h 1180181"/>
                <a:gd name="connsiteX2" fmla="*/ 1848951 w 1966969"/>
                <a:gd name="connsiteY2" fmla="*/ 0 h 1180181"/>
                <a:gd name="connsiteX3" fmla="*/ 1966969 w 1966969"/>
                <a:gd name="connsiteY3" fmla="*/ 118018 h 1180181"/>
                <a:gd name="connsiteX4" fmla="*/ 1966969 w 1966969"/>
                <a:gd name="connsiteY4" fmla="*/ 1062163 h 1180181"/>
                <a:gd name="connsiteX5" fmla="*/ 1848951 w 1966969"/>
                <a:gd name="connsiteY5" fmla="*/ 1180181 h 1180181"/>
                <a:gd name="connsiteX6" fmla="*/ 118018 w 1966969"/>
                <a:gd name="connsiteY6" fmla="*/ 1180181 h 1180181"/>
                <a:gd name="connsiteX7" fmla="*/ 0 w 1966969"/>
                <a:gd name="connsiteY7" fmla="*/ 1062163 h 1180181"/>
                <a:gd name="connsiteX8" fmla="*/ 0 w 1966969"/>
                <a:gd name="connsiteY8" fmla="*/ 118018 h 118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6969" h="1180181">
                  <a:moveTo>
                    <a:pt x="0" y="118018"/>
                  </a:moveTo>
                  <a:cubicBezTo>
                    <a:pt x="0" y="52838"/>
                    <a:pt x="52838" y="0"/>
                    <a:pt x="118018" y="0"/>
                  </a:cubicBezTo>
                  <a:lnTo>
                    <a:pt x="1848951" y="0"/>
                  </a:lnTo>
                  <a:cubicBezTo>
                    <a:pt x="1914131" y="0"/>
                    <a:pt x="1966969" y="52838"/>
                    <a:pt x="1966969" y="118018"/>
                  </a:cubicBezTo>
                  <a:lnTo>
                    <a:pt x="1966969" y="1062163"/>
                  </a:lnTo>
                  <a:cubicBezTo>
                    <a:pt x="1966969" y="1127343"/>
                    <a:pt x="1914131" y="1180181"/>
                    <a:pt x="1848951" y="1180181"/>
                  </a:cubicBezTo>
                  <a:lnTo>
                    <a:pt x="118018" y="1180181"/>
                  </a:lnTo>
                  <a:cubicBezTo>
                    <a:pt x="52838" y="1180181"/>
                    <a:pt x="0" y="1127343"/>
                    <a:pt x="0" y="1062163"/>
                  </a:cubicBezTo>
                  <a:lnTo>
                    <a:pt x="0" y="11801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8386" tIns="118386" rIns="118386" bIns="118386" numCol="1" spcCol="1270" anchor="ctr" anchorCtr="0">
              <a:noAutofit/>
            </a:bodyPr>
            <a:lstStyle/>
            <a:p>
              <a:pPr lvl="0" algn="ctr" defTabSz="9779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200" dirty="0" err="1" smtClean="0"/>
                <a:t>error</a:t>
              </a:r>
              <a:r>
                <a:rPr lang="en-US" altLang="ko-KR" sz="2200" kern="1200" dirty="0" err="1" smtClean="0"/>
                <a:t>Page.jsp</a:t>
              </a:r>
              <a:endParaRPr lang="ko-KR" altLang="en-US" sz="2200" kern="12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13145" y="5441748"/>
            <a:ext cx="534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◆ </a:t>
            </a:r>
            <a:r>
              <a:rPr lang="en-US" altLang="ko-KR" dirty="0" err="1" smtClean="0"/>
              <a:t>errorPage.jsp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에러 내용 출력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797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 </a:t>
            </a:r>
            <a:r>
              <a:rPr lang="ko-KR" altLang="en-US" dirty="0" smtClean="0"/>
              <a:t>소개 및 시연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 주소 링크</a:t>
            </a:r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https://github.com/pinokio531/date_application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742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169</TotalTime>
  <Words>286</Words>
  <Application>Microsoft Office PowerPoint</Application>
  <PresentationFormat>사용자 지정</PresentationFormat>
  <Paragraphs>55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추억</vt:lpstr>
      <vt:lpstr>두근두근 데이트 </vt:lpstr>
      <vt:lpstr>목차</vt:lpstr>
      <vt:lpstr>개발 배경</vt:lpstr>
      <vt:lpstr>‘두근두근 데이트＇만의 특징</vt:lpstr>
      <vt:lpstr>활용 데이터 및 api</vt:lpstr>
      <vt:lpstr>DB 구성</vt:lpstr>
      <vt:lpstr>DB 구성</vt:lpstr>
      <vt:lpstr>‘두근두근 데이트‘ 동작 방식</vt:lpstr>
      <vt:lpstr>Code 소개 및 시연</vt:lpstr>
      <vt:lpstr>발전 방향</vt:lpstr>
      <vt:lpstr>Q&amp;A</vt:lpstr>
      <vt:lpstr>감사합니다.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SeongMin Kim</cp:lastModifiedBy>
  <cp:revision>17</cp:revision>
  <dcterms:created xsi:type="dcterms:W3CDTF">2019-06-04T13:53:39Z</dcterms:created>
  <dcterms:modified xsi:type="dcterms:W3CDTF">2019-06-05T06:00:32Z</dcterms:modified>
</cp:coreProperties>
</file>