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Guía de estilos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 Raúl Gutiérrez Merino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68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 usados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4462"/>
            <a:ext cx="4467225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1713"/>
            <a:ext cx="4171950" cy="647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63478" y="2434462"/>
            <a:ext cx="462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Color usado: </a:t>
            </a:r>
            <a:r>
              <a:rPr lang="es-ES" dirty="0"/>
              <a:t>#0d6efd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838825" y="3123082"/>
            <a:ext cx="46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Color usado: #</a:t>
            </a:r>
            <a:r>
              <a:rPr lang="es-ES" dirty="0" err="1" smtClean="0"/>
              <a:t>fff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89939"/>
            <a:ext cx="1619250" cy="5048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138279" y="3989939"/>
            <a:ext cx="46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Color usado: </a:t>
            </a:r>
            <a:r>
              <a:rPr lang="es-ES" dirty="0" err="1"/>
              <a:t>rgba</a:t>
            </a:r>
            <a:r>
              <a:rPr lang="es-ES" dirty="0"/>
              <a:t>(13,110,253,.25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58353" y="4731026"/>
            <a:ext cx="60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fondo es un gradiente </a:t>
            </a:r>
            <a:r>
              <a:rPr lang="es-ES" dirty="0"/>
              <a:t>entre el </a:t>
            </a:r>
            <a:r>
              <a:rPr lang="es-ES" dirty="0" smtClean="0"/>
              <a:t>#</a:t>
            </a:r>
            <a:r>
              <a:rPr lang="es-ES" dirty="0"/>
              <a:t>41889a y el #</a:t>
            </a:r>
            <a:r>
              <a:rPr lang="es-ES" dirty="0" smtClean="0"/>
              <a:t>7ccbc4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27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 de las letras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Utilizo la fuente:</a:t>
            </a:r>
          </a:p>
          <a:p>
            <a:pPr marL="0" indent="0">
              <a:buNone/>
            </a:pPr>
            <a:r>
              <a:rPr lang="es-ES" dirty="0" smtClean="0"/>
              <a:t> https</a:t>
            </a:r>
            <a:r>
              <a:rPr lang="es-ES" dirty="0"/>
              <a:t>://fonts.googleapis.com/css2?family=Montserrat:wght@500;600;700&amp;family=Open+Sans&amp;display=swap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7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Iconografía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285750" cy="2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01580"/>
            <a:ext cx="438150" cy="447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393385"/>
            <a:ext cx="323850" cy="304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42315"/>
            <a:ext cx="1361356" cy="13613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52277" y="2171700"/>
            <a:ext cx="32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cerrar sesión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52277" y="2701580"/>
            <a:ext cx="32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ver el perfil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09750" y="3358318"/>
            <a:ext cx="391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indicar la barra de búsqueda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32956" y="4510977"/>
            <a:ext cx="32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logo de </a:t>
            </a:r>
            <a:r>
              <a:rPr lang="es-ES" smtClean="0"/>
              <a:t>la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09117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286</TotalTime>
  <Words>70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Guía de estilos</vt:lpstr>
      <vt:lpstr>Colores usados</vt:lpstr>
      <vt:lpstr>Fuente de las letras</vt:lpstr>
      <vt:lpstr>Iconografía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estilos</dc:title>
  <dc:creator>loscanos3raul@gmail.com</dc:creator>
  <cp:lastModifiedBy>loscanos3raul@gmail.com</cp:lastModifiedBy>
  <cp:revision>10</cp:revision>
  <dcterms:created xsi:type="dcterms:W3CDTF">2024-01-27T12:31:05Z</dcterms:created>
  <dcterms:modified xsi:type="dcterms:W3CDTF">2024-01-27T17:17:57Z</dcterms:modified>
</cp:coreProperties>
</file>