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0" r:id="rId3"/>
    <p:sldId id="257" r:id="rId4"/>
    <p:sldId id="261" r:id="rId5"/>
    <p:sldId id="262" r:id="rId6"/>
    <p:sldId id="258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6F3CB-3AFE-4C4E-A2B8-D56720CDDCA7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68655325-E8E5-4220-AA1E-A1A6ED5E51D6}">
      <dgm:prSet phldrT="[文字]" custT="1"/>
      <dgm:spPr/>
      <dgm:t>
        <a:bodyPr/>
        <a:lstStyle/>
        <a:p>
          <a:r>
            <a:rPr lang="en-US" sz="2400" b="0" i="0" dirty="0" smtClean="0"/>
            <a:t>Pre-emphasis</a:t>
          </a:r>
          <a:endParaRPr lang="zh-TW" altLang="en-US" sz="2400" dirty="0"/>
        </a:p>
      </dgm:t>
    </dgm:pt>
    <dgm:pt modelId="{FB4EAA39-CBD0-463E-A367-B3D791828C0C}" type="parTrans" cxnId="{74F5E2F9-7D95-42BE-834B-AAA8C9FFBC13}">
      <dgm:prSet/>
      <dgm:spPr/>
      <dgm:t>
        <a:bodyPr/>
        <a:lstStyle/>
        <a:p>
          <a:endParaRPr lang="zh-TW" altLang="en-US"/>
        </a:p>
      </dgm:t>
    </dgm:pt>
    <dgm:pt modelId="{E64BFFAF-3063-4E81-AB96-4A9926DA7F3F}" type="sibTrans" cxnId="{74F5E2F9-7D95-42BE-834B-AAA8C9FFBC13}">
      <dgm:prSet/>
      <dgm:spPr/>
      <dgm:t>
        <a:bodyPr/>
        <a:lstStyle/>
        <a:p>
          <a:endParaRPr lang="zh-TW" altLang="en-US"/>
        </a:p>
      </dgm:t>
    </dgm:pt>
    <dgm:pt modelId="{5FE1D869-7A6F-4759-AB93-264D810D84B9}">
      <dgm:prSet phldrT="[文字]" custT="1"/>
      <dgm:spPr/>
      <dgm:t>
        <a:bodyPr/>
        <a:lstStyle/>
        <a:p>
          <a:r>
            <a:rPr lang="en-US" sz="2400" b="0" i="0" dirty="0" smtClean="0"/>
            <a:t>Frame blocking</a:t>
          </a:r>
          <a:endParaRPr lang="zh-TW" altLang="en-US" sz="2400" dirty="0"/>
        </a:p>
      </dgm:t>
    </dgm:pt>
    <dgm:pt modelId="{647E9160-C4B6-41BB-9E06-A1D19443901A}" type="parTrans" cxnId="{50C592CE-AB5A-480B-AEEA-E580F244B283}">
      <dgm:prSet/>
      <dgm:spPr/>
      <dgm:t>
        <a:bodyPr/>
        <a:lstStyle/>
        <a:p>
          <a:endParaRPr lang="zh-TW" altLang="en-US"/>
        </a:p>
      </dgm:t>
    </dgm:pt>
    <dgm:pt modelId="{B10AFB6A-66DE-4948-9E03-3B438C50A8A4}" type="sibTrans" cxnId="{50C592CE-AB5A-480B-AEEA-E580F244B283}">
      <dgm:prSet/>
      <dgm:spPr/>
      <dgm:t>
        <a:bodyPr/>
        <a:lstStyle/>
        <a:p>
          <a:endParaRPr lang="zh-TW" altLang="en-US"/>
        </a:p>
      </dgm:t>
    </dgm:pt>
    <dgm:pt modelId="{ABAE5163-8783-4F71-A840-6901738148B9}">
      <dgm:prSet phldrT="[文字]" custT="1"/>
      <dgm:spPr/>
      <dgm:t>
        <a:bodyPr/>
        <a:lstStyle/>
        <a:p>
          <a:r>
            <a:rPr lang="en-US" sz="2400" b="0" i="0" dirty="0" smtClean="0"/>
            <a:t>Hamming window</a:t>
          </a:r>
          <a:endParaRPr lang="zh-TW" altLang="en-US" sz="2400" dirty="0"/>
        </a:p>
      </dgm:t>
    </dgm:pt>
    <dgm:pt modelId="{D3B17F17-A828-426C-8D4C-674445B3BE69}" type="parTrans" cxnId="{3C9BE1D6-B512-4AF8-9022-071D7B9B2504}">
      <dgm:prSet/>
      <dgm:spPr/>
      <dgm:t>
        <a:bodyPr/>
        <a:lstStyle/>
        <a:p>
          <a:endParaRPr lang="zh-TW" altLang="en-US"/>
        </a:p>
      </dgm:t>
    </dgm:pt>
    <dgm:pt modelId="{2C1D1931-D6B8-4AFD-A607-92AA6A487201}" type="sibTrans" cxnId="{3C9BE1D6-B512-4AF8-9022-071D7B9B2504}">
      <dgm:prSet/>
      <dgm:spPr/>
      <dgm:t>
        <a:bodyPr/>
        <a:lstStyle/>
        <a:p>
          <a:endParaRPr lang="zh-TW" altLang="en-US"/>
        </a:p>
      </dgm:t>
    </dgm:pt>
    <dgm:pt modelId="{126B7A1F-B774-4617-B9B7-DB71FD2E4A57}">
      <dgm:prSet phldrT="[文字]" custT="1"/>
      <dgm:spPr/>
      <dgm:t>
        <a:bodyPr/>
        <a:lstStyle/>
        <a:p>
          <a:r>
            <a:rPr lang="en-US" sz="2400" b="0" i="0" dirty="0" smtClean="0"/>
            <a:t>Fast Fourier Transform</a:t>
          </a:r>
          <a:endParaRPr lang="zh-TW" altLang="en-US" sz="2400" dirty="0"/>
        </a:p>
      </dgm:t>
    </dgm:pt>
    <dgm:pt modelId="{D2477D3B-0038-4E5F-94D0-C492E43FEFF6}" type="parTrans" cxnId="{C46FB34F-1B06-4EF6-A5A1-BF73784A6078}">
      <dgm:prSet/>
      <dgm:spPr/>
      <dgm:t>
        <a:bodyPr/>
        <a:lstStyle/>
        <a:p>
          <a:endParaRPr lang="zh-TW" altLang="en-US"/>
        </a:p>
      </dgm:t>
    </dgm:pt>
    <dgm:pt modelId="{82427624-DC77-455D-A8B4-067038C9F9E8}" type="sibTrans" cxnId="{C46FB34F-1B06-4EF6-A5A1-BF73784A6078}">
      <dgm:prSet/>
      <dgm:spPr/>
      <dgm:t>
        <a:bodyPr/>
        <a:lstStyle/>
        <a:p>
          <a:endParaRPr lang="zh-TW" altLang="en-US"/>
        </a:p>
      </dgm:t>
    </dgm:pt>
    <dgm:pt modelId="{87B03166-8FC0-4164-AF85-BF7EB5980CF6}" type="pres">
      <dgm:prSet presAssocID="{5B96F3CB-3AFE-4C4E-A2B8-D56720CDDCA7}" presName="Name0" presStyleCnt="0">
        <dgm:presLayoutVars>
          <dgm:dir/>
          <dgm:resizeHandles val="exact"/>
        </dgm:presLayoutVars>
      </dgm:prSet>
      <dgm:spPr/>
    </dgm:pt>
    <dgm:pt modelId="{4802293F-00F7-4427-8A84-0F05DC2EB182}" type="pres">
      <dgm:prSet presAssocID="{68655325-E8E5-4220-AA1E-A1A6ED5E51D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F65EFA-2B9D-412C-8BA1-A7F78C738959}" type="pres">
      <dgm:prSet presAssocID="{E64BFFAF-3063-4E81-AB96-4A9926DA7F3F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9A25E138-0844-4A1C-80C5-E05F5A426A25}" type="pres">
      <dgm:prSet presAssocID="{E64BFFAF-3063-4E81-AB96-4A9926DA7F3F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D693DA5A-A0F0-4DC9-AA01-8134DF57E2D2}" type="pres">
      <dgm:prSet presAssocID="{5FE1D869-7A6F-4759-AB93-264D810D84B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C8B82C-126C-413B-A1CF-554EC683B4DB}" type="pres">
      <dgm:prSet presAssocID="{B10AFB6A-66DE-4948-9E03-3B438C50A8A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9013F84A-1983-4DDE-B9F7-2DA8EA732AE7}" type="pres">
      <dgm:prSet presAssocID="{B10AFB6A-66DE-4948-9E03-3B438C50A8A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CEA677DB-B410-4A0B-999F-91AD3E7AF770}" type="pres">
      <dgm:prSet presAssocID="{ABAE5163-8783-4F71-A840-6901738148B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802607-4343-48B2-9028-64BB353226D6}" type="pres">
      <dgm:prSet presAssocID="{2C1D1931-D6B8-4AFD-A607-92AA6A487201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56840316-BB4D-4940-B5E1-6B9C3124C74C}" type="pres">
      <dgm:prSet presAssocID="{2C1D1931-D6B8-4AFD-A607-92AA6A487201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E64B8783-3953-4DE5-8819-346CD224C3B9}" type="pres">
      <dgm:prSet presAssocID="{126B7A1F-B774-4617-B9B7-DB71FD2E4A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7E12EE0-1538-4700-A67C-4E1E2B3E3DC0}" type="presOf" srcId="{126B7A1F-B774-4617-B9B7-DB71FD2E4A57}" destId="{E64B8783-3953-4DE5-8819-346CD224C3B9}" srcOrd="0" destOrd="0" presId="urn:microsoft.com/office/officeart/2005/8/layout/process1"/>
    <dgm:cxn modelId="{EEBEC8AD-C82B-449C-A0C8-906EADDF3F2D}" type="presOf" srcId="{ABAE5163-8783-4F71-A840-6901738148B9}" destId="{CEA677DB-B410-4A0B-999F-91AD3E7AF770}" srcOrd="0" destOrd="0" presId="urn:microsoft.com/office/officeart/2005/8/layout/process1"/>
    <dgm:cxn modelId="{A69E99BF-9D63-4F6C-A6D8-50DD05664A6C}" type="presOf" srcId="{2C1D1931-D6B8-4AFD-A607-92AA6A487201}" destId="{56840316-BB4D-4940-B5E1-6B9C3124C74C}" srcOrd="1" destOrd="0" presId="urn:microsoft.com/office/officeart/2005/8/layout/process1"/>
    <dgm:cxn modelId="{A4A484CC-C418-4F7D-A05C-431922CFBCDC}" type="presOf" srcId="{B10AFB6A-66DE-4948-9E03-3B438C50A8A4}" destId="{B2C8B82C-126C-413B-A1CF-554EC683B4DB}" srcOrd="0" destOrd="0" presId="urn:microsoft.com/office/officeart/2005/8/layout/process1"/>
    <dgm:cxn modelId="{C46FB34F-1B06-4EF6-A5A1-BF73784A6078}" srcId="{5B96F3CB-3AFE-4C4E-A2B8-D56720CDDCA7}" destId="{126B7A1F-B774-4617-B9B7-DB71FD2E4A57}" srcOrd="3" destOrd="0" parTransId="{D2477D3B-0038-4E5F-94D0-C492E43FEFF6}" sibTransId="{82427624-DC77-455D-A8B4-067038C9F9E8}"/>
    <dgm:cxn modelId="{50C592CE-AB5A-480B-AEEA-E580F244B283}" srcId="{5B96F3CB-3AFE-4C4E-A2B8-D56720CDDCA7}" destId="{5FE1D869-7A6F-4759-AB93-264D810D84B9}" srcOrd="1" destOrd="0" parTransId="{647E9160-C4B6-41BB-9E06-A1D19443901A}" sibTransId="{B10AFB6A-66DE-4948-9E03-3B438C50A8A4}"/>
    <dgm:cxn modelId="{74F5E2F9-7D95-42BE-834B-AAA8C9FFBC13}" srcId="{5B96F3CB-3AFE-4C4E-A2B8-D56720CDDCA7}" destId="{68655325-E8E5-4220-AA1E-A1A6ED5E51D6}" srcOrd="0" destOrd="0" parTransId="{FB4EAA39-CBD0-463E-A367-B3D791828C0C}" sibTransId="{E64BFFAF-3063-4E81-AB96-4A9926DA7F3F}"/>
    <dgm:cxn modelId="{2D48A44F-F524-4E71-9B7C-7ABD19ABC036}" type="presOf" srcId="{2C1D1931-D6B8-4AFD-A607-92AA6A487201}" destId="{11802607-4343-48B2-9028-64BB353226D6}" srcOrd="0" destOrd="0" presId="urn:microsoft.com/office/officeart/2005/8/layout/process1"/>
    <dgm:cxn modelId="{2AF7CBD3-7C0B-4CBE-B9F5-E63A558F8941}" type="presOf" srcId="{E64BFFAF-3063-4E81-AB96-4A9926DA7F3F}" destId="{99F65EFA-2B9D-412C-8BA1-A7F78C738959}" srcOrd="0" destOrd="0" presId="urn:microsoft.com/office/officeart/2005/8/layout/process1"/>
    <dgm:cxn modelId="{3AF9706B-CB5F-46F7-A3E0-FA990F3CC5B9}" type="presOf" srcId="{5B96F3CB-3AFE-4C4E-A2B8-D56720CDDCA7}" destId="{87B03166-8FC0-4164-AF85-BF7EB5980CF6}" srcOrd="0" destOrd="0" presId="urn:microsoft.com/office/officeart/2005/8/layout/process1"/>
    <dgm:cxn modelId="{CCA246A4-8047-40CA-91A9-6A953F90CE2B}" type="presOf" srcId="{68655325-E8E5-4220-AA1E-A1A6ED5E51D6}" destId="{4802293F-00F7-4427-8A84-0F05DC2EB182}" srcOrd="0" destOrd="0" presId="urn:microsoft.com/office/officeart/2005/8/layout/process1"/>
    <dgm:cxn modelId="{FD63C271-811F-4B9B-A6E8-4658ECC18607}" type="presOf" srcId="{B10AFB6A-66DE-4948-9E03-3B438C50A8A4}" destId="{9013F84A-1983-4DDE-B9F7-2DA8EA732AE7}" srcOrd="1" destOrd="0" presId="urn:microsoft.com/office/officeart/2005/8/layout/process1"/>
    <dgm:cxn modelId="{3C9BE1D6-B512-4AF8-9022-071D7B9B2504}" srcId="{5B96F3CB-3AFE-4C4E-A2B8-D56720CDDCA7}" destId="{ABAE5163-8783-4F71-A840-6901738148B9}" srcOrd="2" destOrd="0" parTransId="{D3B17F17-A828-426C-8D4C-674445B3BE69}" sibTransId="{2C1D1931-D6B8-4AFD-A607-92AA6A487201}"/>
    <dgm:cxn modelId="{9F12B12E-8AD3-47CC-93C5-6192B422B9B4}" type="presOf" srcId="{E64BFFAF-3063-4E81-AB96-4A9926DA7F3F}" destId="{9A25E138-0844-4A1C-80C5-E05F5A426A25}" srcOrd="1" destOrd="0" presId="urn:microsoft.com/office/officeart/2005/8/layout/process1"/>
    <dgm:cxn modelId="{12932ECE-6ADB-4A8A-A0CA-3A42FEE0BEA9}" type="presOf" srcId="{5FE1D869-7A6F-4759-AB93-264D810D84B9}" destId="{D693DA5A-A0F0-4DC9-AA01-8134DF57E2D2}" srcOrd="0" destOrd="0" presId="urn:microsoft.com/office/officeart/2005/8/layout/process1"/>
    <dgm:cxn modelId="{4E3A8617-A5E7-4AC8-BC91-0B0060C49A39}" type="presParOf" srcId="{87B03166-8FC0-4164-AF85-BF7EB5980CF6}" destId="{4802293F-00F7-4427-8A84-0F05DC2EB182}" srcOrd="0" destOrd="0" presId="urn:microsoft.com/office/officeart/2005/8/layout/process1"/>
    <dgm:cxn modelId="{B9709B28-2BF0-4D3A-92A0-53AD53BFEFF3}" type="presParOf" srcId="{87B03166-8FC0-4164-AF85-BF7EB5980CF6}" destId="{99F65EFA-2B9D-412C-8BA1-A7F78C738959}" srcOrd="1" destOrd="0" presId="urn:microsoft.com/office/officeart/2005/8/layout/process1"/>
    <dgm:cxn modelId="{03EE6B62-0300-4115-B2F0-34BBB26FC7D9}" type="presParOf" srcId="{99F65EFA-2B9D-412C-8BA1-A7F78C738959}" destId="{9A25E138-0844-4A1C-80C5-E05F5A426A25}" srcOrd="0" destOrd="0" presId="urn:microsoft.com/office/officeart/2005/8/layout/process1"/>
    <dgm:cxn modelId="{9D34AB68-36FC-46D0-A6CB-55424CC37C11}" type="presParOf" srcId="{87B03166-8FC0-4164-AF85-BF7EB5980CF6}" destId="{D693DA5A-A0F0-4DC9-AA01-8134DF57E2D2}" srcOrd="2" destOrd="0" presId="urn:microsoft.com/office/officeart/2005/8/layout/process1"/>
    <dgm:cxn modelId="{7A8B5E27-36E2-4889-8D20-FA21CCF50A2A}" type="presParOf" srcId="{87B03166-8FC0-4164-AF85-BF7EB5980CF6}" destId="{B2C8B82C-126C-413B-A1CF-554EC683B4DB}" srcOrd="3" destOrd="0" presId="urn:microsoft.com/office/officeart/2005/8/layout/process1"/>
    <dgm:cxn modelId="{268A07DF-088B-466D-9249-946B706930BC}" type="presParOf" srcId="{B2C8B82C-126C-413B-A1CF-554EC683B4DB}" destId="{9013F84A-1983-4DDE-B9F7-2DA8EA732AE7}" srcOrd="0" destOrd="0" presId="urn:microsoft.com/office/officeart/2005/8/layout/process1"/>
    <dgm:cxn modelId="{E14AF365-95C4-4297-A1BA-CDECE8CB2C1D}" type="presParOf" srcId="{87B03166-8FC0-4164-AF85-BF7EB5980CF6}" destId="{CEA677DB-B410-4A0B-999F-91AD3E7AF770}" srcOrd="4" destOrd="0" presId="urn:microsoft.com/office/officeart/2005/8/layout/process1"/>
    <dgm:cxn modelId="{4729D6C8-E0A0-4A5C-944A-99BAD8DE52EF}" type="presParOf" srcId="{87B03166-8FC0-4164-AF85-BF7EB5980CF6}" destId="{11802607-4343-48B2-9028-64BB353226D6}" srcOrd="5" destOrd="0" presId="urn:microsoft.com/office/officeart/2005/8/layout/process1"/>
    <dgm:cxn modelId="{4147C2F0-1790-4DC5-B70A-6C8B5095F862}" type="presParOf" srcId="{11802607-4343-48B2-9028-64BB353226D6}" destId="{56840316-BB4D-4940-B5E1-6B9C3124C74C}" srcOrd="0" destOrd="0" presId="urn:microsoft.com/office/officeart/2005/8/layout/process1"/>
    <dgm:cxn modelId="{941B3F66-DE05-4282-96E7-2C9D854A7C35}" type="presParOf" srcId="{87B03166-8FC0-4164-AF85-BF7EB5980CF6}" destId="{E64B8783-3953-4DE5-8819-346CD224C3B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6F3CB-3AFE-4C4E-A2B8-D56720CDDCA7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68655325-E8E5-4220-AA1E-A1A6ED5E51D6}">
      <dgm:prSet phldrT="[文字]" custT="1"/>
      <dgm:spPr/>
      <dgm:t>
        <a:bodyPr/>
        <a:lstStyle/>
        <a:p>
          <a:r>
            <a:rPr lang="en-US" sz="2400" b="0" i="0" dirty="0" smtClean="0"/>
            <a:t>Triangular Band-pass Filtering</a:t>
          </a:r>
          <a:endParaRPr lang="zh-TW" altLang="en-US" sz="2400" dirty="0"/>
        </a:p>
      </dgm:t>
    </dgm:pt>
    <dgm:pt modelId="{FB4EAA39-CBD0-463E-A367-B3D791828C0C}" type="parTrans" cxnId="{74F5E2F9-7D95-42BE-834B-AAA8C9FFBC13}">
      <dgm:prSet/>
      <dgm:spPr/>
      <dgm:t>
        <a:bodyPr/>
        <a:lstStyle/>
        <a:p>
          <a:endParaRPr lang="zh-TW" altLang="en-US"/>
        </a:p>
      </dgm:t>
    </dgm:pt>
    <dgm:pt modelId="{E64BFFAF-3063-4E81-AB96-4A9926DA7F3F}" type="sibTrans" cxnId="{74F5E2F9-7D95-42BE-834B-AAA8C9FFBC13}">
      <dgm:prSet/>
      <dgm:spPr/>
      <dgm:t>
        <a:bodyPr/>
        <a:lstStyle/>
        <a:p>
          <a:endParaRPr lang="zh-TW" altLang="en-US"/>
        </a:p>
      </dgm:t>
    </dgm:pt>
    <dgm:pt modelId="{5FE1D869-7A6F-4759-AB93-264D810D84B9}">
      <dgm:prSet phldrT="[文字]" custT="1"/>
      <dgm:spPr/>
      <dgm:t>
        <a:bodyPr/>
        <a:lstStyle/>
        <a:p>
          <a:r>
            <a:rPr lang="en-US" sz="2400" b="0" i="0" dirty="0" smtClean="0"/>
            <a:t>Log energy</a:t>
          </a:r>
          <a:endParaRPr lang="zh-TW" altLang="en-US" sz="2400" dirty="0"/>
        </a:p>
      </dgm:t>
    </dgm:pt>
    <dgm:pt modelId="{B10AFB6A-66DE-4948-9E03-3B438C50A8A4}" type="sibTrans" cxnId="{50C592CE-AB5A-480B-AEEA-E580F244B283}">
      <dgm:prSet/>
      <dgm:spPr/>
      <dgm:t>
        <a:bodyPr/>
        <a:lstStyle/>
        <a:p>
          <a:endParaRPr lang="zh-TW" altLang="en-US"/>
        </a:p>
      </dgm:t>
    </dgm:pt>
    <dgm:pt modelId="{647E9160-C4B6-41BB-9E06-A1D19443901A}" type="parTrans" cxnId="{50C592CE-AB5A-480B-AEEA-E580F244B283}">
      <dgm:prSet/>
      <dgm:spPr/>
      <dgm:t>
        <a:bodyPr/>
        <a:lstStyle/>
        <a:p>
          <a:endParaRPr lang="zh-TW" altLang="en-US"/>
        </a:p>
      </dgm:t>
    </dgm:pt>
    <dgm:pt modelId="{ABAE5163-8783-4F71-A840-6901738148B9}">
      <dgm:prSet phldrT="[文字]" custT="1"/>
      <dgm:spPr/>
      <dgm:t>
        <a:bodyPr/>
        <a:lstStyle/>
        <a:p>
          <a:r>
            <a:rPr lang="en-US" sz="2400" b="0" i="0" dirty="0" smtClean="0"/>
            <a:t>Discrete cosine transform</a:t>
          </a:r>
          <a:endParaRPr lang="zh-TW" altLang="en-US" sz="2400" dirty="0"/>
        </a:p>
      </dgm:t>
    </dgm:pt>
    <dgm:pt modelId="{2C1D1931-D6B8-4AFD-A607-92AA6A487201}" type="sibTrans" cxnId="{3C9BE1D6-B512-4AF8-9022-071D7B9B2504}">
      <dgm:prSet/>
      <dgm:spPr/>
      <dgm:t>
        <a:bodyPr/>
        <a:lstStyle/>
        <a:p>
          <a:endParaRPr lang="zh-TW" altLang="en-US"/>
        </a:p>
      </dgm:t>
    </dgm:pt>
    <dgm:pt modelId="{D3B17F17-A828-426C-8D4C-674445B3BE69}" type="parTrans" cxnId="{3C9BE1D6-B512-4AF8-9022-071D7B9B2504}">
      <dgm:prSet/>
      <dgm:spPr/>
      <dgm:t>
        <a:bodyPr/>
        <a:lstStyle/>
        <a:p>
          <a:endParaRPr lang="zh-TW" altLang="en-US"/>
        </a:p>
      </dgm:t>
    </dgm:pt>
    <dgm:pt modelId="{126B7A1F-B774-4617-B9B7-DB71FD2E4A57}">
      <dgm:prSet phldrT="[文字]" custT="1"/>
      <dgm:spPr/>
      <dgm:t>
        <a:bodyPr/>
        <a:lstStyle/>
        <a:p>
          <a:r>
            <a:rPr lang="en-US" altLang="zh-TW" sz="2400" dirty="0" smtClean="0"/>
            <a:t>MFCC</a:t>
          </a:r>
          <a:endParaRPr lang="zh-TW" altLang="en-US" sz="2400" dirty="0"/>
        </a:p>
      </dgm:t>
    </dgm:pt>
    <dgm:pt modelId="{82427624-DC77-455D-A8B4-067038C9F9E8}" type="sibTrans" cxnId="{C46FB34F-1B06-4EF6-A5A1-BF73784A6078}">
      <dgm:prSet/>
      <dgm:spPr/>
      <dgm:t>
        <a:bodyPr/>
        <a:lstStyle/>
        <a:p>
          <a:endParaRPr lang="zh-TW" altLang="en-US"/>
        </a:p>
      </dgm:t>
    </dgm:pt>
    <dgm:pt modelId="{D2477D3B-0038-4E5F-94D0-C492E43FEFF6}" type="parTrans" cxnId="{C46FB34F-1B06-4EF6-A5A1-BF73784A6078}">
      <dgm:prSet/>
      <dgm:spPr/>
      <dgm:t>
        <a:bodyPr/>
        <a:lstStyle/>
        <a:p>
          <a:endParaRPr lang="zh-TW" altLang="en-US"/>
        </a:p>
      </dgm:t>
    </dgm:pt>
    <dgm:pt modelId="{87B03166-8FC0-4164-AF85-BF7EB5980CF6}" type="pres">
      <dgm:prSet presAssocID="{5B96F3CB-3AFE-4C4E-A2B8-D56720CDDCA7}" presName="Name0" presStyleCnt="0">
        <dgm:presLayoutVars>
          <dgm:dir/>
          <dgm:resizeHandles val="exact"/>
        </dgm:presLayoutVars>
      </dgm:prSet>
      <dgm:spPr/>
    </dgm:pt>
    <dgm:pt modelId="{4802293F-00F7-4427-8A84-0F05DC2EB182}" type="pres">
      <dgm:prSet presAssocID="{68655325-E8E5-4220-AA1E-A1A6ED5E51D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F65EFA-2B9D-412C-8BA1-A7F78C738959}" type="pres">
      <dgm:prSet presAssocID="{E64BFFAF-3063-4E81-AB96-4A9926DA7F3F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9A25E138-0844-4A1C-80C5-E05F5A426A25}" type="pres">
      <dgm:prSet presAssocID="{E64BFFAF-3063-4E81-AB96-4A9926DA7F3F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D693DA5A-A0F0-4DC9-AA01-8134DF57E2D2}" type="pres">
      <dgm:prSet presAssocID="{5FE1D869-7A6F-4759-AB93-264D810D84B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C8B82C-126C-413B-A1CF-554EC683B4DB}" type="pres">
      <dgm:prSet presAssocID="{B10AFB6A-66DE-4948-9E03-3B438C50A8A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9013F84A-1983-4DDE-B9F7-2DA8EA732AE7}" type="pres">
      <dgm:prSet presAssocID="{B10AFB6A-66DE-4948-9E03-3B438C50A8A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CEA677DB-B410-4A0B-999F-91AD3E7AF770}" type="pres">
      <dgm:prSet presAssocID="{ABAE5163-8783-4F71-A840-6901738148B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802607-4343-48B2-9028-64BB353226D6}" type="pres">
      <dgm:prSet presAssocID="{2C1D1931-D6B8-4AFD-A607-92AA6A487201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56840316-BB4D-4940-B5E1-6B9C3124C74C}" type="pres">
      <dgm:prSet presAssocID="{2C1D1931-D6B8-4AFD-A607-92AA6A487201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E64B8783-3953-4DE5-8819-346CD224C3B9}" type="pres">
      <dgm:prSet presAssocID="{126B7A1F-B774-4617-B9B7-DB71FD2E4A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7E12EE0-1538-4700-A67C-4E1E2B3E3DC0}" type="presOf" srcId="{126B7A1F-B774-4617-B9B7-DB71FD2E4A57}" destId="{E64B8783-3953-4DE5-8819-346CD224C3B9}" srcOrd="0" destOrd="0" presId="urn:microsoft.com/office/officeart/2005/8/layout/process1"/>
    <dgm:cxn modelId="{EEBEC8AD-C82B-449C-A0C8-906EADDF3F2D}" type="presOf" srcId="{ABAE5163-8783-4F71-A840-6901738148B9}" destId="{CEA677DB-B410-4A0B-999F-91AD3E7AF770}" srcOrd="0" destOrd="0" presId="urn:microsoft.com/office/officeart/2005/8/layout/process1"/>
    <dgm:cxn modelId="{A69E99BF-9D63-4F6C-A6D8-50DD05664A6C}" type="presOf" srcId="{2C1D1931-D6B8-4AFD-A607-92AA6A487201}" destId="{56840316-BB4D-4940-B5E1-6B9C3124C74C}" srcOrd="1" destOrd="0" presId="urn:microsoft.com/office/officeart/2005/8/layout/process1"/>
    <dgm:cxn modelId="{A4A484CC-C418-4F7D-A05C-431922CFBCDC}" type="presOf" srcId="{B10AFB6A-66DE-4948-9E03-3B438C50A8A4}" destId="{B2C8B82C-126C-413B-A1CF-554EC683B4DB}" srcOrd="0" destOrd="0" presId="urn:microsoft.com/office/officeart/2005/8/layout/process1"/>
    <dgm:cxn modelId="{C46FB34F-1B06-4EF6-A5A1-BF73784A6078}" srcId="{5B96F3CB-3AFE-4C4E-A2B8-D56720CDDCA7}" destId="{126B7A1F-B774-4617-B9B7-DB71FD2E4A57}" srcOrd="3" destOrd="0" parTransId="{D2477D3B-0038-4E5F-94D0-C492E43FEFF6}" sibTransId="{82427624-DC77-455D-A8B4-067038C9F9E8}"/>
    <dgm:cxn modelId="{50C592CE-AB5A-480B-AEEA-E580F244B283}" srcId="{5B96F3CB-3AFE-4C4E-A2B8-D56720CDDCA7}" destId="{5FE1D869-7A6F-4759-AB93-264D810D84B9}" srcOrd="1" destOrd="0" parTransId="{647E9160-C4B6-41BB-9E06-A1D19443901A}" sibTransId="{B10AFB6A-66DE-4948-9E03-3B438C50A8A4}"/>
    <dgm:cxn modelId="{74F5E2F9-7D95-42BE-834B-AAA8C9FFBC13}" srcId="{5B96F3CB-3AFE-4C4E-A2B8-D56720CDDCA7}" destId="{68655325-E8E5-4220-AA1E-A1A6ED5E51D6}" srcOrd="0" destOrd="0" parTransId="{FB4EAA39-CBD0-463E-A367-B3D791828C0C}" sibTransId="{E64BFFAF-3063-4E81-AB96-4A9926DA7F3F}"/>
    <dgm:cxn modelId="{2D48A44F-F524-4E71-9B7C-7ABD19ABC036}" type="presOf" srcId="{2C1D1931-D6B8-4AFD-A607-92AA6A487201}" destId="{11802607-4343-48B2-9028-64BB353226D6}" srcOrd="0" destOrd="0" presId="urn:microsoft.com/office/officeart/2005/8/layout/process1"/>
    <dgm:cxn modelId="{2AF7CBD3-7C0B-4CBE-B9F5-E63A558F8941}" type="presOf" srcId="{E64BFFAF-3063-4E81-AB96-4A9926DA7F3F}" destId="{99F65EFA-2B9D-412C-8BA1-A7F78C738959}" srcOrd="0" destOrd="0" presId="urn:microsoft.com/office/officeart/2005/8/layout/process1"/>
    <dgm:cxn modelId="{3AF9706B-CB5F-46F7-A3E0-FA990F3CC5B9}" type="presOf" srcId="{5B96F3CB-3AFE-4C4E-A2B8-D56720CDDCA7}" destId="{87B03166-8FC0-4164-AF85-BF7EB5980CF6}" srcOrd="0" destOrd="0" presId="urn:microsoft.com/office/officeart/2005/8/layout/process1"/>
    <dgm:cxn modelId="{CCA246A4-8047-40CA-91A9-6A953F90CE2B}" type="presOf" srcId="{68655325-E8E5-4220-AA1E-A1A6ED5E51D6}" destId="{4802293F-00F7-4427-8A84-0F05DC2EB182}" srcOrd="0" destOrd="0" presId="urn:microsoft.com/office/officeart/2005/8/layout/process1"/>
    <dgm:cxn modelId="{FD63C271-811F-4B9B-A6E8-4658ECC18607}" type="presOf" srcId="{B10AFB6A-66DE-4948-9E03-3B438C50A8A4}" destId="{9013F84A-1983-4DDE-B9F7-2DA8EA732AE7}" srcOrd="1" destOrd="0" presId="urn:microsoft.com/office/officeart/2005/8/layout/process1"/>
    <dgm:cxn modelId="{3C9BE1D6-B512-4AF8-9022-071D7B9B2504}" srcId="{5B96F3CB-3AFE-4C4E-A2B8-D56720CDDCA7}" destId="{ABAE5163-8783-4F71-A840-6901738148B9}" srcOrd="2" destOrd="0" parTransId="{D3B17F17-A828-426C-8D4C-674445B3BE69}" sibTransId="{2C1D1931-D6B8-4AFD-A607-92AA6A487201}"/>
    <dgm:cxn modelId="{9F12B12E-8AD3-47CC-93C5-6192B422B9B4}" type="presOf" srcId="{E64BFFAF-3063-4E81-AB96-4A9926DA7F3F}" destId="{9A25E138-0844-4A1C-80C5-E05F5A426A25}" srcOrd="1" destOrd="0" presId="urn:microsoft.com/office/officeart/2005/8/layout/process1"/>
    <dgm:cxn modelId="{12932ECE-6ADB-4A8A-A0CA-3A42FEE0BEA9}" type="presOf" srcId="{5FE1D869-7A6F-4759-AB93-264D810D84B9}" destId="{D693DA5A-A0F0-4DC9-AA01-8134DF57E2D2}" srcOrd="0" destOrd="0" presId="urn:microsoft.com/office/officeart/2005/8/layout/process1"/>
    <dgm:cxn modelId="{4E3A8617-A5E7-4AC8-BC91-0B0060C49A39}" type="presParOf" srcId="{87B03166-8FC0-4164-AF85-BF7EB5980CF6}" destId="{4802293F-00F7-4427-8A84-0F05DC2EB182}" srcOrd="0" destOrd="0" presId="urn:microsoft.com/office/officeart/2005/8/layout/process1"/>
    <dgm:cxn modelId="{B9709B28-2BF0-4D3A-92A0-53AD53BFEFF3}" type="presParOf" srcId="{87B03166-8FC0-4164-AF85-BF7EB5980CF6}" destId="{99F65EFA-2B9D-412C-8BA1-A7F78C738959}" srcOrd="1" destOrd="0" presId="urn:microsoft.com/office/officeart/2005/8/layout/process1"/>
    <dgm:cxn modelId="{03EE6B62-0300-4115-B2F0-34BBB26FC7D9}" type="presParOf" srcId="{99F65EFA-2B9D-412C-8BA1-A7F78C738959}" destId="{9A25E138-0844-4A1C-80C5-E05F5A426A25}" srcOrd="0" destOrd="0" presId="urn:microsoft.com/office/officeart/2005/8/layout/process1"/>
    <dgm:cxn modelId="{9D34AB68-36FC-46D0-A6CB-55424CC37C11}" type="presParOf" srcId="{87B03166-8FC0-4164-AF85-BF7EB5980CF6}" destId="{D693DA5A-A0F0-4DC9-AA01-8134DF57E2D2}" srcOrd="2" destOrd="0" presId="urn:microsoft.com/office/officeart/2005/8/layout/process1"/>
    <dgm:cxn modelId="{7A8B5E27-36E2-4889-8D20-FA21CCF50A2A}" type="presParOf" srcId="{87B03166-8FC0-4164-AF85-BF7EB5980CF6}" destId="{B2C8B82C-126C-413B-A1CF-554EC683B4DB}" srcOrd="3" destOrd="0" presId="urn:microsoft.com/office/officeart/2005/8/layout/process1"/>
    <dgm:cxn modelId="{268A07DF-088B-466D-9249-946B706930BC}" type="presParOf" srcId="{B2C8B82C-126C-413B-A1CF-554EC683B4DB}" destId="{9013F84A-1983-4DDE-B9F7-2DA8EA732AE7}" srcOrd="0" destOrd="0" presId="urn:microsoft.com/office/officeart/2005/8/layout/process1"/>
    <dgm:cxn modelId="{E14AF365-95C4-4297-A1BA-CDECE8CB2C1D}" type="presParOf" srcId="{87B03166-8FC0-4164-AF85-BF7EB5980CF6}" destId="{CEA677DB-B410-4A0B-999F-91AD3E7AF770}" srcOrd="4" destOrd="0" presId="urn:microsoft.com/office/officeart/2005/8/layout/process1"/>
    <dgm:cxn modelId="{4729D6C8-E0A0-4A5C-944A-99BAD8DE52EF}" type="presParOf" srcId="{87B03166-8FC0-4164-AF85-BF7EB5980CF6}" destId="{11802607-4343-48B2-9028-64BB353226D6}" srcOrd="5" destOrd="0" presId="urn:microsoft.com/office/officeart/2005/8/layout/process1"/>
    <dgm:cxn modelId="{4147C2F0-1790-4DC5-B70A-6C8B5095F862}" type="presParOf" srcId="{11802607-4343-48B2-9028-64BB353226D6}" destId="{56840316-BB4D-4940-B5E1-6B9C3124C74C}" srcOrd="0" destOrd="0" presId="urn:microsoft.com/office/officeart/2005/8/layout/process1"/>
    <dgm:cxn modelId="{941B3F66-DE05-4282-96E7-2C9D854A7C35}" type="presParOf" srcId="{87B03166-8FC0-4164-AF85-BF7EB5980CF6}" destId="{E64B8783-3953-4DE5-8819-346CD224C3B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2293F-00F7-4427-8A84-0F05DC2EB182}">
      <dsp:nvSpPr>
        <dsp:cNvPr id="0" name=""/>
        <dsp:cNvSpPr/>
      </dsp:nvSpPr>
      <dsp:spPr>
        <a:xfrm>
          <a:off x="4621" y="784468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Pre-emphasis</a:t>
          </a:r>
          <a:endParaRPr lang="zh-TW" altLang="en-US" sz="2400" kern="1200" dirty="0"/>
        </a:p>
      </dsp:txBody>
      <dsp:txXfrm>
        <a:off x="40127" y="819974"/>
        <a:ext cx="1949441" cy="1141260"/>
      </dsp:txXfrm>
    </dsp:sp>
    <dsp:sp modelId="{99F65EFA-2B9D-412C-8BA1-A7F78C738959}">
      <dsp:nvSpPr>
        <dsp:cNvPr id="0" name=""/>
        <dsp:cNvSpPr/>
      </dsp:nvSpPr>
      <dsp:spPr>
        <a:xfrm>
          <a:off x="2227119" y="114006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2227119" y="1240282"/>
        <a:ext cx="299835" cy="300644"/>
      </dsp:txXfrm>
    </dsp:sp>
    <dsp:sp modelId="{D693DA5A-A0F0-4DC9-AA01-8134DF57E2D2}">
      <dsp:nvSpPr>
        <dsp:cNvPr id="0" name=""/>
        <dsp:cNvSpPr/>
      </dsp:nvSpPr>
      <dsp:spPr>
        <a:xfrm>
          <a:off x="2833255" y="784468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Frame blocking</a:t>
          </a:r>
          <a:endParaRPr lang="zh-TW" altLang="en-US" sz="2400" kern="1200" dirty="0"/>
        </a:p>
      </dsp:txBody>
      <dsp:txXfrm>
        <a:off x="2868761" y="819974"/>
        <a:ext cx="1949441" cy="1141260"/>
      </dsp:txXfrm>
    </dsp:sp>
    <dsp:sp modelId="{B2C8B82C-126C-413B-A1CF-554EC683B4DB}">
      <dsp:nvSpPr>
        <dsp:cNvPr id="0" name=""/>
        <dsp:cNvSpPr/>
      </dsp:nvSpPr>
      <dsp:spPr>
        <a:xfrm>
          <a:off x="5055754" y="114006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5055754" y="1240282"/>
        <a:ext cx="299835" cy="300644"/>
      </dsp:txXfrm>
    </dsp:sp>
    <dsp:sp modelId="{CEA677DB-B410-4A0B-999F-91AD3E7AF770}">
      <dsp:nvSpPr>
        <dsp:cNvPr id="0" name=""/>
        <dsp:cNvSpPr/>
      </dsp:nvSpPr>
      <dsp:spPr>
        <a:xfrm>
          <a:off x="5661890" y="784468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Hamming window</a:t>
          </a:r>
          <a:endParaRPr lang="zh-TW" altLang="en-US" sz="2400" kern="1200" dirty="0"/>
        </a:p>
      </dsp:txBody>
      <dsp:txXfrm>
        <a:off x="5697396" y="819974"/>
        <a:ext cx="1949441" cy="1141260"/>
      </dsp:txXfrm>
    </dsp:sp>
    <dsp:sp modelId="{11802607-4343-48B2-9028-64BB353226D6}">
      <dsp:nvSpPr>
        <dsp:cNvPr id="0" name=""/>
        <dsp:cNvSpPr/>
      </dsp:nvSpPr>
      <dsp:spPr>
        <a:xfrm>
          <a:off x="7884389" y="114006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7884389" y="1240282"/>
        <a:ext cx="299835" cy="300644"/>
      </dsp:txXfrm>
    </dsp:sp>
    <dsp:sp modelId="{E64B8783-3953-4DE5-8819-346CD224C3B9}">
      <dsp:nvSpPr>
        <dsp:cNvPr id="0" name=""/>
        <dsp:cNvSpPr/>
      </dsp:nvSpPr>
      <dsp:spPr>
        <a:xfrm>
          <a:off x="8490525" y="784468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Fast Fourier Transform</a:t>
          </a:r>
          <a:endParaRPr lang="zh-TW" altLang="en-US" sz="2400" kern="1200" dirty="0"/>
        </a:p>
      </dsp:txBody>
      <dsp:txXfrm>
        <a:off x="8526031" y="819974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2293F-00F7-4427-8A84-0F05DC2EB182}">
      <dsp:nvSpPr>
        <dsp:cNvPr id="0" name=""/>
        <dsp:cNvSpPr/>
      </dsp:nvSpPr>
      <dsp:spPr>
        <a:xfrm>
          <a:off x="4621" y="756055"/>
          <a:ext cx="2020453" cy="1269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Triangular Band-pass Filtering</a:t>
          </a:r>
          <a:endParaRPr lang="zh-TW" altLang="en-US" sz="2400" kern="1200" dirty="0"/>
        </a:p>
      </dsp:txBody>
      <dsp:txXfrm>
        <a:off x="41792" y="793226"/>
        <a:ext cx="1946111" cy="1194755"/>
      </dsp:txXfrm>
    </dsp:sp>
    <dsp:sp modelId="{99F65EFA-2B9D-412C-8BA1-A7F78C738959}">
      <dsp:nvSpPr>
        <dsp:cNvPr id="0" name=""/>
        <dsp:cNvSpPr/>
      </dsp:nvSpPr>
      <dsp:spPr>
        <a:xfrm>
          <a:off x="2227119" y="114006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2227119" y="1240282"/>
        <a:ext cx="299835" cy="300644"/>
      </dsp:txXfrm>
    </dsp:sp>
    <dsp:sp modelId="{D693DA5A-A0F0-4DC9-AA01-8134DF57E2D2}">
      <dsp:nvSpPr>
        <dsp:cNvPr id="0" name=""/>
        <dsp:cNvSpPr/>
      </dsp:nvSpPr>
      <dsp:spPr>
        <a:xfrm>
          <a:off x="2833255" y="756055"/>
          <a:ext cx="2020453" cy="1269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Log energy</a:t>
          </a:r>
          <a:endParaRPr lang="zh-TW" altLang="en-US" sz="2400" kern="1200" dirty="0"/>
        </a:p>
      </dsp:txBody>
      <dsp:txXfrm>
        <a:off x="2870426" y="793226"/>
        <a:ext cx="1946111" cy="1194755"/>
      </dsp:txXfrm>
    </dsp:sp>
    <dsp:sp modelId="{B2C8B82C-126C-413B-A1CF-554EC683B4DB}">
      <dsp:nvSpPr>
        <dsp:cNvPr id="0" name=""/>
        <dsp:cNvSpPr/>
      </dsp:nvSpPr>
      <dsp:spPr>
        <a:xfrm>
          <a:off x="5055754" y="114006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5055754" y="1240282"/>
        <a:ext cx="299835" cy="300644"/>
      </dsp:txXfrm>
    </dsp:sp>
    <dsp:sp modelId="{CEA677DB-B410-4A0B-999F-91AD3E7AF770}">
      <dsp:nvSpPr>
        <dsp:cNvPr id="0" name=""/>
        <dsp:cNvSpPr/>
      </dsp:nvSpPr>
      <dsp:spPr>
        <a:xfrm>
          <a:off x="5661890" y="756055"/>
          <a:ext cx="2020453" cy="1269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Discrete cosine transform</a:t>
          </a:r>
          <a:endParaRPr lang="zh-TW" altLang="en-US" sz="2400" kern="1200" dirty="0"/>
        </a:p>
      </dsp:txBody>
      <dsp:txXfrm>
        <a:off x="5699061" y="793226"/>
        <a:ext cx="1946111" cy="1194755"/>
      </dsp:txXfrm>
    </dsp:sp>
    <dsp:sp modelId="{11802607-4343-48B2-9028-64BB353226D6}">
      <dsp:nvSpPr>
        <dsp:cNvPr id="0" name=""/>
        <dsp:cNvSpPr/>
      </dsp:nvSpPr>
      <dsp:spPr>
        <a:xfrm>
          <a:off x="7884389" y="114006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7884389" y="1240282"/>
        <a:ext cx="299835" cy="300644"/>
      </dsp:txXfrm>
    </dsp:sp>
    <dsp:sp modelId="{E64B8783-3953-4DE5-8819-346CD224C3B9}">
      <dsp:nvSpPr>
        <dsp:cNvPr id="0" name=""/>
        <dsp:cNvSpPr/>
      </dsp:nvSpPr>
      <dsp:spPr>
        <a:xfrm>
          <a:off x="8490525" y="756055"/>
          <a:ext cx="2020453" cy="1269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MFCC</a:t>
          </a:r>
          <a:endParaRPr lang="zh-TW" altLang="en-US" sz="2400" kern="1200" dirty="0"/>
        </a:p>
      </dsp:txBody>
      <dsp:txXfrm>
        <a:off x="8527696" y="793226"/>
        <a:ext cx="1946111" cy="1194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5D96-7C2D-654C-A053-A263AF9646EF}" type="datetimeFigureOut">
              <a:rPr kumimoji="1" lang="zh-TW" altLang="en-US" smtClean="0"/>
              <a:t>2016/11/14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6DF9-C7F1-DD40-8236-A61CDBB870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58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0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53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60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504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4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89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9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50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3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1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D7D3-F037-4112-8538-CCE607B5F71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8676-2558-4C1A-97D0-5AD85D3F4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4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7C0D-8DE3-46E9-9492-81A7707142E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3B20-A18D-4FE2-A189-E1F5363DCD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/>
              <a:t>DSP Lab9</a:t>
            </a:r>
            <a:br>
              <a:rPr kumimoji="1" lang="en-US" altLang="zh-TW" sz="4800" dirty="0" smtClean="0"/>
            </a:br>
            <a:r>
              <a:rPr lang="en-US" altLang="zh-TW" sz="4400" dirty="0"/>
              <a:t>Mel-Frequency </a:t>
            </a:r>
            <a:r>
              <a:rPr lang="en-US" altLang="zh-TW" sz="4400" dirty="0" smtClean="0"/>
              <a:t>Cepstral Coefficients</a:t>
            </a:r>
            <a:endParaRPr kumimoji="1"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19500"/>
            <a:ext cx="9144000" cy="638299"/>
          </a:xfrm>
        </p:spPr>
        <p:txBody>
          <a:bodyPr/>
          <a:lstStyle/>
          <a:p>
            <a:r>
              <a:rPr kumimoji="1" lang="en-US" altLang="zh-TW" dirty="0" smtClean="0"/>
              <a:t>TA</a:t>
            </a:r>
            <a:r>
              <a:rPr kumimoji="1" lang="zh-TW" altLang="en-US" dirty="0" smtClean="0"/>
              <a:t>：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彭玉淮、王俊棋、陳邦尹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9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16295"/>
              </p:ext>
            </p:extLst>
          </p:nvPr>
        </p:nvGraphicFramePr>
        <p:xfrm>
          <a:off x="832732" y="1836491"/>
          <a:ext cx="10515600" cy="278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219170"/>
            <a:r>
              <a:rPr lang="en-US" altLang="zh-TW" sz="5867" dirty="0">
                <a:latin typeface="Calibri Light" charset="0"/>
                <a:ea typeface="Calibri Light" charset="0"/>
                <a:cs typeface="Calibri Light" charset="0"/>
              </a:rPr>
              <a:t>Flow Diagram</a:t>
            </a:r>
            <a:endParaRPr lang="zh-TW" altLang="en-US" sz="5867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82815" y="3841659"/>
            <a:ext cx="11075934" cy="2781209"/>
            <a:chOff x="682815" y="3841659"/>
            <a:chExt cx="11075934" cy="2781209"/>
          </a:xfrm>
        </p:grpSpPr>
        <p:grpSp>
          <p:nvGrpSpPr>
            <p:cNvPr id="6" name="群組 5"/>
            <p:cNvGrpSpPr/>
            <p:nvPr/>
          </p:nvGrpSpPr>
          <p:grpSpPr>
            <a:xfrm>
              <a:off x="682815" y="4981727"/>
              <a:ext cx="428336" cy="501072"/>
              <a:chOff x="2227119" y="1140068"/>
              <a:chExt cx="428336" cy="501072"/>
            </a:xfrm>
          </p:grpSpPr>
          <p:sp>
            <p:nvSpPr>
              <p:cNvPr id="7" name="向右箭號 6"/>
              <p:cNvSpPr/>
              <p:nvPr/>
            </p:nvSpPr>
            <p:spPr>
              <a:xfrm>
                <a:off x="2227119" y="1140068"/>
                <a:ext cx="428336" cy="5010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向右箭號 4"/>
              <p:cNvSpPr txBox="1"/>
              <p:nvPr/>
            </p:nvSpPr>
            <p:spPr>
              <a:xfrm>
                <a:off x="2227119" y="1240282"/>
                <a:ext cx="299835" cy="3006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100" kern="1200"/>
              </a:p>
            </p:txBody>
          </p:sp>
        </p:grpSp>
        <p:graphicFrame>
          <p:nvGraphicFramePr>
            <p:cNvPr id="9" name="內容版面配置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6277825"/>
                </p:ext>
              </p:extLst>
            </p:nvPr>
          </p:nvGraphicFramePr>
          <p:xfrm>
            <a:off x="1243149" y="3841659"/>
            <a:ext cx="10515600" cy="27812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19" name="群組 18"/>
          <p:cNvGrpSpPr/>
          <p:nvPr/>
        </p:nvGrpSpPr>
        <p:grpSpPr>
          <a:xfrm>
            <a:off x="4802779" y="1565278"/>
            <a:ext cx="5551716" cy="886185"/>
            <a:chOff x="4802779" y="1565278"/>
            <a:chExt cx="5551716" cy="886185"/>
          </a:xfrm>
        </p:grpSpPr>
        <p:sp>
          <p:nvSpPr>
            <p:cNvPr id="12" name="文字方塊 11"/>
            <p:cNvSpPr txBox="1"/>
            <p:nvPr/>
          </p:nvSpPr>
          <p:spPr>
            <a:xfrm>
              <a:off x="5783348" y="1565278"/>
              <a:ext cx="3848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Short Time Fourier Transform</a:t>
              </a:r>
              <a:endParaRPr lang="zh-TW" altLang="en-US" sz="2400" dirty="0"/>
            </a:p>
          </p:txBody>
        </p:sp>
        <p:sp>
          <p:nvSpPr>
            <p:cNvPr id="11" name="左大括弧 10"/>
            <p:cNvSpPr/>
            <p:nvPr/>
          </p:nvSpPr>
          <p:spPr>
            <a:xfrm rot="5400000">
              <a:off x="7400111" y="-502920"/>
              <a:ext cx="357051" cy="555171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20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Pre-emphasis &amp; STFT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12177"/>
            <a:ext cx="4117051" cy="30822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177"/>
            <a:ext cx="4117052" cy="30822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36320" y="5015951"/>
            <a:ext cx="7715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x_emp</a:t>
            </a:r>
            <a:r>
              <a:rPr lang="en-US" altLang="zh-TW" sz="2800" dirty="0"/>
              <a:t> = filter([1,-0.95],1,x</a:t>
            </a:r>
            <a:r>
              <a:rPr lang="en-US" altLang="zh-TW" sz="2800" dirty="0" smtClean="0"/>
              <a:t>);</a:t>
            </a:r>
          </a:p>
          <a:p>
            <a:r>
              <a:rPr lang="en-US" altLang="zh-TW" sz="2800" dirty="0"/>
              <a:t>S = </a:t>
            </a:r>
            <a:r>
              <a:rPr lang="en-US" altLang="zh-TW" sz="2800" dirty="0" smtClean="0"/>
              <a:t>spectrogram(</a:t>
            </a:r>
            <a:r>
              <a:rPr lang="en-US" altLang="zh-TW" sz="2800" dirty="0" err="1"/>
              <a:t>x_emp</a:t>
            </a:r>
            <a:r>
              <a:rPr lang="en-US" altLang="zh-TW" sz="2800" dirty="0" err="1" smtClean="0"/>
              <a:t>,window,noverlap,nfft,fs</a:t>
            </a:r>
            <a:r>
              <a:rPr lang="en-US" altLang="zh-TW" sz="2800" dirty="0" smtClean="0"/>
              <a:t>);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126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Triangular Band-pass </a:t>
            </a:r>
            <a:r>
              <a:rPr lang="en-US" altLang="zh-TW" dirty="0" smtClean="0"/>
              <a:t>Filtering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4860"/>
            <a:ext cx="4444905" cy="332773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2" y="1644861"/>
            <a:ext cx="4444902" cy="33277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30582" y="5225145"/>
            <a:ext cx="5478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TBFilter</a:t>
            </a:r>
            <a:r>
              <a:rPr lang="en-US" altLang="zh-TW" sz="2800" dirty="0"/>
              <a:t>*(abs(</a:t>
            </a:r>
            <a:r>
              <a:rPr lang="en-US" altLang="zh-TW" sz="2800" dirty="0" err="1"/>
              <a:t>X_fft</a:t>
            </a:r>
            <a:r>
              <a:rPr lang="en-US" altLang="zh-TW" sz="2800" dirty="0"/>
              <a:t>).^2);</a:t>
            </a:r>
          </a:p>
          <a:p>
            <a:r>
              <a:rPr lang="en-US" altLang="zh-TW" sz="2800" dirty="0" smtClean="0"/>
              <a:t>MFCC = </a:t>
            </a:r>
            <a:r>
              <a:rPr lang="en-US" altLang="zh-TW" sz="2800" dirty="0" err="1" smtClean="0"/>
              <a:t>dct</a:t>
            </a:r>
            <a:r>
              <a:rPr lang="en-US" altLang="zh-TW" sz="2800" dirty="0" smtClean="0"/>
              <a:t>(log(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));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16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Exercises</a:t>
            </a:r>
            <a:endParaRPr lang="zh-TW" alt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How to set </a:t>
                </a:r>
                <a:r>
                  <a:rPr lang="en-US" altLang="zh-TW" i="1" dirty="0" smtClean="0">
                    <a:latin typeface="Calibri Light" charset="0"/>
                    <a:ea typeface="Calibri Light" charset="0"/>
                    <a:cs typeface="Calibri Light" charset="0"/>
                  </a:rPr>
                  <a:t>n</a:t>
                </a:r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, the dimension  of MFCC?</a:t>
                </a:r>
              </a:p>
              <a:p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The length of each FFT frame? </a:t>
                </a:r>
                <a:r>
                  <a:rPr lang="en-US" altLang="zh-TW" dirty="0">
                    <a:latin typeface="Calibri Light" charset="0"/>
                    <a:ea typeface="Calibri Light" charset="0"/>
                    <a:cs typeface="Calibri Light" charset="0"/>
                  </a:rPr>
                  <a:t>h</a:t>
                </a:r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op size?</a:t>
                </a:r>
              </a:p>
              <a:p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Change MFCC parameters:</a:t>
                </a:r>
              </a:p>
              <a:p>
                <a:pPr lvl="1"/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Set</a:t>
                </a:r>
                <a:r>
                  <a:rPr lang="en-US" altLang="zh-TW" dirty="0">
                    <a:latin typeface="Calibri Light" charset="0"/>
                    <a:ea typeface="Calibri Light" charset="0"/>
                    <a:cs typeface="Calibri Light" charset="0"/>
                  </a:rPr>
                  <a:t> some </a:t>
                </a:r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coefficients to zero</a:t>
                </a:r>
              </a:p>
              <a:p>
                <a:pPr lvl="1"/>
                <a:r>
                  <a:rPr lang="en-US" altLang="zh-TW" dirty="0">
                    <a:latin typeface="Calibri Light" charset="0"/>
                    <a:ea typeface="Calibri Light" charset="0"/>
                    <a:cs typeface="Calibri Light" charset="0"/>
                  </a:rPr>
                  <a:t>M</a:t>
                </a:r>
                <a:r>
                  <a:rPr lang="en-US" altLang="zh-TW" dirty="0" smtClean="0">
                    <a:latin typeface="Calibri Light" charset="0"/>
                    <a:ea typeface="Calibri Light" charset="0"/>
                    <a:cs typeface="Calibri Light" charset="0"/>
                  </a:rPr>
                  <a:t>ultiply MFCC by 2 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charset="0"/>
                            <a:ea typeface="Calibri Light" charset="0"/>
                            <a:cs typeface="Calibri Light" charset="0"/>
                          </a:rPr>
                        </m:ctrlPr>
                      </m:fPr>
                      <m:num>
                        <m:r>
                          <a:rPr lang="en-US" altLang="zh-TW" b="0" i="0" smtClean="0">
                            <a:latin typeface="Cambria Math" charset="0"/>
                            <a:ea typeface="Calibri Light" charset="0"/>
                            <a:cs typeface="Calibri Light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0" smtClean="0">
                            <a:latin typeface="Cambria Math" charset="0"/>
                            <a:ea typeface="Calibri Light" charset="0"/>
                            <a:cs typeface="Calibri Light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>
                    <a:latin typeface="Calibri Light" charset="0"/>
                    <a:ea typeface="Calibri Light" charset="0"/>
                    <a:cs typeface="Calibri Light" charset="0"/>
                  </a:rPr>
                  <a:t> </a:t>
                </a:r>
                <a:endParaRPr lang="en-US" altLang="zh-TW" dirty="0" smtClean="0"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44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60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Record your sound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r-HR" altLang="zh-TW" sz="3600" dirty="0" err="1">
                <a:solidFill>
                  <a:srgbClr val="000000"/>
                </a:solidFill>
                <a:latin typeface="courier" charset="0"/>
              </a:rPr>
              <a:t>sec</a:t>
            </a:r>
            <a:r>
              <a:rPr lang="hr-HR" altLang="zh-TW" sz="3600" dirty="0">
                <a:solidFill>
                  <a:srgbClr val="000000"/>
                </a:solidFill>
                <a:latin typeface="courier" charset="0"/>
              </a:rPr>
              <a:t> = 2;    </a:t>
            </a:r>
          </a:p>
          <a:p>
            <a:pPr marL="0" indent="0">
              <a:buNone/>
            </a:pPr>
            <a:r>
              <a:rPr lang="is-IS" altLang="zh-TW" sz="3600" dirty="0">
                <a:solidFill>
                  <a:srgbClr val="000000"/>
                </a:solidFill>
                <a:latin typeface="courier" charset="0"/>
              </a:rPr>
              <a:t>fs = 8000;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recorder =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audiorecorder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(fs, 16, 1); </a:t>
            </a:r>
            <a:endParaRPr lang="en-US" altLang="zh-TW" sz="3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rgbClr val="228B22"/>
                </a:solidFill>
                <a:latin typeface="courier" charset="0"/>
              </a:rPr>
              <a:t>%</a:t>
            </a:r>
            <a:r>
              <a:rPr lang="en-US" altLang="zh-TW" sz="3600" dirty="0" err="1">
                <a:solidFill>
                  <a:srgbClr val="228B22"/>
                </a:solidFill>
                <a:latin typeface="courier" charset="0"/>
              </a:rPr>
              <a:t>audiorecorder</a:t>
            </a:r>
            <a:r>
              <a:rPr lang="en-US" altLang="zh-TW" sz="3600" dirty="0">
                <a:solidFill>
                  <a:srgbClr val="228B22"/>
                </a:solidFill>
                <a:latin typeface="courier" charset="0"/>
              </a:rPr>
              <a:t>(Fs,</a:t>
            </a:r>
            <a:r>
              <a:rPr lang="zh-TW" altLang="en-US" sz="3600" dirty="0">
                <a:solidFill>
                  <a:srgbClr val="228B22"/>
                </a:solidFill>
                <a:latin typeface="courier" charset="0"/>
              </a:rPr>
              <a:t> </a:t>
            </a:r>
            <a:r>
              <a:rPr lang="en-US" altLang="zh-TW" sz="3600" dirty="0" err="1">
                <a:solidFill>
                  <a:srgbClr val="228B22"/>
                </a:solidFill>
                <a:latin typeface="courier" charset="0"/>
              </a:rPr>
              <a:t>nBits</a:t>
            </a:r>
            <a:r>
              <a:rPr lang="en-US" altLang="zh-TW" sz="3600" dirty="0">
                <a:solidFill>
                  <a:srgbClr val="228B22"/>
                </a:solidFill>
                <a:latin typeface="courier" charset="0"/>
              </a:rPr>
              <a:t>,</a:t>
            </a:r>
            <a:r>
              <a:rPr lang="zh-TW" altLang="en-US" sz="3600" dirty="0">
                <a:solidFill>
                  <a:srgbClr val="228B22"/>
                </a:solidFill>
                <a:latin typeface="courier" charset="0"/>
              </a:rPr>
              <a:t> </a:t>
            </a:r>
            <a:r>
              <a:rPr lang="en-US" altLang="zh-TW" sz="3600" dirty="0" err="1">
                <a:solidFill>
                  <a:srgbClr val="228B22"/>
                </a:solidFill>
                <a:latin typeface="courier" charset="0"/>
              </a:rPr>
              <a:t>nChannels</a:t>
            </a:r>
            <a:r>
              <a:rPr lang="en-US" altLang="zh-TW" sz="3600" dirty="0">
                <a:solidFill>
                  <a:srgbClr val="228B22"/>
                </a:solidFill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recordblocking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(recorder, Sec); 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x =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getaudiodata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(recorder);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sound(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x,fs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);</a:t>
            </a:r>
            <a:endParaRPr lang="en-US" altLang="zh-TW" sz="36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4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Fundamental Setting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n = </a:t>
            </a:r>
            <a:r>
              <a:rPr lang="en-US" altLang="zh-TW" sz="3600" dirty="0" smtClean="0">
                <a:solidFill>
                  <a:srgbClr val="000000"/>
                </a:solidFill>
                <a:latin typeface="courier" charset="0"/>
              </a:rPr>
              <a:t>???; </a:t>
            </a:r>
            <a:r>
              <a:rPr lang="en-US" altLang="zh-TW" sz="3600" dirty="0">
                <a:solidFill>
                  <a:srgbClr val="228B22"/>
                </a:solidFill>
                <a:latin typeface="courier" charset="0"/>
              </a:rPr>
              <a:t>% number of </a:t>
            </a:r>
            <a:r>
              <a:rPr lang="en-US" altLang="zh-TW" sz="3600" dirty="0" err="1">
                <a:solidFill>
                  <a:srgbClr val="228B22"/>
                </a:solidFill>
                <a:latin typeface="courier" charset="0"/>
              </a:rPr>
              <a:t>mel</a:t>
            </a:r>
            <a:r>
              <a:rPr lang="en-US" altLang="zh-TW" sz="3600" dirty="0">
                <a:solidFill>
                  <a:srgbClr val="228B22"/>
                </a:solidFill>
                <a:latin typeface="courier" charset="0"/>
              </a:rPr>
              <a:t> energy bands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228B22"/>
                </a:solidFill>
                <a:latin typeface="courier" charset="0"/>
              </a:rPr>
              <a:t>% </a:t>
            </a:r>
            <a:r>
              <a:rPr lang="en-US" altLang="zh-TW" sz="3600" dirty="0">
                <a:solidFill>
                  <a:srgbClr val="228B22"/>
                </a:solidFill>
                <a:latin typeface="courier" charset="0"/>
              </a:rPr>
              <a:t>Frame + Window + FFT  </a:t>
            </a:r>
          </a:p>
          <a:p>
            <a:pPr marL="0" indent="0">
              <a:buNone/>
            </a:pPr>
            <a:r>
              <a:rPr lang="fr-FR" altLang="zh-TW" sz="3600" dirty="0">
                <a:solidFill>
                  <a:srgbClr val="000000"/>
                </a:solidFill>
                <a:latin typeface="courier" charset="0"/>
              </a:rPr>
              <a:t>dur = </a:t>
            </a:r>
            <a:r>
              <a:rPr lang="fr-FR" altLang="zh-TW" sz="3600" dirty="0" smtClean="0">
                <a:solidFill>
                  <a:srgbClr val="000000"/>
                </a:solidFill>
                <a:latin typeface="courier" charset="0"/>
              </a:rPr>
              <a:t>???; </a:t>
            </a:r>
            <a:r>
              <a:rPr lang="fr-FR" altLang="zh-TW" sz="3600" dirty="0">
                <a:solidFill>
                  <a:srgbClr val="228B22"/>
                </a:solidFill>
                <a:latin typeface="courier" charset="0"/>
              </a:rPr>
              <a:t>% sec</a:t>
            </a:r>
          </a:p>
          <a:p>
            <a:pPr marL="0" indent="0">
              <a:buNone/>
            </a:pPr>
            <a:r>
              <a:rPr lang="fr-FR" altLang="zh-TW" sz="3600" dirty="0" err="1">
                <a:solidFill>
                  <a:srgbClr val="000000"/>
                </a:solidFill>
                <a:latin typeface="courier" charset="0"/>
              </a:rPr>
              <a:t>hopsize</a:t>
            </a:r>
            <a:r>
              <a:rPr lang="fr-FR" altLang="zh-TW" sz="3600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fr-FR" altLang="zh-TW" sz="3600" dirty="0" smtClean="0">
                <a:solidFill>
                  <a:srgbClr val="000000"/>
                </a:solidFill>
                <a:latin typeface="courier" charset="0"/>
              </a:rPr>
              <a:t>???;</a:t>
            </a:r>
            <a:endParaRPr lang="fr-FR" altLang="zh-TW" sz="3600" dirty="0">
              <a:solidFill>
                <a:srgbClr val="000000"/>
              </a:solidFill>
              <a:latin typeface="courier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33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call function?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alibri Light" charset="0"/>
                <a:ea typeface="Calibri Light" charset="0"/>
                <a:cs typeface="Calibri Light" charset="0"/>
              </a:rPr>
              <a:t>Please read the </a:t>
            </a:r>
            <a:r>
              <a:rPr lang="en-US" altLang="zh-TW" dirty="0" err="1">
                <a:latin typeface="Calibri Light" charset="0"/>
                <a:ea typeface="Calibri Light" charset="0"/>
                <a:cs typeface="Calibri Light" charset="0"/>
              </a:rPr>
              <a:t>MFCC.m</a:t>
            </a:r>
            <a:r>
              <a:rPr lang="en-US" altLang="zh-TW" dirty="0"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en-US" altLang="zh-TW" dirty="0" err="1">
                <a:latin typeface="Calibri Light" charset="0"/>
                <a:ea typeface="Calibri Light" charset="0"/>
                <a:cs typeface="Calibri Light" charset="0"/>
              </a:rPr>
              <a:t>invMFCC.m</a:t>
            </a:r>
            <a:endParaRPr lang="en-US" altLang="zh-TW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altLang="zh-TW" sz="3600" dirty="0">
                <a:solidFill>
                  <a:srgbClr val="0070C0"/>
                </a:solidFill>
                <a:latin typeface="courier" charset="0"/>
              </a:rPr>
              <a:t>function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mfcc,W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] = MFCC(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MagSpec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, n,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Nframes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, fs,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Nfft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altLang="zh-TW" sz="3600" dirty="0">
                <a:solidFill>
                  <a:srgbClr val="0070C0"/>
                </a:solidFill>
                <a:latin typeface="courier" charset="0"/>
              </a:rPr>
              <a:t>function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 [z] =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invMFCC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mfcc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, W, n,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Nframes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, fs,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frame_len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TW" sz="3600" dirty="0" err="1">
                <a:solidFill>
                  <a:srgbClr val="000000"/>
                </a:solidFill>
                <a:latin typeface="courier" charset="0"/>
              </a:rPr>
              <a:t>frame_shift</a:t>
            </a:r>
            <a:r>
              <a:rPr lang="en-US" altLang="zh-TW" sz="3600" dirty="0">
                <a:solidFill>
                  <a:srgbClr val="000000"/>
                </a:solidFill>
                <a:latin typeface="courier" charset="0"/>
              </a:rPr>
              <a:t>, z)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Demo</a:t>
            </a:r>
            <a:endParaRPr lang="zh-TW" alt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Record</a:t>
            </a:r>
            <a:r>
              <a:rPr lang="zh-TW" altLang="en-US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[ a ], [ </a:t>
            </a:r>
            <a:r>
              <a:rPr lang="en-US" altLang="zh-TW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 ], [ u ], [ ɛ ], [ ɔ ] by yourself.</a:t>
            </a:r>
          </a:p>
          <a:p>
            <a:pPr marL="685783" indent="-685783">
              <a:buFont typeface="+mj-lt"/>
              <a:buAutoNum type="arabicPeriod"/>
            </a:pP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Choose a good setting of MFCC empirically.</a:t>
            </a:r>
          </a:p>
          <a:p>
            <a:pPr marL="685783" indent="-685783">
              <a:buFont typeface="+mj-lt"/>
              <a:buAutoNum type="arabicPeriod"/>
            </a:pP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Determine the smallest </a:t>
            </a:r>
            <a:r>
              <a:rPr lang="en-US" altLang="zh-TW" i="1" dirty="0" smtClean="0">
                <a:latin typeface="Calibri Light" charset="0"/>
                <a:ea typeface="Calibri Light" charset="0"/>
                <a:cs typeface="Calibri Light" charset="0"/>
              </a:rPr>
              <a:t>n </a:t>
            </a: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that</a:t>
            </a:r>
            <a:r>
              <a:rPr lang="zh-TW" altLang="en-US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TW" smtClean="0">
                <a:latin typeface="Calibri Light" charset="0"/>
                <a:ea typeface="Calibri Light" charset="0"/>
                <a:cs typeface="Calibri Light" charset="0"/>
              </a:rPr>
              <a:t>makes </a:t>
            </a:r>
            <a:r>
              <a:rPr lang="en-US" altLang="zh-TW" dirty="0">
                <a:latin typeface="Calibri Light" charset="0"/>
                <a:ea typeface="Calibri Light" charset="0"/>
                <a:cs typeface="Calibri Light" charset="0"/>
              </a:rPr>
              <a:t>synthesis </a:t>
            </a: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audio still</a:t>
            </a:r>
            <a:r>
              <a:rPr lang="zh-TW" altLang="en-US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can be recognized. Please show audio to TA.</a:t>
            </a:r>
          </a:p>
          <a:p>
            <a:pPr marL="685783" indent="-685783">
              <a:buFont typeface="+mj-lt"/>
              <a:buAutoNum type="arabicPeriod"/>
            </a:pPr>
            <a:r>
              <a:rPr lang="en-US" altLang="zh-TW" dirty="0" smtClean="0">
                <a:latin typeface="Calibri Light" charset="0"/>
                <a:ea typeface="Calibri Light" charset="0"/>
                <a:cs typeface="Calibri Light" charset="0"/>
              </a:rPr>
              <a:t>Apply a filter(High, Bandpass, Low) to MFCC.</a:t>
            </a:r>
            <a:endParaRPr lang="zh-TW" alt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265</Words>
  <Application>Microsoft Macintosh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Cambria Math</vt:lpstr>
      <vt:lpstr>courier</vt:lpstr>
      <vt:lpstr>Microsoft JhengHei</vt:lpstr>
      <vt:lpstr>新細明體</vt:lpstr>
      <vt:lpstr>Arial</vt:lpstr>
      <vt:lpstr>Office 佈景主題</vt:lpstr>
      <vt:lpstr>1_Office 佈景主題</vt:lpstr>
      <vt:lpstr>DSP Lab9 Mel-Frequency Cepstral Coefficients</vt:lpstr>
      <vt:lpstr>Flow Diagram</vt:lpstr>
      <vt:lpstr>Pre-emphasis &amp; STFT</vt:lpstr>
      <vt:lpstr>Triangular Band-pass Filtering</vt:lpstr>
      <vt:lpstr>Exercises</vt:lpstr>
      <vt:lpstr>Record your sound</vt:lpstr>
      <vt:lpstr>Fundamental Setting</vt:lpstr>
      <vt:lpstr>How to call function?</vt:lpstr>
      <vt:lpstr>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LAB9</dc:title>
  <dc:creator>USER</dc:creator>
  <cp:lastModifiedBy>Microsoft Office 使用者</cp:lastModifiedBy>
  <cp:revision>30</cp:revision>
  <dcterms:created xsi:type="dcterms:W3CDTF">2016-11-07T08:14:41Z</dcterms:created>
  <dcterms:modified xsi:type="dcterms:W3CDTF">2016-11-14T07:33:33Z</dcterms:modified>
</cp:coreProperties>
</file>