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Greenlight vLEI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KYB in Under 2 Minutes — From PDFs to Proofs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Solution (TrustClick)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Search (LEI) • Verify (vLEI entity+role) • Issue (KYB Decision VC) • Share (verify link)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Live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Scan QR → Pending → Verified in under 2 minutes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Trust &amp; Governance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GLEIF ROOT → QVI → Entity → OOR; Revocation + issuer chain checks (mocked, swappable)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Impact &amp; GTM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Days → minutes; SaaS + API; partners: QVIs/registries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