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7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PCS Portal Architecture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Integrations and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2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Application cache (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Documents storage (Amazon S3)</a:t>
            </a:r>
          </a:p>
          <a:p>
            <a:r>
              <a:rPr lang="en-US" dirty="0" smtClean="0"/>
              <a:t>- Questionnaire Database (</a:t>
            </a:r>
            <a:r>
              <a:rPr lang="en-US" dirty="0" err="1" smtClean="0"/>
              <a:t>PostgresSQL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SFDC Partner Info (Contact </a:t>
            </a:r>
            <a:r>
              <a:rPr lang="en-US" dirty="0" err="1" smtClean="0"/>
              <a:t>SObject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Email Notification (HARAKA)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Healthcheck</a:t>
            </a:r>
            <a:r>
              <a:rPr lang="en-US" dirty="0" smtClean="0"/>
              <a:t> API (</a:t>
            </a:r>
            <a:r>
              <a:rPr lang="en-US" dirty="0" err="1" smtClean="0"/>
              <a:t>NewRelic</a:t>
            </a:r>
            <a:r>
              <a:rPr lang="en-US" dirty="0" smtClean="0"/>
              <a:t>/</a:t>
            </a:r>
            <a:r>
              <a:rPr lang="en-US" dirty="0" err="1" smtClean="0"/>
              <a:t>PagerDuty</a:t>
            </a:r>
            <a:r>
              <a:rPr lang="en-US" dirty="0" smtClean="0"/>
              <a:t> Support)</a:t>
            </a:r>
          </a:p>
          <a:p>
            <a:r>
              <a:rPr lang="en-US" dirty="0" smtClean="0"/>
              <a:t>- Audit Trail (</a:t>
            </a:r>
            <a:r>
              <a:rPr lang="en-US" dirty="0" err="1" smtClean="0"/>
              <a:t>Logstash</a:t>
            </a:r>
            <a:r>
              <a:rPr lang="en-US" dirty="0" smtClean="0"/>
              <a:t>, </a:t>
            </a:r>
            <a:r>
              <a:rPr lang="en-US" dirty="0" err="1" smtClean="0"/>
              <a:t>Kibana</a:t>
            </a:r>
            <a:r>
              <a:rPr lang="en-US" dirty="0" smtClean="0"/>
              <a:t> Support)</a:t>
            </a:r>
          </a:p>
          <a:p>
            <a:r>
              <a:rPr lang="en-US" dirty="0" smtClean="0"/>
              <a:t>- OAuth2 (</a:t>
            </a:r>
            <a:r>
              <a:rPr lang="en-US" dirty="0" err="1" smtClean="0"/>
              <a:t>Predix</a:t>
            </a:r>
            <a:r>
              <a:rPr lang="en-US" dirty="0" smtClean="0"/>
              <a:t> UAA)</a:t>
            </a:r>
          </a:p>
          <a:p>
            <a:r>
              <a:rPr lang="en-US" dirty="0" smtClean="0"/>
              <a:t>- Due Diligent Process (</a:t>
            </a:r>
            <a:r>
              <a:rPr lang="en-US" dirty="0" err="1" smtClean="0"/>
              <a:t>Alfrasco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en-US" sz="2800" b="1" dirty="0" smtClean="0"/>
              <a:t>APIs</a:t>
            </a:r>
            <a:r>
              <a:rPr lang="en-US" dirty="0" smtClean="0"/>
              <a:t> Workflow Designer (</a:t>
            </a:r>
            <a:r>
              <a:rPr lang="en-US" dirty="0" err="1" smtClean="0"/>
              <a:t>Azuqua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Analytic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1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1128</TotalTime>
  <Words>88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Pushpin</vt:lpstr>
      <vt:lpstr>PCS Portal Architecture Review</vt:lpstr>
      <vt:lpstr>Architecture Diagrams</vt:lpstr>
      <vt:lpstr>Current Available</vt:lpstr>
      <vt:lpstr>In Discussion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 Portal Architecture Review</dc:title>
  <dc:creator>GE</dc:creator>
  <cp:lastModifiedBy>GE</cp:lastModifiedBy>
  <cp:revision>4</cp:revision>
  <dcterms:created xsi:type="dcterms:W3CDTF">2016-10-04T03:35:32Z</dcterms:created>
  <dcterms:modified xsi:type="dcterms:W3CDTF">2016-10-04T22:23:59Z</dcterms:modified>
</cp:coreProperties>
</file>