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1" r:id="rId2"/>
    <p:sldId id="270" r:id="rId3"/>
    <p:sldId id="267" r:id="rId4"/>
    <p:sldId id="264" r:id="rId5"/>
    <p:sldId id="260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3" autoAdjust="0"/>
    <p:restoredTop sz="94407" autoAdjust="0"/>
  </p:normalViewPr>
  <p:slideViewPr>
    <p:cSldViewPr>
      <p:cViewPr varScale="1">
        <p:scale>
          <a:sx n="108" d="100"/>
          <a:sy n="108" d="100"/>
        </p:scale>
        <p:origin x="1176" y="67"/>
      </p:cViewPr>
      <p:guideLst>
        <p:guide orient="horz" pos="5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0" d="100"/>
          <a:sy n="140" d="100"/>
        </p:scale>
        <p:origin x="3216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0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3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1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3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1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1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0C89F0-19BA-D14C-9C61-B186EF1FAD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" y="0"/>
            <a:ext cx="9178366" cy="516403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251520" y="3211624"/>
            <a:ext cx="6408712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1520" y="4011910"/>
            <a:ext cx="4824536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BA795DC-21F4-1446-9520-6623E7DE7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78366" cy="5164038"/>
          </a:xfrm>
          <a:prstGeom prst="rect">
            <a:avLst/>
          </a:prstGeom>
        </p:spPr>
      </p:pic>
      <p:sp>
        <p:nvSpPr>
          <p:cNvPr id="5" name="标题 9">
            <a:extLst>
              <a:ext uri="{FF2B5EF4-FFF2-40B4-BE49-F238E27FC236}">
                <a16:creationId xmlns:a16="http://schemas.microsoft.com/office/drawing/2014/main" id="{A1399EFD-143E-984D-9E0C-BBDDBDF41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520" y="3211624"/>
            <a:ext cx="6408712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6B863B3-C822-B141-8C43-96C9A18875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1520" y="4011910"/>
            <a:ext cx="4824536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</p:spTree>
    <p:extLst>
      <p:ext uri="{BB962C8B-B14F-4D97-AF65-F5344CB8AC3E}">
        <p14:creationId xmlns:p14="http://schemas.microsoft.com/office/powerpoint/2010/main" val="415754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424936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D4FDEE5-6788-1F40-8F18-77B35F119C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9" t="86399" r="3515" b="5201"/>
          <a:stretch/>
        </p:blipFill>
        <p:spPr>
          <a:xfrm>
            <a:off x="8063886" y="4711454"/>
            <a:ext cx="1080114" cy="432046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325C1AA-3760-674C-AB57-D73ECDC308FA}"/>
              </a:ext>
            </a:extLst>
          </p:cNvPr>
          <p:cNvCxnSpPr>
            <a:cxnSpLocks/>
          </p:cNvCxnSpPr>
          <p:nvPr userDrawn="1"/>
        </p:nvCxnSpPr>
        <p:spPr>
          <a:xfrm>
            <a:off x="251520" y="771550"/>
            <a:ext cx="8424936" cy="0"/>
          </a:xfrm>
          <a:prstGeom prst="line">
            <a:avLst/>
          </a:prstGeom>
          <a:ln w="12700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B3DEE3-19CD-D548-AAED-B7D80363FC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5" t="86399" r="4315" b="5201"/>
          <a:stretch/>
        </p:blipFill>
        <p:spPr>
          <a:xfrm>
            <a:off x="8135890" y="4711452"/>
            <a:ext cx="936105" cy="432048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38B0920-107A-F14E-B5C8-A2A2A0830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520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A411647-7E78-FD4E-8ED8-8E097D8C92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424936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9A21C7A-8CB9-8548-8868-0BCA76DE42B5}"/>
              </a:ext>
            </a:extLst>
          </p:cNvPr>
          <p:cNvCxnSpPr>
            <a:cxnSpLocks/>
          </p:cNvCxnSpPr>
          <p:nvPr userDrawn="1"/>
        </p:nvCxnSpPr>
        <p:spPr>
          <a:xfrm>
            <a:off x="323528" y="807554"/>
            <a:ext cx="8424936" cy="0"/>
          </a:xfrm>
          <a:prstGeom prst="line">
            <a:avLst/>
          </a:prstGeom>
          <a:ln w="28575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7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C918DE-1243-3647-BA10-CC96904A1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" y="0"/>
            <a:ext cx="9178366" cy="51640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80964D-4A87-164C-A020-19652A3E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9178364" cy="5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9" r:id="rId5"/>
    <p:sldLayoutId id="2147483662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56893-3C90-CE4B-BB22-A32128AF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A3A256-EF2C-1445-8C20-C951B4925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02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92D86C-96B3-454D-B8B2-F1FD0938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211624"/>
            <a:ext cx="6408712" cy="60374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A6745B5-AC79-5D4B-B9BB-3A9FABE6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4011910"/>
            <a:ext cx="4824536" cy="535867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28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8DEC5A-A196-2143-B47F-0E833224E966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8640960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29C0FD8-5E92-4404-8D02-109434F7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5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D52216-33D7-834C-B319-DA08A1DC3CCC}"/>
              </a:ext>
            </a:extLst>
          </p:cNvPr>
          <p:cNvCxnSpPr>
            <a:cxnSpLocks/>
          </p:cNvCxnSpPr>
          <p:nvPr/>
        </p:nvCxnSpPr>
        <p:spPr>
          <a:xfrm>
            <a:off x="323528" y="807554"/>
            <a:ext cx="8424936" cy="0"/>
          </a:xfrm>
          <a:prstGeom prst="line">
            <a:avLst/>
          </a:prstGeom>
          <a:ln w="28575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C40BB3CB-13AF-4E67-AB75-6188982D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D4988E1-D20F-4EF8-8609-5D6E747CD72C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8640960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正文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微软雅黑</a:t>
            </a:r>
            <a:r>
              <a:rPr lang="en-US" altLang="zh-CN" dirty="0">
                <a:solidFill>
                  <a:schemeClr val="bg1"/>
                </a:solidFill>
              </a:rPr>
              <a:t>24</a:t>
            </a:r>
            <a:r>
              <a:rPr lang="zh-CN" altLang="en-US" dirty="0">
                <a:solidFill>
                  <a:schemeClr val="bg1"/>
                </a:solidFill>
              </a:rPr>
              <a:t>号字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第二级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第三级</a:t>
            </a:r>
          </a:p>
          <a:p>
            <a:pPr lvl="3"/>
            <a:r>
              <a:rPr lang="zh-CN" altLang="en-US" dirty="0">
                <a:solidFill>
                  <a:schemeClr val="bg1"/>
                </a:solidFill>
              </a:rPr>
              <a:t>第四级</a:t>
            </a:r>
          </a:p>
          <a:p>
            <a:pPr lvl="4"/>
            <a:r>
              <a:rPr lang="zh-CN" altLang="en-US" dirty="0">
                <a:solidFill>
                  <a:schemeClr val="bg1"/>
                </a:solidFill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439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7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36</Words>
  <Application>Microsoft Office PowerPoint</Application>
  <PresentationFormat>全屏显示(16:9)</PresentationFormat>
  <Paragraphs>14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郭珊</cp:lastModifiedBy>
  <cp:revision>168</cp:revision>
  <dcterms:created xsi:type="dcterms:W3CDTF">2015-09-21T02:13:28Z</dcterms:created>
  <dcterms:modified xsi:type="dcterms:W3CDTF">2021-04-06T07:00:49Z</dcterms:modified>
</cp:coreProperties>
</file>