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7"/>
    <p:restoredTop sz="94663"/>
  </p:normalViewPr>
  <p:slideViewPr>
    <p:cSldViewPr snapToGrid="0" snapToObjects="1">
      <p:cViewPr>
        <p:scale>
          <a:sx n="292" d="100"/>
          <a:sy n="292" d="100"/>
        </p:scale>
        <p:origin x="-5624" y="-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3BFE-BDCC-904F-B5F5-F0E9A215D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AB042-E6BA-DC4C-A379-62E622CAA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A9112-5612-DB4D-A4AB-017A2488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EAAE-1724-3D4E-94CF-AE7E8592D257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0DC9-FC4F-AF41-971A-167AFB6D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B480-899B-6E4C-A1B8-A612F0FD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E81-C05A-4845-AE22-FB572DFF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3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9DA3-EC93-9B41-9C77-7D1286C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A8A9F-904F-AC49-AF6D-41C352E24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9EAC-40C5-7447-BDD9-21839F51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EAAE-1724-3D4E-94CF-AE7E8592D257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1201-6324-7942-B4FB-20FFD92C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7CDB-5982-E64A-90BC-138E9E29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E81-C05A-4845-AE22-FB572DFF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8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149FF-C811-ED45-BA0F-5D46B2E8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322F3-6E9E-4D4A-9D07-BBE9B116B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8935-806B-D646-B167-BD6C3E1A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EAAE-1724-3D4E-94CF-AE7E8592D257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DA07-F8C9-6D48-9E89-4AD8E361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6F97-A1B3-174A-81EE-82A5977D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E81-C05A-4845-AE22-FB572DFF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1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A457-140D-A94E-A1FA-C200025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6BDB-B0A5-4C4B-ACFC-AC3C83CCE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ACAD-33F8-7649-973F-67579F6F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EAAE-1724-3D4E-94CF-AE7E8592D257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D9C00-0730-C145-ABD2-B057DEF1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9E20-CE64-9D47-A16D-38D23348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E81-C05A-4845-AE22-FB572DFF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0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B5EA-0C73-F64C-AD00-70AEC0C0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0316-725B-904D-84CB-5DACFFE19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CC114-FCFE-DF46-80C8-58217E66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EAAE-1724-3D4E-94CF-AE7E8592D257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2AB3-6A18-7A47-BCBC-F30DCEC1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B8E26-C7E5-8749-B279-10DC7EB8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E81-C05A-4845-AE22-FB572DFF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4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A7E3-3F4F-C641-8D63-7CCD7247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3449C-FDCE-3142-A240-F03405DD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BF7C6-DC50-4F49-95D2-8446EDE13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A96A-66B2-E440-AED8-D06CFE95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EAAE-1724-3D4E-94CF-AE7E8592D257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C2E17-FD36-D645-959D-AD321917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5DF5B-1B37-6349-9BBB-A613BFE6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E81-C05A-4845-AE22-FB572DFF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728C-298B-9B44-99F9-910E907C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85540-F6A0-C848-9610-A4756A344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55C8D-1638-F94C-946C-1D38A2A1B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005E3-7CD6-B246-AF67-F66B1B40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2D5D3-3E13-1F45-9C90-786C50125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E9F96-14B0-ED4A-BB3D-DC74A764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EAAE-1724-3D4E-94CF-AE7E8592D257}" type="datetimeFigureOut">
              <a:rPr lang="en-US" smtClean="0"/>
              <a:t>7/17/19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12B46-4F9C-BB46-991E-AA825D24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E10F0-6470-AE40-8ABE-050B1BDD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E81-C05A-4845-AE22-FB572DFF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0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B631-8A9A-BB4A-9B78-8591E6B7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787DC-01C1-A543-B129-BC075E38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EAAE-1724-3D4E-94CF-AE7E8592D257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756D3-2D49-664F-901A-DB311B21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D3AB9-2F36-A545-85FC-01C3F6A8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E81-C05A-4845-AE22-FB572DFF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897E0-35B4-3F45-BAD6-9673290E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EAAE-1724-3D4E-94CF-AE7E8592D257}" type="datetimeFigureOut">
              <a:rPr lang="en-US" smtClean="0"/>
              <a:t>7/17/19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87D02-DBD0-6248-8F74-73F39A2D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CF22F-74EC-7541-8426-47820008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E81-C05A-4845-AE22-FB572DFF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5E20-DECC-3346-9381-707836F0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9311F-596E-5449-906A-BB372FF9D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0B62D-2A31-1240-BC21-D351E2185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3C56F-C715-1341-AE73-109EC069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EAAE-1724-3D4E-94CF-AE7E8592D257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91680-0924-4D4B-AB27-FCD4F043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E4E01-CE80-5E42-8EC5-519DBF14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E81-C05A-4845-AE22-FB572DFF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7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8F5C-6C71-5548-B280-E4A7B881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CE2F7-356E-DD40-AFED-502269D87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E699-0415-3C4B-AEA3-04AE6E4B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DDD18-A216-1B43-BDED-16D0D6E9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EAAE-1724-3D4E-94CF-AE7E8592D257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84CD5-86D7-2146-BB03-C7126BE4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5AAEF-CBD3-DC43-9897-591A17F2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E81-C05A-4845-AE22-FB572DFF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5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5B681-35CE-7847-9F6A-E0999BD4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748D-49DD-EE42-B86C-1DF232F17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A9FC-BE75-3442-89FC-D1684DF3A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FEAAE-1724-3D4E-94CF-AE7E8592D257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F075-248B-5440-B301-4FBE89B33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D87F-F7AE-E045-AF60-232D8D4C6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6E81-C05A-4845-AE22-FB572DFF8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4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16B9759-A323-DE4F-BF74-0B829DEAA9F2}"/>
              </a:ext>
            </a:extLst>
          </p:cNvPr>
          <p:cNvGrpSpPr/>
          <p:nvPr/>
        </p:nvGrpSpPr>
        <p:grpSpPr>
          <a:xfrm>
            <a:off x="4116069" y="1349374"/>
            <a:ext cx="4469131" cy="3618911"/>
            <a:chOff x="2985769" y="600074"/>
            <a:chExt cx="7728151" cy="6257926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E360A3C-EA47-7F46-85F7-18A10EC5F0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2024" r="31377"/>
            <a:stretch/>
          </p:blipFill>
          <p:spPr>
            <a:xfrm>
              <a:off x="2985769" y="600074"/>
              <a:ext cx="5399264" cy="2937242"/>
            </a:xfrm>
            <a:prstGeom prst="rect">
              <a:avLst/>
            </a:prstGeom>
          </p:spPr>
        </p:pic>
        <p:pic>
          <p:nvPicPr>
            <p:cNvPr id="11" name="Picture 10" descr="A screenshot of text&#10;&#10;Description automatically generated">
              <a:extLst>
                <a:ext uri="{FF2B5EF4-FFF2-40B4-BE49-F238E27FC236}">
                  <a16:creationId xmlns:a16="http://schemas.microsoft.com/office/drawing/2014/main" id="{3DEFA07D-22F8-0946-8E23-40A03FB21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923" t="28191" b="37513"/>
            <a:stretch/>
          </p:blipFill>
          <p:spPr>
            <a:xfrm>
              <a:off x="8691864" y="3921799"/>
              <a:ext cx="1408394" cy="1502506"/>
            </a:xfrm>
            <a:prstGeom prst="rect">
              <a:avLst/>
            </a:prstGeom>
          </p:spPr>
        </p:pic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F8A7B7C-9707-4C45-AC88-F4519DF7EF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679" t="50302" b="20564"/>
            <a:stretch/>
          </p:blipFill>
          <p:spPr>
            <a:xfrm>
              <a:off x="8691864" y="1433695"/>
              <a:ext cx="2022056" cy="1071561"/>
            </a:xfrm>
            <a:prstGeom prst="rect">
              <a:avLst/>
            </a:prstGeom>
          </p:spPr>
        </p:pic>
        <p:pic>
          <p:nvPicPr>
            <p:cNvPr id="14" name="Picture 13" descr="A screenshot of text&#10;&#10;Description automatically generated">
              <a:extLst>
                <a:ext uri="{FF2B5EF4-FFF2-40B4-BE49-F238E27FC236}">
                  <a16:creationId xmlns:a16="http://schemas.microsoft.com/office/drawing/2014/main" id="{E83DDD12-C963-6642-97A4-5EF16FA58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37" r="21348"/>
            <a:stretch/>
          </p:blipFill>
          <p:spPr>
            <a:xfrm>
              <a:off x="3206360" y="3459271"/>
              <a:ext cx="4958081" cy="33987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0746EE-8102-CD41-8C99-5A415479D2C0}"/>
              </a:ext>
            </a:extLst>
          </p:cNvPr>
          <p:cNvSpPr txBox="1"/>
          <p:nvPr/>
        </p:nvSpPr>
        <p:spPr>
          <a:xfrm>
            <a:off x="4149213" y="1210874"/>
            <a:ext cx="188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8397A-008B-804D-865C-35EED7EA739C}"/>
              </a:ext>
            </a:extLst>
          </p:cNvPr>
          <p:cNvSpPr txBox="1"/>
          <p:nvPr/>
        </p:nvSpPr>
        <p:spPr>
          <a:xfrm>
            <a:off x="4149213" y="2850742"/>
            <a:ext cx="188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11994-9427-A340-8357-FB59700106F5}"/>
              </a:ext>
            </a:extLst>
          </p:cNvPr>
          <p:cNvSpPr txBox="1"/>
          <p:nvPr/>
        </p:nvSpPr>
        <p:spPr>
          <a:xfrm>
            <a:off x="6096000" y="2864326"/>
            <a:ext cx="188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1271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3</cp:revision>
  <dcterms:created xsi:type="dcterms:W3CDTF">2019-07-17T16:07:00Z</dcterms:created>
  <dcterms:modified xsi:type="dcterms:W3CDTF">2019-07-17T16:21:44Z</dcterms:modified>
</cp:coreProperties>
</file>