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70" autoAdjust="0"/>
  </p:normalViewPr>
  <p:slideViewPr>
    <p:cSldViewPr snapToGrid="0">
      <p:cViewPr varScale="1">
        <p:scale>
          <a:sx n="71" d="100"/>
          <a:sy n="71" d="100"/>
        </p:scale>
        <p:origin x="11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34091-2FDB-4234-AE06-E7F06E4659DA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0B961-6FBA-4747-B21E-2A2FBB08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2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本次讲座的主题是关于大学生创新创业训练计划及学科竞赛，面向计算机科学与技术学院的学生。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A7256E-4476-F74E-B7A5-6F6AAD99D4BC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9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9B63B-EA11-4A8C-AEFA-17C52D43F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D7BE5C-2E53-4681-8D20-27ADCEECF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0D930-1866-427D-B7B8-AF292CB2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3EC7-DE5B-4079-A878-9967CD6357A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AEF70-E9AC-4D08-B327-14DA4EC1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081E9-05F7-4A3D-B174-3AEA5F26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838-11CA-4EA9-9530-CD68AE2B7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0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A2BBC-B650-476A-9291-89B1347F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33B4F1-32EE-40DC-A7EC-913B47111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F9C84-0ED0-4B25-8F0F-C0A81322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3EC7-DE5B-4079-A878-9967CD6357A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9C565-F957-447C-896B-4776E51E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A3172-40CD-4A0A-A715-AC18CE95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838-11CA-4EA9-9530-CD68AE2B7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8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E9D23A-BB5A-4F17-B7A7-BF28F7502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81129A-29AE-4B1F-BED1-D3FDA32DB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FA491-1D92-40EA-8170-A1F6D2BD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3EC7-DE5B-4079-A878-9967CD6357A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08B9C-D288-4BA0-A5B6-DEDEC63B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07F36-97EE-48B4-A83C-95C12E70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838-11CA-4EA9-9530-CD68AE2B7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4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5172C-17B6-4535-9153-29ED80D4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0C558-1572-4BF0-BF50-3E3A3F13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33ABA-074F-4CA2-AE19-B9E59743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3EC7-DE5B-4079-A878-9967CD6357A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6AEAF-6D49-4AA3-B09A-D7A96183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31608-E664-4F18-B415-370A325E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838-11CA-4EA9-9530-CD68AE2B7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82676-1586-41EC-91D9-CCE0D116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344AD3-3755-4836-AD6C-9DB629392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6F5A2-86C8-4AEA-8177-08F6C0EF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3EC7-DE5B-4079-A878-9967CD6357A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368D0-B3C7-439F-8574-9975E4F6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42AF1-D05E-445E-8755-B6EEC3D2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838-11CA-4EA9-9530-CD68AE2B7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1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606B4-CCDE-4377-B051-72551779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7FF8C-0C50-4372-BA98-F1344B147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76A71D-3457-460F-83A0-1157B7949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2451C-FDF8-4FEF-8A03-68503E90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3EC7-DE5B-4079-A878-9967CD6357A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108FAD-DA39-4CC8-954D-F0B19497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92047C-8782-4083-8DF7-51D63210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838-11CA-4EA9-9530-CD68AE2B7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74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5B416-1E2B-431E-8665-7BE441F0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136C6-D764-4F58-988D-E482637D8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9CFCC5-1CCB-4BFD-AF9F-203E86F10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C76B58-B3B7-4F91-A226-2947DCEF6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A8BCAD-4E41-4034-83C7-0C8D2AFB7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8E350-8AB7-4D9C-979D-8291554C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3EC7-DE5B-4079-A878-9967CD6357A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788816-109B-4454-8A61-F9DCCD78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9D7F0A-2F84-419C-B314-99CF2FB3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838-11CA-4EA9-9530-CD68AE2B7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82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16C78-5621-40A6-AB4C-F7D2D15A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53FCC1-C10C-4FEB-9E1B-29529406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3EC7-DE5B-4079-A878-9967CD6357A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BBDE20-686B-46E4-8A31-C619025A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1987F3-BBBE-4284-95AA-D804B31A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838-11CA-4EA9-9530-CD68AE2B7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22280D-7A9A-4A6E-8AB0-AFC1F36B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3EC7-DE5B-4079-A878-9967CD6357A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AFCA76-4031-4D7C-A516-7284B92C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7DE6F4-5DEA-49CD-B5E5-FE4F1E17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838-11CA-4EA9-9530-CD68AE2B7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8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CCE52-D8E6-4A71-859C-65CB2E6D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8068A-2F3E-4BB7-A67E-5D21DCE5A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5E4C7-7AF5-4395-B4E2-58242756D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A34F09-2AE9-4BE2-AAA2-EB0A1606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3EC7-DE5B-4079-A878-9967CD6357A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9DEB31-3E50-489C-968E-0DC160CE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C8B423-3D16-40F9-8187-7CA86975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838-11CA-4EA9-9530-CD68AE2B7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6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79986-91E8-4424-872D-9818F08F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DDD5CE-3766-43C4-A906-6572E54CF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DF6F29-E0A7-46BC-9EBD-23CE18F5A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10ED55-2D3D-41DF-B5C8-B260DBB9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3EC7-DE5B-4079-A878-9967CD6357A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3A859A-ED37-4E89-BCA2-9E1F32E4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9A840-CE5C-430A-B8CE-2659E53A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838-11CA-4EA9-9530-CD68AE2B7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64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26D2AC-C97C-4485-95FA-DF97454C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3DB0E2-E778-42EF-9431-9971B83EF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89F56-E108-4A3B-ABBB-D486366A3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83EC7-DE5B-4079-A878-9967CD6357A1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B2EBB-B896-4C46-8507-C0D311588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21A53-C138-47B9-9697-B35BF8A38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3838-11CA-4EA9-9530-CD68AE2B7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03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2070101" y="2130426"/>
            <a:ext cx="8146079" cy="1470025"/>
          </a:xfrm>
        </p:spPr>
        <p:txBody>
          <a:bodyPr/>
          <a:lstStyle/>
          <a:p>
            <a:pPr algn="l"/>
            <a:r>
              <a:rPr lang="zh-CN" altLang="en-US" sz="3600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大学生创新创业训练计划及学科竞赛</a:t>
            </a:r>
            <a:endParaRPr lang="zh-CN" altLang="en-US" sz="2800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2895600" y="4672362"/>
            <a:ext cx="6400800" cy="1104495"/>
          </a:xfrm>
        </p:spPr>
        <p:txBody>
          <a:bodyPr/>
          <a:lstStyle/>
          <a:p>
            <a:pPr eaLnBrk="1" hangingPunct="1"/>
            <a:r>
              <a:rPr lang="zh-CN" altLang="en-US" dirty="0"/>
              <a:t>计算机科学与技术学院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37</Words>
  <Application>Microsoft Office PowerPoint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SimHei</vt:lpstr>
      <vt:lpstr>Arial</vt:lpstr>
      <vt:lpstr>Office 主题​​</vt:lpstr>
      <vt:lpstr>大学生创新创业训练计划及学科竞赛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大学生创新创业训练计划及学科竞赛</dc:title>
  <dc:creator>2281862713@qq.com</dc:creator>
  <cp:lastModifiedBy>2281862713@qq.com</cp:lastModifiedBy>
  <cp:revision>11</cp:revision>
  <dcterms:created xsi:type="dcterms:W3CDTF">2020-09-10T15:11:47Z</dcterms:created>
  <dcterms:modified xsi:type="dcterms:W3CDTF">2020-10-21T15:23:11Z</dcterms:modified>
</cp:coreProperties>
</file>