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4" r:id="rId2"/>
    <p:sldId id="294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603" autoAdjust="0"/>
  </p:normalViewPr>
  <p:slideViewPr>
    <p:cSldViewPr snapToGrid="0">
      <p:cViewPr varScale="1">
        <p:scale>
          <a:sx n="71" d="100"/>
          <a:sy n="71" d="100"/>
        </p:scale>
        <p:origin x="134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EDDB9-5BAF-4202-A290-9A4744E43076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70FDA-8F08-410D-9738-300B352E1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511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pc="300" dirty="0">
                <a:solidFill>
                  <a:srgbClr val="323E32"/>
                </a:solidFill>
                <a:latin typeface="仿宋" panose="02010609060101010101" charset="-122"/>
                <a:ea typeface="仿宋" panose="02010609060101010101" charset="-122"/>
              </a:rPr>
              <a:t>《</a:t>
            </a:r>
            <a:r>
              <a:rPr lang="zh-CN" altLang="en-US" sz="1200" b="1" spc="300" dirty="0">
                <a:solidFill>
                  <a:srgbClr val="323E32"/>
                </a:solidFill>
                <a:latin typeface="仿宋" panose="02010609060101010101" charset="-122"/>
                <a:ea typeface="仿宋" panose="02010609060101010101" charset="-122"/>
              </a:rPr>
              <a:t>我与地坛</a:t>
            </a:r>
            <a:r>
              <a:rPr lang="en-US" altLang="zh-CN" sz="1200" b="1" spc="300" dirty="0">
                <a:solidFill>
                  <a:srgbClr val="323E32"/>
                </a:solidFill>
                <a:latin typeface="仿宋" panose="02010609060101010101" charset="-122"/>
                <a:ea typeface="仿宋" panose="02010609060101010101" charset="-122"/>
              </a:rPr>
              <a:t>》</a:t>
            </a:r>
            <a:r>
              <a:rPr lang="zh-CN" altLang="en-US" sz="1200" b="1" spc="300" dirty="0">
                <a:solidFill>
                  <a:srgbClr val="323E32"/>
                </a:solidFill>
                <a:latin typeface="仿宋" panose="02010609060101010101" charset="-122"/>
                <a:ea typeface="仿宋" panose="02010609060101010101" charset="-122"/>
              </a:rPr>
              <a:t>内容：</a:t>
            </a:r>
            <a:endParaRPr lang="en-US" altLang="zh-CN" sz="1200" b="1" spc="300" dirty="0">
              <a:solidFill>
                <a:srgbClr val="323E32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pc="300" dirty="0">
                <a:solidFill>
                  <a:srgbClr val="323E32"/>
                </a:solidFill>
                <a:latin typeface="仿宋" panose="02010609060101010101" charset="-122"/>
                <a:ea typeface="仿宋" panose="02010609060101010101" charset="-122"/>
              </a:rPr>
              <a:t>以地坛载情，以景来应人。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pc="300" dirty="0">
                <a:solidFill>
                  <a:srgbClr val="323E32"/>
                </a:solidFill>
                <a:latin typeface="仿宋" panose="02010609060101010101" charset="-122"/>
                <a:ea typeface="仿宋" panose="02010609060101010101" charset="-122"/>
              </a:rPr>
              <a:t>以地坛承悔，睹物而思母。</a:t>
            </a:r>
            <a:endParaRPr lang="en-US" altLang="zh-CN" sz="1200" b="1" spc="300" dirty="0">
              <a:solidFill>
                <a:srgbClr val="323E32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pc="300" dirty="0">
                <a:solidFill>
                  <a:srgbClr val="323E32"/>
                </a:solidFill>
                <a:latin typeface="仿宋" panose="02010609060101010101" charset="-122"/>
                <a:ea typeface="仿宋" panose="02010609060101010101" charset="-122"/>
              </a:rPr>
              <a:t>以地坛寻路，奋斗而不息。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357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44080-CBDD-43C2-8C23-30EC7BAF4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D4914D-44F1-4741-88B0-D499A4109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C6E33-E716-41D2-8AC1-1D9716A1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2568-190A-49D3-A86B-E3E79A4D64E4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BB50DB-CD76-424E-8388-DF8C49F67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EDE1C9-3FB7-4676-81C7-488F3FA4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553C6-5720-4517-9D85-5EBF82D1C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45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A4A42-C7E4-471C-B015-DE5210B16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62CF01-D343-4681-928D-335F8FDC4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861BC9-AB7A-43E3-A528-40C101597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2568-190A-49D3-A86B-E3E79A4D64E4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878A50-85E7-43FD-B01C-B1E46E496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DAD797-72C8-4D2D-BC2B-FB7B0A34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553C6-5720-4517-9D85-5EBF82D1C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15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18CC28-69C2-46AC-9C90-689835CAF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A1E10A-AC33-4CD8-A304-F594CCB59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E84BBE-7A79-48DD-AB7B-567947FC1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2568-190A-49D3-A86B-E3E79A4D64E4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28DE99-C763-45EC-A298-0CE4592C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09647C-B264-4722-9C7F-9C4A13D33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553C6-5720-4517-9D85-5EBF82D1C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463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682969"/>
      </p:ext>
    </p:extLst>
  </p:cSld>
  <p:clrMapOvr>
    <a:masterClrMapping/>
  </p:clrMapOvr>
  <p:transition>
    <p:wipe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Marcador de posición de imagen"/>
          <p:cNvSpPr>
            <a:spLocks noGrp="1"/>
          </p:cNvSpPr>
          <p:nvPr>
            <p:ph type="pic" sz="quarter" idx="13" hasCustomPrompt="1"/>
          </p:nvPr>
        </p:nvSpPr>
        <p:spPr>
          <a:xfrm>
            <a:off x="3169570" y="2732830"/>
            <a:ext cx="1758255" cy="208255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254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 dirty="0"/>
              <a:t>点击插入图片</a:t>
            </a:r>
            <a:endParaRPr lang="es-SV" dirty="0"/>
          </a:p>
        </p:txBody>
      </p:sp>
      <p:sp>
        <p:nvSpPr>
          <p:cNvPr id="8" name="2 Marcador de posición de imagen"/>
          <p:cNvSpPr>
            <a:spLocks noGrp="1"/>
          </p:cNvSpPr>
          <p:nvPr>
            <p:ph type="pic" sz="quarter" idx="15" hasCustomPrompt="1"/>
          </p:nvPr>
        </p:nvSpPr>
        <p:spPr>
          <a:xfrm>
            <a:off x="2060171" y="3774105"/>
            <a:ext cx="1988527" cy="215997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254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 dirty="0"/>
              <a:t>点击插入图片</a:t>
            </a:r>
            <a:endParaRPr lang="es-SV" dirty="0"/>
          </a:p>
        </p:txBody>
      </p:sp>
      <p:sp>
        <p:nvSpPr>
          <p:cNvPr id="7" name="2 Marcador de posición de imagen"/>
          <p:cNvSpPr>
            <a:spLocks noGrp="1"/>
          </p:cNvSpPr>
          <p:nvPr>
            <p:ph type="pic" sz="quarter" idx="14" hasCustomPrompt="1"/>
          </p:nvPr>
        </p:nvSpPr>
        <p:spPr>
          <a:xfrm>
            <a:off x="1605840" y="1819459"/>
            <a:ext cx="1855124" cy="20244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254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 dirty="0"/>
              <a:t>点击插入图片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722711194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3CF16-C96E-4B77-B2BE-1B8652094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E8ADA2-96D2-4385-A73E-5E1C6FB62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91034D-D247-448F-B147-6A50BD669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2568-190A-49D3-A86B-E3E79A4D64E4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723945-394F-442F-B58B-3F0C4194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52C8D1-C9F3-404A-9F39-EA04179DB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553C6-5720-4517-9D85-5EBF82D1C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75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76BD0-F8EF-45B1-B646-612DD62EE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F2DC7A-6D20-43E9-BB54-786090D4A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60789-AF45-4533-85F1-F0FA0F21D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2568-190A-49D3-A86B-E3E79A4D64E4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333F0F-235C-4C76-8DA6-F32CC82C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E4D52-BD11-40AC-A055-93448A02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553C6-5720-4517-9D85-5EBF82D1C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640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C7B99-DE29-4B3B-9645-072083F5A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1725A7-0E3E-4E60-8D97-BDB42204A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6D818B-26A2-4C35-B0B5-5D616A80C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B28626-AD4D-4E06-88B8-75E0DEE47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2568-190A-49D3-A86B-E3E79A4D64E4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AFBD9D-8C7E-4858-8FF5-7FE01E8C2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60E5E4-C52B-4F95-BE62-E82103B3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553C6-5720-4517-9D85-5EBF82D1C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729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4DEE6-6566-4F41-8098-915D55F90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F9E894-64C4-49EF-85F6-57968448A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80D579-F275-43F3-8B48-BC7467C41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A10A65-99EA-4796-9ACD-44F4EBEBA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EF775F-F947-45C8-BB2A-11745167FD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C02A5A-7BAF-4064-AC49-9A557F93E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2568-190A-49D3-A86B-E3E79A4D64E4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57E334-B39B-4DD7-9189-89AE0C84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C03C06-22A6-4D95-A6AB-EFEAC5AC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553C6-5720-4517-9D85-5EBF82D1C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82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6163A-43A4-42A2-99E1-2D2714BFB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68F69B-A56E-4386-8CD0-D04656E4D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2568-190A-49D3-A86B-E3E79A4D64E4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9E7AB0-47EF-4828-9884-9504A2F06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BC1093-3D90-4EFD-8C80-E621F86C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553C6-5720-4517-9D85-5EBF82D1C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11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BCC788-2DBE-48D0-8CC6-644B1EF2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2568-190A-49D3-A86B-E3E79A4D64E4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4168D7-E02C-4FED-9744-84BC07DB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5F6F2F-5DD6-4C4A-8922-2137B688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553C6-5720-4517-9D85-5EBF82D1C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71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1ECA2-A08F-43FA-8E9E-66C323FB9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4FD6F8-8DD9-48F0-8A62-79889A636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B5E293-53C9-473F-87C3-4E4CE23DC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310FC4-29F9-46BB-B498-855D47D1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2568-190A-49D3-A86B-E3E79A4D64E4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2926AF-DE59-48C2-815E-1ACF5D48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2D1C5D-4A7D-4BDD-8A53-ECC883A04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553C6-5720-4517-9D85-5EBF82D1C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808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124FA-100B-4C5C-8A25-8E32F03E6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4C6F9B-5717-4E3E-A2B8-88A6280E0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45E75E-724B-4706-806E-7B35D1D6D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63CCC6-1D59-47EA-A931-67D409600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2568-190A-49D3-A86B-E3E79A4D64E4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6C89D5-E7AA-4D84-B843-EBFF07A66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274AA4-F17C-409B-B53D-864AD640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553C6-5720-4517-9D85-5EBF82D1C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16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A289B5-872B-4FC7-AA65-0F665F14B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838FD2-E5B5-4413-B086-1F92D381F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B8CD23-9F07-4C7A-BB09-E9B50F31A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E2568-190A-49D3-A86B-E3E79A4D64E4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38A6E-F7A6-47F9-8662-DFE6B16AA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B07B75-997D-4F36-B81B-DB0D59500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553C6-5720-4517-9D85-5EBF82D1C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38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7780"/>
            <a:ext cx="12191365" cy="6882765"/>
          </a:xfrm>
          <a:prstGeom prst="rect">
            <a:avLst/>
          </a:prstGeom>
          <a:noFill/>
          <a:ln w="381000">
            <a:solidFill>
              <a:srgbClr val="C8B3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335877" y="5562549"/>
            <a:ext cx="1798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读书报告</a:t>
            </a:r>
            <a:endParaRPr lang="en-US" altLang="zh-CN" dirty="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4" t="16719" r="69336" b="53532"/>
          <a:stretch>
            <a:fillRect/>
          </a:stretch>
        </p:blipFill>
        <p:spPr>
          <a:xfrm>
            <a:off x="1748972" y="836384"/>
            <a:ext cx="1182914" cy="15893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099674" y="836295"/>
            <a:ext cx="399201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全字库正楷体" panose="02010604000101010101" pitchFamily="2" charset="-122"/>
                <a:sym typeface="+mn-ea"/>
              </a:rPr>
              <a:t>就命运而言，休论公道。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013" y="3179325"/>
            <a:ext cx="4624465" cy="2987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67197D1-9FF5-4C62-9995-AF7DF5B2F272}"/>
              </a:ext>
            </a:extLst>
          </p:cNvPr>
          <p:cNvSpPr txBox="1"/>
          <p:nvPr/>
        </p:nvSpPr>
        <p:spPr>
          <a:xfrm>
            <a:off x="5556229" y="1487264"/>
            <a:ext cx="10201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>
                <a:latin typeface="腾祥铁山楷书简" panose="01010104010101010101" pitchFamily="2" charset="-122"/>
                <a:ea typeface="腾祥铁山楷书简" panose="01010104010101010101" pitchFamily="2" charset="-122"/>
              </a:rPr>
              <a:t>我</a:t>
            </a:r>
            <a:endParaRPr lang="en-US" altLang="zh-CN" sz="8000" dirty="0">
              <a:latin typeface="腾祥铁山楷书简" panose="01010104010101010101" pitchFamily="2" charset="-122"/>
              <a:ea typeface="腾祥铁山楷书简" panose="01010104010101010101" pitchFamily="2" charset="-122"/>
            </a:endParaRPr>
          </a:p>
          <a:p>
            <a:r>
              <a:rPr lang="zh-CN" altLang="en-US" sz="8000" dirty="0">
                <a:latin typeface="腾祥铁山楷书简" panose="01010104010101010101" pitchFamily="2" charset="-122"/>
                <a:ea typeface="腾祥铁山楷书简" panose="01010104010101010101" pitchFamily="2" charset="-122"/>
              </a:rPr>
              <a:t>与</a:t>
            </a:r>
            <a:endParaRPr lang="en-US" altLang="zh-CN" sz="8000" dirty="0">
              <a:latin typeface="腾祥铁山楷书简" panose="01010104010101010101" pitchFamily="2" charset="-122"/>
              <a:ea typeface="腾祥铁山楷书简" panose="0101010401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541BED0-383E-4843-99AF-810E34D2A44A}"/>
              </a:ext>
            </a:extLst>
          </p:cNvPr>
          <p:cNvSpPr txBox="1"/>
          <p:nvPr/>
        </p:nvSpPr>
        <p:spPr>
          <a:xfrm>
            <a:off x="6796545" y="3179325"/>
            <a:ext cx="10201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>
                <a:latin typeface="腾祥铁山楷书简" panose="01010104010101010101" pitchFamily="2" charset="-122"/>
                <a:ea typeface="腾祥铁山楷书简" panose="01010104010101010101" pitchFamily="2" charset="-122"/>
              </a:rPr>
              <a:t>地坛</a:t>
            </a:r>
            <a:endParaRPr lang="en-US" altLang="zh-CN" sz="8000" dirty="0">
              <a:latin typeface="腾祥铁山楷书简" panose="01010104010101010101" pitchFamily="2" charset="-122"/>
              <a:ea typeface="腾祥铁山楷书简" panose="0101010401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13414" y="0"/>
            <a:ext cx="6349206" cy="6349206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2268369" y="796932"/>
            <a:ext cx="428625" cy="434519"/>
            <a:chOff x="11168678" y="552138"/>
            <a:chExt cx="582540" cy="590550"/>
          </a:xfrm>
        </p:grpSpPr>
        <p:sp>
          <p:nvSpPr>
            <p:cNvPr id="5" name="Freeform 5"/>
            <p:cNvSpPr/>
            <p:nvPr/>
          </p:nvSpPr>
          <p:spPr bwMode="auto">
            <a:xfrm>
              <a:off x="11175884" y="552138"/>
              <a:ext cx="573204" cy="590550"/>
            </a:xfrm>
            <a:custGeom>
              <a:avLst/>
              <a:gdLst>
                <a:gd name="T0" fmla="*/ 279 w 291"/>
                <a:gd name="T1" fmla="*/ 117 h 300"/>
                <a:gd name="T2" fmla="*/ 274 w 291"/>
                <a:gd name="T3" fmla="*/ 101 h 300"/>
                <a:gd name="T4" fmla="*/ 269 w 291"/>
                <a:gd name="T5" fmla="*/ 84 h 300"/>
                <a:gd name="T6" fmla="*/ 254 w 291"/>
                <a:gd name="T7" fmla="*/ 63 h 300"/>
                <a:gd name="T8" fmla="*/ 227 w 291"/>
                <a:gd name="T9" fmla="*/ 37 h 300"/>
                <a:gd name="T10" fmla="*/ 229 w 291"/>
                <a:gd name="T11" fmla="*/ 34 h 300"/>
                <a:gd name="T12" fmla="*/ 218 w 291"/>
                <a:gd name="T13" fmla="*/ 23 h 300"/>
                <a:gd name="T14" fmla="*/ 191 w 291"/>
                <a:gd name="T15" fmla="*/ 20 h 300"/>
                <a:gd name="T16" fmla="*/ 174 w 291"/>
                <a:gd name="T17" fmla="*/ 9 h 300"/>
                <a:gd name="T18" fmla="*/ 157 w 291"/>
                <a:gd name="T19" fmla="*/ 4 h 300"/>
                <a:gd name="T20" fmla="*/ 135 w 291"/>
                <a:gd name="T21" fmla="*/ 6 h 300"/>
                <a:gd name="T22" fmla="*/ 118 w 291"/>
                <a:gd name="T23" fmla="*/ 6 h 300"/>
                <a:gd name="T24" fmla="*/ 89 w 291"/>
                <a:gd name="T25" fmla="*/ 14 h 300"/>
                <a:gd name="T26" fmla="*/ 58 w 291"/>
                <a:gd name="T27" fmla="*/ 31 h 300"/>
                <a:gd name="T28" fmla="*/ 46 w 291"/>
                <a:gd name="T29" fmla="*/ 40 h 300"/>
                <a:gd name="T30" fmla="*/ 35 w 291"/>
                <a:gd name="T31" fmla="*/ 45 h 300"/>
                <a:gd name="T32" fmla="*/ 22 w 291"/>
                <a:gd name="T33" fmla="*/ 65 h 300"/>
                <a:gd name="T34" fmla="*/ 10 w 291"/>
                <a:gd name="T35" fmla="*/ 93 h 300"/>
                <a:gd name="T36" fmla="*/ 5 w 291"/>
                <a:gd name="T37" fmla="*/ 103 h 300"/>
                <a:gd name="T38" fmla="*/ 4 w 291"/>
                <a:gd name="T39" fmla="*/ 133 h 300"/>
                <a:gd name="T40" fmla="*/ 16 w 291"/>
                <a:gd name="T41" fmla="*/ 172 h 300"/>
                <a:gd name="T42" fmla="*/ 17 w 291"/>
                <a:gd name="T43" fmla="*/ 182 h 300"/>
                <a:gd name="T44" fmla="*/ 18 w 291"/>
                <a:gd name="T45" fmla="*/ 187 h 300"/>
                <a:gd name="T46" fmla="*/ 21 w 291"/>
                <a:gd name="T47" fmla="*/ 193 h 300"/>
                <a:gd name="T48" fmla="*/ 54 w 291"/>
                <a:gd name="T49" fmla="*/ 227 h 300"/>
                <a:gd name="T50" fmla="*/ 83 w 291"/>
                <a:gd name="T51" fmla="*/ 244 h 300"/>
                <a:gd name="T52" fmla="*/ 107 w 291"/>
                <a:gd name="T53" fmla="*/ 263 h 300"/>
                <a:gd name="T54" fmla="*/ 116 w 291"/>
                <a:gd name="T55" fmla="*/ 265 h 300"/>
                <a:gd name="T56" fmla="*/ 113 w 291"/>
                <a:gd name="T57" fmla="*/ 273 h 300"/>
                <a:gd name="T58" fmla="*/ 130 w 291"/>
                <a:gd name="T59" fmla="*/ 281 h 300"/>
                <a:gd name="T60" fmla="*/ 124 w 291"/>
                <a:gd name="T61" fmla="*/ 287 h 300"/>
                <a:gd name="T62" fmla="*/ 150 w 291"/>
                <a:gd name="T63" fmla="*/ 293 h 300"/>
                <a:gd name="T64" fmla="*/ 185 w 291"/>
                <a:gd name="T65" fmla="*/ 289 h 300"/>
                <a:gd name="T66" fmla="*/ 210 w 291"/>
                <a:gd name="T67" fmla="*/ 273 h 300"/>
                <a:gd name="T68" fmla="*/ 246 w 291"/>
                <a:gd name="T69" fmla="*/ 252 h 300"/>
                <a:gd name="T70" fmla="*/ 268 w 291"/>
                <a:gd name="T71" fmla="*/ 223 h 300"/>
                <a:gd name="T72" fmla="*/ 274 w 291"/>
                <a:gd name="T73" fmla="*/ 196 h 300"/>
                <a:gd name="T74" fmla="*/ 280 w 291"/>
                <a:gd name="T75" fmla="*/ 183 h 300"/>
                <a:gd name="T76" fmla="*/ 284 w 291"/>
                <a:gd name="T77" fmla="*/ 15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1" h="300">
                  <a:moveTo>
                    <a:pt x="284" y="135"/>
                  </a:moveTo>
                  <a:cubicBezTo>
                    <a:pt x="285" y="127"/>
                    <a:pt x="282" y="123"/>
                    <a:pt x="279" y="117"/>
                  </a:cubicBezTo>
                  <a:cubicBezTo>
                    <a:pt x="285" y="110"/>
                    <a:pt x="273" y="107"/>
                    <a:pt x="274" y="100"/>
                  </a:cubicBezTo>
                  <a:cubicBezTo>
                    <a:pt x="274" y="101"/>
                    <a:pt x="274" y="101"/>
                    <a:pt x="274" y="101"/>
                  </a:cubicBezTo>
                  <a:cubicBezTo>
                    <a:pt x="272" y="99"/>
                    <a:pt x="272" y="99"/>
                    <a:pt x="272" y="99"/>
                  </a:cubicBezTo>
                  <a:cubicBezTo>
                    <a:pt x="278" y="93"/>
                    <a:pt x="269" y="89"/>
                    <a:pt x="269" y="84"/>
                  </a:cubicBezTo>
                  <a:cubicBezTo>
                    <a:pt x="266" y="81"/>
                    <a:pt x="268" y="71"/>
                    <a:pt x="260" y="73"/>
                  </a:cubicBezTo>
                  <a:cubicBezTo>
                    <a:pt x="260" y="68"/>
                    <a:pt x="258" y="66"/>
                    <a:pt x="254" y="63"/>
                  </a:cubicBezTo>
                  <a:cubicBezTo>
                    <a:pt x="246" y="57"/>
                    <a:pt x="241" y="41"/>
                    <a:pt x="229" y="40"/>
                  </a:cubicBezTo>
                  <a:cubicBezTo>
                    <a:pt x="228" y="39"/>
                    <a:pt x="227" y="38"/>
                    <a:pt x="227" y="37"/>
                  </a:cubicBezTo>
                  <a:cubicBezTo>
                    <a:pt x="228" y="37"/>
                    <a:pt x="228" y="36"/>
                    <a:pt x="229" y="36"/>
                  </a:cubicBezTo>
                  <a:cubicBezTo>
                    <a:pt x="229" y="34"/>
                    <a:pt x="229" y="34"/>
                    <a:pt x="229" y="34"/>
                  </a:cubicBezTo>
                  <a:cubicBezTo>
                    <a:pt x="226" y="33"/>
                    <a:pt x="224" y="32"/>
                    <a:pt x="221" y="31"/>
                  </a:cubicBezTo>
                  <a:cubicBezTo>
                    <a:pt x="223" y="29"/>
                    <a:pt x="221" y="24"/>
                    <a:pt x="218" y="23"/>
                  </a:cubicBezTo>
                  <a:cubicBezTo>
                    <a:pt x="213" y="22"/>
                    <a:pt x="212" y="22"/>
                    <a:pt x="206" y="21"/>
                  </a:cubicBezTo>
                  <a:cubicBezTo>
                    <a:pt x="202" y="17"/>
                    <a:pt x="196" y="19"/>
                    <a:pt x="191" y="20"/>
                  </a:cubicBezTo>
                  <a:cubicBezTo>
                    <a:pt x="189" y="14"/>
                    <a:pt x="182" y="16"/>
                    <a:pt x="178" y="14"/>
                  </a:cubicBezTo>
                  <a:cubicBezTo>
                    <a:pt x="176" y="12"/>
                    <a:pt x="174" y="11"/>
                    <a:pt x="174" y="9"/>
                  </a:cubicBezTo>
                  <a:cubicBezTo>
                    <a:pt x="168" y="9"/>
                    <a:pt x="164" y="6"/>
                    <a:pt x="157" y="7"/>
                  </a:cubicBezTo>
                  <a:cubicBezTo>
                    <a:pt x="157" y="4"/>
                    <a:pt x="157" y="4"/>
                    <a:pt x="157" y="4"/>
                  </a:cubicBezTo>
                  <a:cubicBezTo>
                    <a:pt x="153" y="0"/>
                    <a:pt x="148" y="6"/>
                    <a:pt x="144" y="1"/>
                  </a:cubicBezTo>
                  <a:cubicBezTo>
                    <a:pt x="140" y="2"/>
                    <a:pt x="139" y="5"/>
                    <a:pt x="135" y="6"/>
                  </a:cubicBezTo>
                  <a:cubicBezTo>
                    <a:pt x="132" y="7"/>
                    <a:pt x="126" y="9"/>
                    <a:pt x="124" y="4"/>
                  </a:cubicBezTo>
                  <a:cubicBezTo>
                    <a:pt x="122" y="4"/>
                    <a:pt x="119" y="4"/>
                    <a:pt x="118" y="6"/>
                  </a:cubicBezTo>
                  <a:cubicBezTo>
                    <a:pt x="114" y="2"/>
                    <a:pt x="112" y="11"/>
                    <a:pt x="107" y="6"/>
                  </a:cubicBezTo>
                  <a:cubicBezTo>
                    <a:pt x="103" y="16"/>
                    <a:pt x="96" y="9"/>
                    <a:pt x="89" y="14"/>
                  </a:cubicBezTo>
                  <a:cubicBezTo>
                    <a:pt x="84" y="23"/>
                    <a:pt x="74" y="15"/>
                    <a:pt x="69" y="25"/>
                  </a:cubicBezTo>
                  <a:cubicBezTo>
                    <a:pt x="64" y="22"/>
                    <a:pt x="63" y="35"/>
                    <a:pt x="58" y="31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6" y="38"/>
                    <a:pt x="47" y="32"/>
                    <a:pt x="46" y="40"/>
                  </a:cubicBezTo>
                  <a:cubicBezTo>
                    <a:pt x="40" y="40"/>
                    <a:pt x="38" y="39"/>
                    <a:pt x="34" y="43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2" y="49"/>
                    <a:pt x="32" y="53"/>
                    <a:pt x="27" y="53"/>
                  </a:cubicBezTo>
                  <a:cubicBezTo>
                    <a:pt x="24" y="57"/>
                    <a:pt x="20" y="61"/>
                    <a:pt x="22" y="65"/>
                  </a:cubicBezTo>
                  <a:cubicBezTo>
                    <a:pt x="9" y="69"/>
                    <a:pt x="20" y="87"/>
                    <a:pt x="8" y="92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8" y="96"/>
                    <a:pt x="8" y="102"/>
                    <a:pt x="3" y="99"/>
                  </a:cubicBezTo>
                  <a:cubicBezTo>
                    <a:pt x="2" y="101"/>
                    <a:pt x="4" y="102"/>
                    <a:pt x="5" y="103"/>
                  </a:cubicBezTo>
                  <a:cubicBezTo>
                    <a:pt x="2" y="109"/>
                    <a:pt x="6" y="114"/>
                    <a:pt x="8" y="121"/>
                  </a:cubicBezTo>
                  <a:cubicBezTo>
                    <a:pt x="5" y="124"/>
                    <a:pt x="0" y="128"/>
                    <a:pt x="4" y="133"/>
                  </a:cubicBezTo>
                  <a:cubicBezTo>
                    <a:pt x="12" y="137"/>
                    <a:pt x="0" y="147"/>
                    <a:pt x="8" y="149"/>
                  </a:cubicBezTo>
                  <a:cubicBezTo>
                    <a:pt x="5" y="159"/>
                    <a:pt x="14" y="166"/>
                    <a:pt x="16" y="172"/>
                  </a:cubicBezTo>
                  <a:cubicBezTo>
                    <a:pt x="13" y="175"/>
                    <a:pt x="17" y="180"/>
                    <a:pt x="16" y="183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9" y="184"/>
                    <a:pt x="19" y="184"/>
                    <a:pt x="19" y="184"/>
                  </a:cubicBezTo>
                  <a:cubicBezTo>
                    <a:pt x="19" y="185"/>
                    <a:pt x="19" y="186"/>
                    <a:pt x="18" y="187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1" y="193"/>
                    <a:pt x="21" y="193"/>
                    <a:pt x="21" y="193"/>
                  </a:cubicBezTo>
                  <a:cubicBezTo>
                    <a:pt x="26" y="202"/>
                    <a:pt x="38" y="205"/>
                    <a:pt x="43" y="215"/>
                  </a:cubicBezTo>
                  <a:cubicBezTo>
                    <a:pt x="51" y="215"/>
                    <a:pt x="47" y="225"/>
                    <a:pt x="54" y="227"/>
                  </a:cubicBezTo>
                  <a:cubicBezTo>
                    <a:pt x="64" y="224"/>
                    <a:pt x="62" y="237"/>
                    <a:pt x="71" y="236"/>
                  </a:cubicBezTo>
                  <a:cubicBezTo>
                    <a:pt x="72" y="243"/>
                    <a:pt x="83" y="237"/>
                    <a:pt x="83" y="244"/>
                  </a:cubicBezTo>
                  <a:cubicBezTo>
                    <a:pt x="86" y="244"/>
                    <a:pt x="86" y="244"/>
                    <a:pt x="86" y="244"/>
                  </a:cubicBezTo>
                  <a:cubicBezTo>
                    <a:pt x="92" y="253"/>
                    <a:pt x="104" y="253"/>
                    <a:pt x="107" y="263"/>
                  </a:cubicBezTo>
                  <a:cubicBezTo>
                    <a:pt x="110" y="261"/>
                    <a:pt x="115" y="259"/>
                    <a:pt x="117" y="263"/>
                  </a:cubicBezTo>
                  <a:cubicBezTo>
                    <a:pt x="116" y="265"/>
                    <a:pt x="116" y="265"/>
                    <a:pt x="116" y="265"/>
                  </a:cubicBezTo>
                  <a:cubicBezTo>
                    <a:pt x="120" y="269"/>
                    <a:pt x="120" y="269"/>
                    <a:pt x="120" y="269"/>
                  </a:cubicBezTo>
                  <a:cubicBezTo>
                    <a:pt x="119" y="273"/>
                    <a:pt x="114" y="269"/>
                    <a:pt x="113" y="273"/>
                  </a:cubicBezTo>
                  <a:cubicBezTo>
                    <a:pt x="116" y="275"/>
                    <a:pt x="120" y="278"/>
                    <a:pt x="122" y="275"/>
                  </a:cubicBezTo>
                  <a:cubicBezTo>
                    <a:pt x="124" y="278"/>
                    <a:pt x="127" y="278"/>
                    <a:pt x="130" y="281"/>
                  </a:cubicBezTo>
                  <a:cubicBezTo>
                    <a:pt x="132" y="283"/>
                    <a:pt x="135" y="277"/>
                    <a:pt x="137" y="282"/>
                  </a:cubicBezTo>
                  <a:cubicBezTo>
                    <a:pt x="133" y="285"/>
                    <a:pt x="130" y="285"/>
                    <a:pt x="124" y="287"/>
                  </a:cubicBezTo>
                  <a:cubicBezTo>
                    <a:pt x="126" y="287"/>
                    <a:pt x="130" y="289"/>
                    <a:pt x="130" y="287"/>
                  </a:cubicBezTo>
                  <a:cubicBezTo>
                    <a:pt x="135" y="291"/>
                    <a:pt x="145" y="288"/>
                    <a:pt x="150" y="293"/>
                  </a:cubicBezTo>
                  <a:cubicBezTo>
                    <a:pt x="154" y="294"/>
                    <a:pt x="156" y="293"/>
                    <a:pt x="157" y="290"/>
                  </a:cubicBezTo>
                  <a:cubicBezTo>
                    <a:pt x="168" y="300"/>
                    <a:pt x="174" y="285"/>
                    <a:pt x="185" y="289"/>
                  </a:cubicBezTo>
                  <a:cubicBezTo>
                    <a:pt x="195" y="289"/>
                    <a:pt x="191" y="272"/>
                    <a:pt x="202" y="279"/>
                  </a:cubicBezTo>
                  <a:cubicBezTo>
                    <a:pt x="205" y="274"/>
                    <a:pt x="211" y="281"/>
                    <a:pt x="210" y="273"/>
                  </a:cubicBezTo>
                  <a:cubicBezTo>
                    <a:pt x="212" y="269"/>
                    <a:pt x="216" y="270"/>
                    <a:pt x="219" y="270"/>
                  </a:cubicBezTo>
                  <a:cubicBezTo>
                    <a:pt x="225" y="260"/>
                    <a:pt x="237" y="259"/>
                    <a:pt x="246" y="252"/>
                  </a:cubicBezTo>
                  <a:cubicBezTo>
                    <a:pt x="245" y="245"/>
                    <a:pt x="253" y="244"/>
                    <a:pt x="253" y="237"/>
                  </a:cubicBezTo>
                  <a:cubicBezTo>
                    <a:pt x="260" y="234"/>
                    <a:pt x="260" y="225"/>
                    <a:pt x="268" y="223"/>
                  </a:cubicBezTo>
                  <a:cubicBezTo>
                    <a:pt x="267" y="218"/>
                    <a:pt x="269" y="210"/>
                    <a:pt x="270" y="205"/>
                  </a:cubicBezTo>
                  <a:cubicBezTo>
                    <a:pt x="273" y="203"/>
                    <a:pt x="270" y="197"/>
                    <a:pt x="274" y="196"/>
                  </a:cubicBezTo>
                  <a:cubicBezTo>
                    <a:pt x="274" y="195"/>
                    <a:pt x="274" y="195"/>
                    <a:pt x="274" y="195"/>
                  </a:cubicBezTo>
                  <a:cubicBezTo>
                    <a:pt x="281" y="194"/>
                    <a:pt x="274" y="185"/>
                    <a:pt x="280" y="183"/>
                  </a:cubicBezTo>
                  <a:cubicBezTo>
                    <a:pt x="280" y="179"/>
                    <a:pt x="280" y="171"/>
                    <a:pt x="284" y="169"/>
                  </a:cubicBezTo>
                  <a:cubicBezTo>
                    <a:pt x="284" y="159"/>
                    <a:pt x="284" y="159"/>
                    <a:pt x="284" y="159"/>
                  </a:cubicBezTo>
                  <a:cubicBezTo>
                    <a:pt x="279" y="151"/>
                    <a:pt x="291" y="143"/>
                    <a:pt x="284" y="135"/>
                  </a:cubicBezTo>
                  <a:close/>
                </a:path>
              </a:pathLst>
            </a:custGeom>
            <a:solidFill>
              <a:srgbClr val="4C1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b="1"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1168678" y="602938"/>
              <a:ext cx="582540" cy="4572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仿宋" panose="02010609060101010101" charset="-122"/>
                  <a:ea typeface="仿宋" panose="02010609060101010101" charset="-122"/>
                </a:rPr>
                <a:t>一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655067" y="1268413"/>
            <a:ext cx="1991072" cy="2877853"/>
            <a:chOff x="1874163" y="1066800"/>
            <a:chExt cx="1991072" cy="2516011"/>
          </a:xfrm>
        </p:grpSpPr>
        <p:sp>
          <p:nvSpPr>
            <p:cNvPr id="9" name="文本框 8"/>
            <p:cNvSpPr txBox="1"/>
            <p:nvPr/>
          </p:nvSpPr>
          <p:spPr>
            <a:xfrm>
              <a:off x="1874163" y="1066800"/>
              <a:ext cx="430887" cy="248356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600" b="1" spc="300" dirty="0">
                  <a:solidFill>
                    <a:srgbClr val="323E32"/>
                  </a:solidFill>
                  <a:latin typeface="仿宋" panose="02010609060101010101" charset="-122"/>
                  <a:ea typeface="仿宋" panose="02010609060101010101" charset="-122"/>
                </a:rPr>
                <a:t>以地坛寻路，奋斗而不息</a:t>
              </a:r>
              <a:r>
                <a:rPr lang="en-US" altLang="zh-CN" sz="1600" b="1" spc="300" dirty="0">
                  <a:solidFill>
                    <a:srgbClr val="323E32"/>
                  </a:solidFill>
                  <a:latin typeface="仿宋" panose="02010609060101010101" charset="-122"/>
                  <a:ea typeface="仿宋" panose="02010609060101010101" charset="-122"/>
                </a:rPr>
                <a:t>­­ </a:t>
              </a:r>
              <a:endParaRPr lang="zh-CN" altLang="en-US" sz="1600" b="1" spc="300" dirty="0">
                <a:solidFill>
                  <a:srgbClr val="323E32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382163" y="1066800"/>
              <a:ext cx="430887" cy="248356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600" b="1" spc="300" dirty="0">
                  <a:solidFill>
                    <a:srgbClr val="323E32"/>
                  </a:solidFill>
                  <a:latin typeface="仿宋" panose="02010609060101010101" charset="-122"/>
                  <a:ea typeface="仿宋" panose="02010609060101010101" charset="-122"/>
                </a:rPr>
                <a:t>以地坛承悔，睹物而思母 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890163" y="1066800"/>
              <a:ext cx="430887" cy="248356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600" b="1" spc="300" dirty="0">
                  <a:solidFill>
                    <a:srgbClr val="323E32"/>
                  </a:solidFill>
                  <a:latin typeface="仿宋" panose="02010609060101010101" charset="-122"/>
                  <a:ea typeface="仿宋" panose="02010609060101010101" charset="-122"/>
                </a:rPr>
                <a:t>以地坛载情，以景来应人 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434348" y="1097257"/>
              <a:ext cx="430887" cy="179951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600" b="1" spc="300" dirty="0">
                  <a:solidFill>
                    <a:srgbClr val="323E32"/>
                  </a:solidFill>
                  <a:latin typeface="仿宋" panose="02010609060101010101" charset="-122"/>
                  <a:ea typeface="仿宋" panose="02010609060101010101" charset="-122"/>
                </a:rPr>
                <a:t>《</a:t>
              </a:r>
              <a:r>
                <a:rPr lang="zh-CN" altLang="en-US" sz="1600" b="1" spc="300" dirty="0">
                  <a:solidFill>
                    <a:srgbClr val="323E32"/>
                  </a:solidFill>
                  <a:latin typeface="仿宋" panose="02010609060101010101" charset="-122"/>
                  <a:ea typeface="仿宋" panose="02010609060101010101" charset="-122"/>
                </a:rPr>
                <a:t>我与地坛</a:t>
              </a:r>
              <a:r>
                <a:rPr lang="en-US" altLang="zh-CN" sz="1600" b="1" spc="300" dirty="0">
                  <a:solidFill>
                    <a:srgbClr val="323E32"/>
                  </a:solidFill>
                  <a:latin typeface="仿宋" panose="02010609060101010101" charset="-122"/>
                  <a:ea typeface="仿宋" panose="02010609060101010101" charset="-122"/>
                </a:rPr>
                <a:t>》</a:t>
              </a:r>
              <a:r>
                <a:rPr lang="zh-CN" altLang="en-US" sz="1600" b="1" spc="300" dirty="0">
                  <a:solidFill>
                    <a:srgbClr val="323E32"/>
                  </a:solidFill>
                  <a:latin typeface="仿宋" panose="02010609060101010101" charset="-122"/>
                  <a:ea typeface="仿宋" panose="02010609060101010101" charset="-122"/>
                </a:rPr>
                <a:t>内容</a:t>
              </a:r>
            </a:p>
          </p:txBody>
        </p:sp>
        <p:cxnSp>
          <p:nvCxnSpPr>
            <p:cNvPr id="22" name="直接连接符 21"/>
            <p:cNvCxnSpPr>
              <a:cxnSpLocks/>
            </p:cNvCxnSpPr>
            <p:nvPr/>
          </p:nvCxnSpPr>
          <p:spPr>
            <a:xfrm>
              <a:off x="2343607" y="1099243"/>
              <a:ext cx="38556" cy="248356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cxnSpLocks/>
            </p:cNvCxnSpPr>
            <p:nvPr/>
          </p:nvCxnSpPr>
          <p:spPr>
            <a:xfrm>
              <a:off x="2851607" y="1099243"/>
              <a:ext cx="1" cy="248356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cxnSpLocks/>
            </p:cNvCxnSpPr>
            <p:nvPr/>
          </p:nvCxnSpPr>
          <p:spPr>
            <a:xfrm>
              <a:off x="3359607" y="1099243"/>
              <a:ext cx="0" cy="248356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5480845" y="868731"/>
            <a:ext cx="428625" cy="434519"/>
            <a:chOff x="11168678" y="552138"/>
            <a:chExt cx="582540" cy="590550"/>
          </a:xfrm>
        </p:grpSpPr>
        <p:sp>
          <p:nvSpPr>
            <p:cNvPr id="30" name="Freeform 5"/>
            <p:cNvSpPr/>
            <p:nvPr/>
          </p:nvSpPr>
          <p:spPr bwMode="auto">
            <a:xfrm>
              <a:off x="11175884" y="552138"/>
              <a:ext cx="573204" cy="590550"/>
            </a:xfrm>
            <a:custGeom>
              <a:avLst/>
              <a:gdLst>
                <a:gd name="T0" fmla="*/ 279 w 291"/>
                <a:gd name="T1" fmla="*/ 117 h 300"/>
                <a:gd name="T2" fmla="*/ 274 w 291"/>
                <a:gd name="T3" fmla="*/ 101 h 300"/>
                <a:gd name="T4" fmla="*/ 269 w 291"/>
                <a:gd name="T5" fmla="*/ 84 h 300"/>
                <a:gd name="T6" fmla="*/ 254 w 291"/>
                <a:gd name="T7" fmla="*/ 63 h 300"/>
                <a:gd name="T8" fmla="*/ 227 w 291"/>
                <a:gd name="T9" fmla="*/ 37 h 300"/>
                <a:gd name="T10" fmla="*/ 229 w 291"/>
                <a:gd name="T11" fmla="*/ 34 h 300"/>
                <a:gd name="T12" fmla="*/ 218 w 291"/>
                <a:gd name="T13" fmla="*/ 23 h 300"/>
                <a:gd name="T14" fmla="*/ 191 w 291"/>
                <a:gd name="T15" fmla="*/ 20 h 300"/>
                <a:gd name="T16" fmla="*/ 174 w 291"/>
                <a:gd name="T17" fmla="*/ 9 h 300"/>
                <a:gd name="T18" fmla="*/ 157 w 291"/>
                <a:gd name="T19" fmla="*/ 4 h 300"/>
                <a:gd name="T20" fmla="*/ 135 w 291"/>
                <a:gd name="T21" fmla="*/ 6 h 300"/>
                <a:gd name="T22" fmla="*/ 118 w 291"/>
                <a:gd name="T23" fmla="*/ 6 h 300"/>
                <a:gd name="T24" fmla="*/ 89 w 291"/>
                <a:gd name="T25" fmla="*/ 14 h 300"/>
                <a:gd name="T26" fmla="*/ 58 w 291"/>
                <a:gd name="T27" fmla="*/ 31 h 300"/>
                <a:gd name="T28" fmla="*/ 46 w 291"/>
                <a:gd name="T29" fmla="*/ 40 h 300"/>
                <a:gd name="T30" fmla="*/ 35 w 291"/>
                <a:gd name="T31" fmla="*/ 45 h 300"/>
                <a:gd name="T32" fmla="*/ 22 w 291"/>
                <a:gd name="T33" fmla="*/ 65 h 300"/>
                <a:gd name="T34" fmla="*/ 10 w 291"/>
                <a:gd name="T35" fmla="*/ 93 h 300"/>
                <a:gd name="T36" fmla="*/ 5 w 291"/>
                <a:gd name="T37" fmla="*/ 103 h 300"/>
                <a:gd name="T38" fmla="*/ 4 w 291"/>
                <a:gd name="T39" fmla="*/ 133 h 300"/>
                <a:gd name="T40" fmla="*/ 16 w 291"/>
                <a:gd name="T41" fmla="*/ 172 h 300"/>
                <a:gd name="T42" fmla="*/ 17 w 291"/>
                <a:gd name="T43" fmla="*/ 182 h 300"/>
                <a:gd name="T44" fmla="*/ 18 w 291"/>
                <a:gd name="T45" fmla="*/ 187 h 300"/>
                <a:gd name="T46" fmla="*/ 21 w 291"/>
                <a:gd name="T47" fmla="*/ 193 h 300"/>
                <a:gd name="T48" fmla="*/ 54 w 291"/>
                <a:gd name="T49" fmla="*/ 227 h 300"/>
                <a:gd name="T50" fmla="*/ 83 w 291"/>
                <a:gd name="T51" fmla="*/ 244 h 300"/>
                <a:gd name="T52" fmla="*/ 107 w 291"/>
                <a:gd name="T53" fmla="*/ 263 h 300"/>
                <a:gd name="T54" fmla="*/ 116 w 291"/>
                <a:gd name="T55" fmla="*/ 265 h 300"/>
                <a:gd name="T56" fmla="*/ 113 w 291"/>
                <a:gd name="T57" fmla="*/ 273 h 300"/>
                <a:gd name="T58" fmla="*/ 130 w 291"/>
                <a:gd name="T59" fmla="*/ 281 h 300"/>
                <a:gd name="T60" fmla="*/ 124 w 291"/>
                <a:gd name="T61" fmla="*/ 287 h 300"/>
                <a:gd name="T62" fmla="*/ 150 w 291"/>
                <a:gd name="T63" fmla="*/ 293 h 300"/>
                <a:gd name="T64" fmla="*/ 185 w 291"/>
                <a:gd name="T65" fmla="*/ 289 h 300"/>
                <a:gd name="T66" fmla="*/ 210 w 291"/>
                <a:gd name="T67" fmla="*/ 273 h 300"/>
                <a:gd name="T68" fmla="*/ 246 w 291"/>
                <a:gd name="T69" fmla="*/ 252 h 300"/>
                <a:gd name="T70" fmla="*/ 268 w 291"/>
                <a:gd name="T71" fmla="*/ 223 h 300"/>
                <a:gd name="T72" fmla="*/ 274 w 291"/>
                <a:gd name="T73" fmla="*/ 196 h 300"/>
                <a:gd name="T74" fmla="*/ 280 w 291"/>
                <a:gd name="T75" fmla="*/ 183 h 300"/>
                <a:gd name="T76" fmla="*/ 284 w 291"/>
                <a:gd name="T77" fmla="*/ 15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1" h="300">
                  <a:moveTo>
                    <a:pt x="284" y="135"/>
                  </a:moveTo>
                  <a:cubicBezTo>
                    <a:pt x="285" y="127"/>
                    <a:pt x="282" y="123"/>
                    <a:pt x="279" y="117"/>
                  </a:cubicBezTo>
                  <a:cubicBezTo>
                    <a:pt x="285" y="110"/>
                    <a:pt x="273" y="107"/>
                    <a:pt x="274" y="100"/>
                  </a:cubicBezTo>
                  <a:cubicBezTo>
                    <a:pt x="274" y="101"/>
                    <a:pt x="274" y="101"/>
                    <a:pt x="274" y="101"/>
                  </a:cubicBezTo>
                  <a:cubicBezTo>
                    <a:pt x="272" y="99"/>
                    <a:pt x="272" y="99"/>
                    <a:pt x="272" y="99"/>
                  </a:cubicBezTo>
                  <a:cubicBezTo>
                    <a:pt x="278" y="93"/>
                    <a:pt x="269" y="89"/>
                    <a:pt x="269" y="84"/>
                  </a:cubicBezTo>
                  <a:cubicBezTo>
                    <a:pt x="266" y="81"/>
                    <a:pt x="268" y="71"/>
                    <a:pt x="260" y="73"/>
                  </a:cubicBezTo>
                  <a:cubicBezTo>
                    <a:pt x="260" y="68"/>
                    <a:pt x="258" y="66"/>
                    <a:pt x="254" y="63"/>
                  </a:cubicBezTo>
                  <a:cubicBezTo>
                    <a:pt x="246" y="57"/>
                    <a:pt x="241" y="41"/>
                    <a:pt x="229" y="40"/>
                  </a:cubicBezTo>
                  <a:cubicBezTo>
                    <a:pt x="228" y="39"/>
                    <a:pt x="227" y="38"/>
                    <a:pt x="227" y="37"/>
                  </a:cubicBezTo>
                  <a:cubicBezTo>
                    <a:pt x="228" y="37"/>
                    <a:pt x="228" y="36"/>
                    <a:pt x="229" y="36"/>
                  </a:cubicBezTo>
                  <a:cubicBezTo>
                    <a:pt x="229" y="34"/>
                    <a:pt x="229" y="34"/>
                    <a:pt x="229" y="34"/>
                  </a:cubicBezTo>
                  <a:cubicBezTo>
                    <a:pt x="226" y="33"/>
                    <a:pt x="224" y="32"/>
                    <a:pt x="221" y="31"/>
                  </a:cubicBezTo>
                  <a:cubicBezTo>
                    <a:pt x="223" y="29"/>
                    <a:pt x="221" y="24"/>
                    <a:pt x="218" y="23"/>
                  </a:cubicBezTo>
                  <a:cubicBezTo>
                    <a:pt x="213" y="22"/>
                    <a:pt x="212" y="22"/>
                    <a:pt x="206" y="21"/>
                  </a:cubicBezTo>
                  <a:cubicBezTo>
                    <a:pt x="202" y="17"/>
                    <a:pt x="196" y="19"/>
                    <a:pt x="191" y="20"/>
                  </a:cubicBezTo>
                  <a:cubicBezTo>
                    <a:pt x="189" y="14"/>
                    <a:pt x="182" y="16"/>
                    <a:pt x="178" y="14"/>
                  </a:cubicBezTo>
                  <a:cubicBezTo>
                    <a:pt x="176" y="12"/>
                    <a:pt x="174" y="11"/>
                    <a:pt x="174" y="9"/>
                  </a:cubicBezTo>
                  <a:cubicBezTo>
                    <a:pt x="168" y="9"/>
                    <a:pt x="164" y="6"/>
                    <a:pt x="157" y="7"/>
                  </a:cubicBezTo>
                  <a:cubicBezTo>
                    <a:pt x="157" y="4"/>
                    <a:pt x="157" y="4"/>
                    <a:pt x="157" y="4"/>
                  </a:cubicBezTo>
                  <a:cubicBezTo>
                    <a:pt x="153" y="0"/>
                    <a:pt x="148" y="6"/>
                    <a:pt x="144" y="1"/>
                  </a:cubicBezTo>
                  <a:cubicBezTo>
                    <a:pt x="140" y="2"/>
                    <a:pt x="139" y="5"/>
                    <a:pt x="135" y="6"/>
                  </a:cubicBezTo>
                  <a:cubicBezTo>
                    <a:pt x="132" y="7"/>
                    <a:pt x="126" y="9"/>
                    <a:pt x="124" y="4"/>
                  </a:cubicBezTo>
                  <a:cubicBezTo>
                    <a:pt x="122" y="4"/>
                    <a:pt x="119" y="4"/>
                    <a:pt x="118" y="6"/>
                  </a:cubicBezTo>
                  <a:cubicBezTo>
                    <a:pt x="114" y="2"/>
                    <a:pt x="112" y="11"/>
                    <a:pt x="107" y="6"/>
                  </a:cubicBezTo>
                  <a:cubicBezTo>
                    <a:pt x="103" y="16"/>
                    <a:pt x="96" y="9"/>
                    <a:pt x="89" y="14"/>
                  </a:cubicBezTo>
                  <a:cubicBezTo>
                    <a:pt x="84" y="23"/>
                    <a:pt x="74" y="15"/>
                    <a:pt x="69" y="25"/>
                  </a:cubicBezTo>
                  <a:cubicBezTo>
                    <a:pt x="64" y="22"/>
                    <a:pt x="63" y="35"/>
                    <a:pt x="58" y="31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6" y="38"/>
                    <a:pt x="47" y="32"/>
                    <a:pt x="46" y="40"/>
                  </a:cubicBezTo>
                  <a:cubicBezTo>
                    <a:pt x="40" y="40"/>
                    <a:pt x="38" y="39"/>
                    <a:pt x="34" y="43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2" y="49"/>
                    <a:pt x="32" y="53"/>
                    <a:pt x="27" y="53"/>
                  </a:cubicBezTo>
                  <a:cubicBezTo>
                    <a:pt x="24" y="57"/>
                    <a:pt x="20" y="61"/>
                    <a:pt x="22" y="65"/>
                  </a:cubicBezTo>
                  <a:cubicBezTo>
                    <a:pt x="9" y="69"/>
                    <a:pt x="20" y="87"/>
                    <a:pt x="8" y="92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8" y="96"/>
                    <a:pt x="8" y="102"/>
                    <a:pt x="3" y="99"/>
                  </a:cubicBezTo>
                  <a:cubicBezTo>
                    <a:pt x="2" y="101"/>
                    <a:pt x="4" y="102"/>
                    <a:pt x="5" y="103"/>
                  </a:cubicBezTo>
                  <a:cubicBezTo>
                    <a:pt x="2" y="109"/>
                    <a:pt x="6" y="114"/>
                    <a:pt x="8" y="121"/>
                  </a:cubicBezTo>
                  <a:cubicBezTo>
                    <a:pt x="5" y="124"/>
                    <a:pt x="0" y="128"/>
                    <a:pt x="4" y="133"/>
                  </a:cubicBezTo>
                  <a:cubicBezTo>
                    <a:pt x="12" y="137"/>
                    <a:pt x="0" y="147"/>
                    <a:pt x="8" y="149"/>
                  </a:cubicBezTo>
                  <a:cubicBezTo>
                    <a:pt x="5" y="159"/>
                    <a:pt x="14" y="166"/>
                    <a:pt x="16" y="172"/>
                  </a:cubicBezTo>
                  <a:cubicBezTo>
                    <a:pt x="13" y="175"/>
                    <a:pt x="17" y="180"/>
                    <a:pt x="16" y="183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9" y="184"/>
                    <a:pt x="19" y="184"/>
                    <a:pt x="19" y="184"/>
                  </a:cubicBezTo>
                  <a:cubicBezTo>
                    <a:pt x="19" y="185"/>
                    <a:pt x="19" y="186"/>
                    <a:pt x="18" y="187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1" y="193"/>
                    <a:pt x="21" y="193"/>
                    <a:pt x="21" y="193"/>
                  </a:cubicBezTo>
                  <a:cubicBezTo>
                    <a:pt x="26" y="202"/>
                    <a:pt x="38" y="205"/>
                    <a:pt x="43" y="215"/>
                  </a:cubicBezTo>
                  <a:cubicBezTo>
                    <a:pt x="51" y="215"/>
                    <a:pt x="47" y="225"/>
                    <a:pt x="54" y="227"/>
                  </a:cubicBezTo>
                  <a:cubicBezTo>
                    <a:pt x="64" y="224"/>
                    <a:pt x="62" y="237"/>
                    <a:pt x="71" y="236"/>
                  </a:cubicBezTo>
                  <a:cubicBezTo>
                    <a:pt x="72" y="243"/>
                    <a:pt x="83" y="237"/>
                    <a:pt x="83" y="244"/>
                  </a:cubicBezTo>
                  <a:cubicBezTo>
                    <a:pt x="86" y="244"/>
                    <a:pt x="86" y="244"/>
                    <a:pt x="86" y="244"/>
                  </a:cubicBezTo>
                  <a:cubicBezTo>
                    <a:pt x="92" y="253"/>
                    <a:pt x="104" y="253"/>
                    <a:pt x="107" y="263"/>
                  </a:cubicBezTo>
                  <a:cubicBezTo>
                    <a:pt x="110" y="261"/>
                    <a:pt x="115" y="259"/>
                    <a:pt x="117" y="263"/>
                  </a:cubicBezTo>
                  <a:cubicBezTo>
                    <a:pt x="116" y="265"/>
                    <a:pt x="116" y="265"/>
                    <a:pt x="116" y="265"/>
                  </a:cubicBezTo>
                  <a:cubicBezTo>
                    <a:pt x="120" y="269"/>
                    <a:pt x="120" y="269"/>
                    <a:pt x="120" y="269"/>
                  </a:cubicBezTo>
                  <a:cubicBezTo>
                    <a:pt x="119" y="273"/>
                    <a:pt x="114" y="269"/>
                    <a:pt x="113" y="273"/>
                  </a:cubicBezTo>
                  <a:cubicBezTo>
                    <a:pt x="116" y="275"/>
                    <a:pt x="120" y="278"/>
                    <a:pt x="122" y="275"/>
                  </a:cubicBezTo>
                  <a:cubicBezTo>
                    <a:pt x="124" y="278"/>
                    <a:pt x="127" y="278"/>
                    <a:pt x="130" y="281"/>
                  </a:cubicBezTo>
                  <a:cubicBezTo>
                    <a:pt x="132" y="283"/>
                    <a:pt x="135" y="277"/>
                    <a:pt x="137" y="282"/>
                  </a:cubicBezTo>
                  <a:cubicBezTo>
                    <a:pt x="133" y="285"/>
                    <a:pt x="130" y="285"/>
                    <a:pt x="124" y="287"/>
                  </a:cubicBezTo>
                  <a:cubicBezTo>
                    <a:pt x="126" y="287"/>
                    <a:pt x="130" y="289"/>
                    <a:pt x="130" y="287"/>
                  </a:cubicBezTo>
                  <a:cubicBezTo>
                    <a:pt x="135" y="291"/>
                    <a:pt x="145" y="288"/>
                    <a:pt x="150" y="293"/>
                  </a:cubicBezTo>
                  <a:cubicBezTo>
                    <a:pt x="154" y="294"/>
                    <a:pt x="156" y="293"/>
                    <a:pt x="157" y="290"/>
                  </a:cubicBezTo>
                  <a:cubicBezTo>
                    <a:pt x="168" y="300"/>
                    <a:pt x="174" y="285"/>
                    <a:pt x="185" y="289"/>
                  </a:cubicBezTo>
                  <a:cubicBezTo>
                    <a:pt x="195" y="289"/>
                    <a:pt x="191" y="272"/>
                    <a:pt x="202" y="279"/>
                  </a:cubicBezTo>
                  <a:cubicBezTo>
                    <a:pt x="205" y="274"/>
                    <a:pt x="211" y="281"/>
                    <a:pt x="210" y="273"/>
                  </a:cubicBezTo>
                  <a:cubicBezTo>
                    <a:pt x="212" y="269"/>
                    <a:pt x="216" y="270"/>
                    <a:pt x="219" y="270"/>
                  </a:cubicBezTo>
                  <a:cubicBezTo>
                    <a:pt x="225" y="260"/>
                    <a:pt x="237" y="259"/>
                    <a:pt x="246" y="252"/>
                  </a:cubicBezTo>
                  <a:cubicBezTo>
                    <a:pt x="245" y="245"/>
                    <a:pt x="253" y="244"/>
                    <a:pt x="253" y="237"/>
                  </a:cubicBezTo>
                  <a:cubicBezTo>
                    <a:pt x="260" y="234"/>
                    <a:pt x="260" y="225"/>
                    <a:pt x="268" y="223"/>
                  </a:cubicBezTo>
                  <a:cubicBezTo>
                    <a:pt x="267" y="218"/>
                    <a:pt x="269" y="210"/>
                    <a:pt x="270" y="205"/>
                  </a:cubicBezTo>
                  <a:cubicBezTo>
                    <a:pt x="273" y="203"/>
                    <a:pt x="270" y="197"/>
                    <a:pt x="274" y="196"/>
                  </a:cubicBezTo>
                  <a:cubicBezTo>
                    <a:pt x="274" y="195"/>
                    <a:pt x="274" y="195"/>
                    <a:pt x="274" y="195"/>
                  </a:cubicBezTo>
                  <a:cubicBezTo>
                    <a:pt x="281" y="194"/>
                    <a:pt x="274" y="185"/>
                    <a:pt x="280" y="183"/>
                  </a:cubicBezTo>
                  <a:cubicBezTo>
                    <a:pt x="280" y="179"/>
                    <a:pt x="280" y="171"/>
                    <a:pt x="284" y="169"/>
                  </a:cubicBezTo>
                  <a:cubicBezTo>
                    <a:pt x="284" y="159"/>
                    <a:pt x="284" y="159"/>
                    <a:pt x="284" y="159"/>
                  </a:cubicBezTo>
                  <a:cubicBezTo>
                    <a:pt x="279" y="151"/>
                    <a:pt x="291" y="143"/>
                    <a:pt x="284" y="135"/>
                  </a:cubicBezTo>
                  <a:close/>
                </a:path>
              </a:pathLst>
            </a:custGeom>
            <a:solidFill>
              <a:srgbClr val="4C1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b="1"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1168678" y="602938"/>
              <a:ext cx="582540" cy="4572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仿宋" panose="02010609060101010101" charset="-122"/>
                  <a:ea typeface="仿宋" panose="02010609060101010101" charset="-122"/>
                </a:rPr>
                <a:t>二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819918" y="1337672"/>
            <a:ext cx="1954887" cy="1926149"/>
            <a:chOff x="4579263" y="1833932"/>
            <a:chExt cx="1954887" cy="1683968"/>
          </a:xfrm>
        </p:grpSpPr>
        <p:sp>
          <p:nvSpPr>
            <p:cNvPr id="33" name="文本框 32"/>
            <p:cNvSpPr txBox="1"/>
            <p:nvPr/>
          </p:nvSpPr>
          <p:spPr>
            <a:xfrm>
              <a:off x="4579263" y="1833932"/>
              <a:ext cx="430887" cy="168396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600" b="1" spc="300" dirty="0">
                  <a:solidFill>
                    <a:srgbClr val="323E32"/>
                  </a:solidFill>
                  <a:latin typeface="仿宋" panose="02010609060101010101" charset="-122"/>
                  <a:ea typeface="仿宋" panose="02010609060101010101" charset="-122"/>
                </a:rPr>
                <a:t>地坛人群的形态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087263" y="1833932"/>
              <a:ext cx="430887" cy="168396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600" b="1" spc="300" dirty="0">
                  <a:solidFill>
                    <a:srgbClr val="323E32"/>
                  </a:solidFill>
                  <a:latin typeface="仿宋" panose="02010609060101010101" charset="-122"/>
                  <a:ea typeface="仿宋" panose="02010609060101010101" charset="-122"/>
                </a:rPr>
                <a:t>四季生命的形态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595263" y="1833932"/>
              <a:ext cx="430887" cy="168396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600" b="1" spc="300" dirty="0">
                  <a:solidFill>
                    <a:srgbClr val="323E32"/>
                  </a:solidFill>
                  <a:latin typeface="仿宋" panose="02010609060101010101" charset="-122"/>
                  <a:ea typeface="仿宋" panose="02010609060101010101" charset="-122"/>
                </a:rPr>
                <a:t>他者生命的形态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103263" y="1833932"/>
              <a:ext cx="430887" cy="168396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600" b="1" spc="300" dirty="0">
                  <a:solidFill>
                    <a:srgbClr val="323E32"/>
                  </a:solidFill>
                  <a:latin typeface="仿宋" panose="02010609060101010101" charset="-122"/>
                  <a:ea typeface="仿宋" panose="02010609060101010101" charset="-122"/>
                </a:rPr>
                <a:t>生命的沉思</a:t>
              </a: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5048707" y="1879075"/>
              <a:ext cx="0" cy="146668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5556707" y="1879075"/>
              <a:ext cx="0" cy="146668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6064707" y="1879075"/>
              <a:ext cx="0" cy="146668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7774805" y="3594180"/>
            <a:ext cx="428625" cy="434519"/>
            <a:chOff x="11168678" y="552138"/>
            <a:chExt cx="582540" cy="590550"/>
          </a:xfrm>
        </p:grpSpPr>
        <p:sp>
          <p:nvSpPr>
            <p:cNvPr id="41" name="Freeform 5"/>
            <p:cNvSpPr/>
            <p:nvPr/>
          </p:nvSpPr>
          <p:spPr bwMode="auto">
            <a:xfrm>
              <a:off x="11175884" y="552138"/>
              <a:ext cx="573204" cy="590550"/>
            </a:xfrm>
            <a:custGeom>
              <a:avLst/>
              <a:gdLst>
                <a:gd name="T0" fmla="*/ 279 w 291"/>
                <a:gd name="T1" fmla="*/ 117 h 300"/>
                <a:gd name="T2" fmla="*/ 274 w 291"/>
                <a:gd name="T3" fmla="*/ 101 h 300"/>
                <a:gd name="T4" fmla="*/ 269 w 291"/>
                <a:gd name="T5" fmla="*/ 84 h 300"/>
                <a:gd name="T6" fmla="*/ 254 w 291"/>
                <a:gd name="T7" fmla="*/ 63 h 300"/>
                <a:gd name="T8" fmla="*/ 227 w 291"/>
                <a:gd name="T9" fmla="*/ 37 h 300"/>
                <a:gd name="T10" fmla="*/ 229 w 291"/>
                <a:gd name="T11" fmla="*/ 34 h 300"/>
                <a:gd name="T12" fmla="*/ 218 w 291"/>
                <a:gd name="T13" fmla="*/ 23 h 300"/>
                <a:gd name="T14" fmla="*/ 191 w 291"/>
                <a:gd name="T15" fmla="*/ 20 h 300"/>
                <a:gd name="T16" fmla="*/ 174 w 291"/>
                <a:gd name="T17" fmla="*/ 9 h 300"/>
                <a:gd name="T18" fmla="*/ 157 w 291"/>
                <a:gd name="T19" fmla="*/ 4 h 300"/>
                <a:gd name="T20" fmla="*/ 135 w 291"/>
                <a:gd name="T21" fmla="*/ 6 h 300"/>
                <a:gd name="T22" fmla="*/ 118 w 291"/>
                <a:gd name="T23" fmla="*/ 6 h 300"/>
                <a:gd name="T24" fmla="*/ 89 w 291"/>
                <a:gd name="T25" fmla="*/ 14 h 300"/>
                <a:gd name="T26" fmla="*/ 58 w 291"/>
                <a:gd name="T27" fmla="*/ 31 h 300"/>
                <a:gd name="T28" fmla="*/ 46 w 291"/>
                <a:gd name="T29" fmla="*/ 40 h 300"/>
                <a:gd name="T30" fmla="*/ 35 w 291"/>
                <a:gd name="T31" fmla="*/ 45 h 300"/>
                <a:gd name="T32" fmla="*/ 22 w 291"/>
                <a:gd name="T33" fmla="*/ 65 h 300"/>
                <a:gd name="T34" fmla="*/ 10 w 291"/>
                <a:gd name="T35" fmla="*/ 93 h 300"/>
                <a:gd name="T36" fmla="*/ 5 w 291"/>
                <a:gd name="T37" fmla="*/ 103 h 300"/>
                <a:gd name="T38" fmla="*/ 4 w 291"/>
                <a:gd name="T39" fmla="*/ 133 h 300"/>
                <a:gd name="T40" fmla="*/ 16 w 291"/>
                <a:gd name="T41" fmla="*/ 172 h 300"/>
                <a:gd name="T42" fmla="*/ 17 w 291"/>
                <a:gd name="T43" fmla="*/ 182 h 300"/>
                <a:gd name="T44" fmla="*/ 18 w 291"/>
                <a:gd name="T45" fmla="*/ 187 h 300"/>
                <a:gd name="T46" fmla="*/ 21 w 291"/>
                <a:gd name="T47" fmla="*/ 193 h 300"/>
                <a:gd name="T48" fmla="*/ 54 w 291"/>
                <a:gd name="T49" fmla="*/ 227 h 300"/>
                <a:gd name="T50" fmla="*/ 83 w 291"/>
                <a:gd name="T51" fmla="*/ 244 h 300"/>
                <a:gd name="T52" fmla="*/ 107 w 291"/>
                <a:gd name="T53" fmla="*/ 263 h 300"/>
                <a:gd name="T54" fmla="*/ 116 w 291"/>
                <a:gd name="T55" fmla="*/ 265 h 300"/>
                <a:gd name="T56" fmla="*/ 113 w 291"/>
                <a:gd name="T57" fmla="*/ 273 h 300"/>
                <a:gd name="T58" fmla="*/ 130 w 291"/>
                <a:gd name="T59" fmla="*/ 281 h 300"/>
                <a:gd name="T60" fmla="*/ 124 w 291"/>
                <a:gd name="T61" fmla="*/ 287 h 300"/>
                <a:gd name="T62" fmla="*/ 150 w 291"/>
                <a:gd name="T63" fmla="*/ 293 h 300"/>
                <a:gd name="T64" fmla="*/ 185 w 291"/>
                <a:gd name="T65" fmla="*/ 289 h 300"/>
                <a:gd name="T66" fmla="*/ 210 w 291"/>
                <a:gd name="T67" fmla="*/ 273 h 300"/>
                <a:gd name="T68" fmla="*/ 246 w 291"/>
                <a:gd name="T69" fmla="*/ 252 h 300"/>
                <a:gd name="T70" fmla="*/ 268 w 291"/>
                <a:gd name="T71" fmla="*/ 223 h 300"/>
                <a:gd name="T72" fmla="*/ 274 w 291"/>
                <a:gd name="T73" fmla="*/ 196 h 300"/>
                <a:gd name="T74" fmla="*/ 280 w 291"/>
                <a:gd name="T75" fmla="*/ 183 h 300"/>
                <a:gd name="T76" fmla="*/ 284 w 291"/>
                <a:gd name="T77" fmla="*/ 15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1" h="300">
                  <a:moveTo>
                    <a:pt x="284" y="135"/>
                  </a:moveTo>
                  <a:cubicBezTo>
                    <a:pt x="285" y="127"/>
                    <a:pt x="282" y="123"/>
                    <a:pt x="279" y="117"/>
                  </a:cubicBezTo>
                  <a:cubicBezTo>
                    <a:pt x="285" y="110"/>
                    <a:pt x="273" y="107"/>
                    <a:pt x="274" y="100"/>
                  </a:cubicBezTo>
                  <a:cubicBezTo>
                    <a:pt x="274" y="101"/>
                    <a:pt x="274" y="101"/>
                    <a:pt x="274" y="101"/>
                  </a:cubicBezTo>
                  <a:cubicBezTo>
                    <a:pt x="272" y="99"/>
                    <a:pt x="272" y="99"/>
                    <a:pt x="272" y="99"/>
                  </a:cubicBezTo>
                  <a:cubicBezTo>
                    <a:pt x="278" y="93"/>
                    <a:pt x="269" y="89"/>
                    <a:pt x="269" y="84"/>
                  </a:cubicBezTo>
                  <a:cubicBezTo>
                    <a:pt x="266" y="81"/>
                    <a:pt x="268" y="71"/>
                    <a:pt x="260" y="73"/>
                  </a:cubicBezTo>
                  <a:cubicBezTo>
                    <a:pt x="260" y="68"/>
                    <a:pt x="258" y="66"/>
                    <a:pt x="254" y="63"/>
                  </a:cubicBezTo>
                  <a:cubicBezTo>
                    <a:pt x="246" y="57"/>
                    <a:pt x="241" y="41"/>
                    <a:pt x="229" y="40"/>
                  </a:cubicBezTo>
                  <a:cubicBezTo>
                    <a:pt x="228" y="39"/>
                    <a:pt x="227" y="38"/>
                    <a:pt x="227" y="37"/>
                  </a:cubicBezTo>
                  <a:cubicBezTo>
                    <a:pt x="228" y="37"/>
                    <a:pt x="228" y="36"/>
                    <a:pt x="229" y="36"/>
                  </a:cubicBezTo>
                  <a:cubicBezTo>
                    <a:pt x="229" y="34"/>
                    <a:pt x="229" y="34"/>
                    <a:pt x="229" y="34"/>
                  </a:cubicBezTo>
                  <a:cubicBezTo>
                    <a:pt x="226" y="33"/>
                    <a:pt x="224" y="32"/>
                    <a:pt x="221" y="31"/>
                  </a:cubicBezTo>
                  <a:cubicBezTo>
                    <a:pt x="223" y="29"/>
                    <a:pt x="221" y="24"/>
                    <a:pt x="218" y="23"/>
                  </a:cubicBezTo>
                  <a:cubicBezTo>
                    <a:pt x="213" y="22"/>
                    <a:pt x="212" y="22"/>
                    <a:pt x="206" y="21"/>
                  </a:cubicBezTo>
                  <a:cubicBezTo>
                    <a:pt x="202" y="17"/>
                    <a:pt x="196" y="19"/>
                    <a:pt x="191" y="20"/>
                  </a:cubicBezTo>
                  <a:cubicBezTo>
                    <a:pt x="189" y="14"/>
                    <a:pt x="182" y="16"/>
                    <a:pt x="178" y="14"/>
                  </a:cubicBezTo>
                  <a:cubicBezTo>
                    <a:pt x="176" y="12"/>
                    <a:pt x="174" y="11"/>
                    <a:pt x="174" y="9"/>
                  </a:cubicBezTo>
                  <a:cubicBezTo>
                    <a:pt x="168" y="9"/>
                    <a:pt x="164" y="6"/>
                    <a:pt x="157" y="7"/>
                  </a:cubicBezTo>
                  <a:cubicBezTo>
                    <a:pt x="157" y="4"/>
                    <a:pt x="157" y="4"/>
                    <a:pt x="157" y="4"/>
                  </a:cubicBezTo>
                  <a:cubicBezTo>
                    <a:pt x="153" y="0"/>
                    <a:pt x="148" y="6"/>
                    <a:pt x="144" y="1"/>
                  </a:cubicBezTo>
                  <a:cubicBezTo>
                    <a:pt x="140" y="2"/>
                    <a:pt x="139" y="5"/>
                    <a:pt x="135" y="6"/>
                  </a:cubicBezTo>
                  <a:cubicBezTo>
                    <a:pt x="132" y="7"/>
                    <a:pt x="126" y="9"/>
                    <a:pt x="124" y="4"/>
                  </a:cubicBezTo>
                  <a:cubicBezTo>
                    <a:pt x="122" y="4"/>
                    <a:pt x="119" y="4"/>
                    <a:pt x="118" y="6"/>
                  </a:cubicBezTo>
                  <a:cubicBezTo>
                    <a:pt x="114" y="2"/>
                    <a:pt x="112" y="11"/>
                    <a:pt x="107" y="6"/>
                  </a:cubicBezTo>
                  <a:cubicBezTo>
                    <a:pt x="103" y="16"/>
                    <a:pt x="96" y="9"/>
                    <a:pt x="89" y="14"/>
                  </a:cubicBezTo>
                  <a:cubicBezTo>
                    <a:pt x="84" y="23"/>
                    <a:pt x="74" y="15"/>
                    <a:pt x="69" y="25"/>
                  </a:cubicBezTo>
                  <a:cubicBezTo>
                    <a:pt x="64" y="22"/>
                    <a:pt x="63" y="35"/>
                    <a:pt x="58" y="31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6" y="38"/>
                    <a:pt x="47" y="32"/>
                    <a:pt x="46" y="40"/>
                  </a:cubicBezTo>
                  <a:cubicBezTo>
                    <a:pt x="40" y="40"/>
                    <a:pt x="38" y="39"/>
                    <a:pt x="34" y="43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2" y="49"/>
                    <a:pt x="32" y="53"/>
                    <a:pt x="27" y="53"/>
                  </a:cubicBezTo>
                  <a:cubicBezTo>
                    <a:pt x="24" y="57"/>
                    <a:pt x="20" y="61"/>
                    <a:pt x="22" y="65"/>
                  </a:cubicBezTo>
                  <a:cubicBezTo>
                    <a:pt x="9" y="69"/>
                    <a:pt x="20" y="87"/>
                    <a:pt x="8" y="92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8" y="96"/>
                    <a:pt x="8" y="102"/>
                    <a:pt x="3" y="99"/>
                  </a:cubicBezTo>
                  <a:cubicBezTo>
                    <a:pt x="2" y="101"/>
                    <a:pt x="4" y="102"/>
                    <a:pt x="5" y="103"/>
                  </a:cubicBezTo>
                  <a:cubicBezTo>
                    <a:pt x="2" y="109"/>
                    <a:pt x="6" y="114"/>
                    <a:pt x="8" y="121"/>
                  </a:cubicBezTo>
                  <a:cubicBezTo>
                    <a:pt x="5" y="124"/>
                    <a:pt x="0" y="128"/>
                    <a:pt x="4" y="133"/>
                  </a:cubicBezTo>
                  <a:cubicBezTo>
                    <a:pt x="12" y="137"/>
                    <a:pt x="0" y="147"/>
                    <a:pt x="8" y="149"/>
                  </a:cubicBezTo>
                  <a:cubicBezTo>
                    <a:pt x="5" y="159"/>
                    <a:pt x="14" y="166"/>
                    <a:pt x="16" y="172"/>
                  </a:cubicBezTo>
                  <a:cubicBezTo>
                    <a:pt x="13" y="175"/>
                    <a:pt x="17" y="180"/>
                    <a:pt x="16" y="183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9" y="184"/>
                    <a:pt x="19" y="184"/>
                    <a:pt x="19" y="184"/>
                  </a:cubicBezTo>
                  <a:cubicBezTo>
                    <a:pt x="19" y="185"/>
                    <a:pt x="19" y="186"/>
                    <a:pt x="18" y="187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1" y="193"/>
                    <a:pt x="21" y="193"/>
                    <a:pt x="21" y="193"/>
                  </a:cubicBezTo>
                  <a:cubicBezTo>
                    <a:pt x="26" y="202"/>
                    <a:pt x="38" y="205"/>
                    <a:pt x="43" y="215"/>
                  </a:cubicBezTo>
                  <a:cubicBezTo>
                    <a:pt x="51" y="215"/>
                    <a:pt x="47" y="225"/>
                    <a:pt x="54" y="227"/>
                  </a:cubicBezTo>
                  <a:cubicBezTo>
                    <a:pt x="64" y="224"/>
                    <a:pt x="62" y="237"/>
                    <a:pt x="71" y="236"/>
                  </a:cubicBezTo>
                  <a:cubicBezTo>
                    <a:pt x="72" y="243"/>
                    <a:pt x="83" y="237"/>
                    <a:pt x="83" y="244"/>
                  </a:cubicBezTo>
                  <a:cubicBezTo>
                    <a:pt x="86" y="244"/>
                    <a:pt x="86" y="244"/>
                    <a:pt x="86" y="244"/>
                  </a:cubicBezTo>
                  <a:cubicBezTo>
                    <a:pt x="92" y="253"/>
                    <a:pt x="104" y="253"/>
                    <a:pt x="107" y="263"/>
                  </a:cubicBezTo>
                  <a:cubicBezTo>
                    <a:pt x="110" y="261"/>
                    <a:pt x="115" y="259"/>
                    <a:pt x="117" y="263"/>
                  </a:cubicBezTo>
                  <a:cubicBezTo>
                    <a:pt x="116" y="265"/>
                    <a:pt x="116" y="265"/>
                    <a:pt x="116" y="265"/>
                  </a:cubicBezTo>
                  <a:cubicBezTo>
                    <a:pt x="120" y="269"/>
                    <a:pt x="120" y="269"/>
                    <a:pt x="120" y="269"/>
                  </a:cubicBezTo>
                  <a:cubicBezTo>
                    <a:pt x="119" y="273"/>
                    <a:pt x="114" y="269"/>
                    <a:pt x="113" y="273"/>
                  </a:cubicBezTo>
                  <a:cubicBezTo>
                    <a:pt x="116" y="275"/>
                    <a:pt x="120" y="278"/>
                    <a:pt x="122" y="275"/>
                  </a:cubicBezTo>
                  <a:cubicBezTo>
                    <a:pt x="124" y="278"/>
                    <a:pt x="127" y="278"/>
                    <a:pt x="130" y="281"/>
                  </a:cubicBezTo>
                  <a:cubicBezTo>
                    <a:pt x="132" y="283"/>
                    <a:pt x="135" y="277"/>
                    <a:pt x="137" y="282"/>
                  </a:cubicBezTo>
                  <a:cubicBezTo>
                    <a:pt x="133" y="285"/>
                    <a:pt x="130" y="285"/>
                    <a:pt x="124" y="287"/>
                  </a:cubicBezTo>
                  <a:cubicBezTo>
                    <a:pt x="126" y="287"/>
                    <a:pt x="130" y="289"/>
                    <a:pt x="130" y="287"/>
                  </a:cubicBezTo>
                  <a:cubicBezTo>
                    <a:pt x="135" y="291"/>
                    <a:pt x="145" y="288"/>
                    <a:pt x="150" y="293"/>
                  </a:cubicBezTo>
                  <a:cubicBezTo>
                    <a:pt x="154" y="294"/>
                    <a:pt x="156" y="293"/>
                    <a:pt x="157" y="290"/>
                  </a:cubicBezTo>
                  <a:cubicBezTo>
                    <a:pt x="168" y="300"/>
                    <a:pt x="174" y="285"/>
                    <a:pt x="185" y="289"/>
                  </a:cubicBezTo>
                  <a:cubicBezTo>
                    <a:pt x="195" y="289"/>
                    <a:pt x="191" y="272"/>
                    <a:pt x="202" y="279"/>
                  </a:cubicBezTo>
                  <a:cubicBezTo>
                    <a:pt x="205" y="274"/>
                    <a:pt x="211" y="281"/>
                    <a:pt x="210" y="273"/>
                  </a:cubicBezTo>
                  <a:cubicBezTo>
                    <a:pt x="212" y="269"/>
                    <a:pt x="216" y="270"/>
                    <a:pt x="219" y="270"/>
                  </a:cubicBezTo>
                  <a:cubicBezTo>
                    <a:pt x="225" y="260"/>
                    <a:pt x="237" y="259"/>
                    <a:pt x="246" y="252"/>
                  </a:cubicBezTo>
                  <a:cubicBezTo>
                    <a:pt x="245" y="245"/>
                    <a:pt x="253" y="244"/>
                    <a:pt x="253" y="237"/>
                  </a:cubicBezTo>
                  <a:cubicBezTo>
                    <a:pt x="260" y="234"/>
                    <a:pt x="260" y="225"/>
                    <a:pt x="268" y="223"/>
                  </a:cubicBezTo>
                  <a:cubicBezTo>
                    <a:pt x="267" y="218"/>
                    <a:pt x="269" y="210"/>
                    <a:pt x="270" y="205"/>
                  </a:cubicBezTo>
                  <a:cubicBezTo>
                    <a:pt x="273" y="203"/>
                    <a:pt x="270" y="197"/>
                    <a:pt x="274" y="196"/>
                  </a:cubicBezTo>
                  <a:cubicBezTo>
                    <a:pt x="274" y="195"/>
                    <a:pt x="274" y="195"/>
                    <a:pt x="274" y="195"/>
                  </a:cubicBezTo>
                  <a:cubicBezTo>
                    <a:pt x="281" y="194"/>
                    <a:pt x="274" y="185"/>
                    <a:pt x="280" y="183"/>
                  </a:cubicBezTo>
                  <a:cubicBezTo>
                    <a:pt x="280" y="179"/>
                    <a:pt x="280" y="171"/>
                    <a:pt x="284" y="169"/>
                  </a:cubicBezTo>
                  <a:cubicBezTo>
                    <a:pt x="284" y="159"/>
                    <a:pt x="284" y="159"/>
                    <a:pt x="284" y="159"/>
                  </a:cubicBezTo>
                  <a:cubicBezTo>
                    <a:pt x="279" y="151"/>
                    <a:pt x="291" y="143"/>
                    <a:pt x="284" y="135"/>
                  </a:cubicBezTo>
                  <a:close/>
                </a:path>
              </a:pathLst>
            </a:custGeom>
            <a:solidFill>
              <a:srgbClr val="4C1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b="1"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1168678" y="602938"/>
              <a:ext cx="582540" cy="4572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仿宋" panose="02010609060101010101" charset="-122"/>
                  <a:ea typeface="仿宋" panose="02010609060101010101" charset="-122"/>
                </a:rPr>
                <a:t>三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117114" y="4063119"/>
            <a:ext cx="2472925" cy="1937530"/>
            <a:chOff x="4582499" y="1833930"/>
            <a:chExt cx="2472925" cy="1693918"/>
          </a:xfrm>
        </p:grpSpPr>
        <p:sp>
          <p:nvSpPr>
            <p:cNvPr id="44" name="文本框 43"/>
            <p:cNvSpPr txBox="1"/>
            <p:nvPr/>
          </p:nvSpPr>
          <p:spPr>
            <a:xfrm>
              <a:off x="4582499" y="1833930"/>
              <a:ext cx="923330" cy="168396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spc="300" dirty="0">
                  <a:solidFill>
                    <a:srgbClr val="323E32"/>
                  </a:solidFill>
                  <a:latin typeface="仿宋" panose="02010609060101010101" charset="-122"/>
                  <a:ea typeface="仿宋" panose="02010609060101010101" charset="-122"/>
                </a:rPr>
                <a:t>身体残缺和</a:t>
              </a:r>
              <a:endParaRPr lang="en-US" altLang="zh-CN" sz="1600" b="1" spc="300" dirty="0">
                <a:solidFill>
                  <a:srgbClr val="323E32"/>
                </a:solidFill>
                <a:latin typeface="仿宋" panose="02010609060101010101" charset="-122"/>
                <a:ea typeface="仿宋" panose="02010609060101010101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b="1" spc="300" dirty="0">
                  <a:solidFill>
                    <a:srgbClr val="323E32"/>
                  </a:solidFill>
                  <a:latin typeface="仿宋" panose="02010609060101010101" charset="-122"/>
                  <a:ea typeface="仿宋" panose="02010609060101010101" charset="-122"/>
                </a:rPr>
                <a:t>情感世界的完美 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603518" y="1843880"/>
              <a:ext cx="923330" cy="168396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spc="300" dirty="0">
                  <a:solidFill>
                    <a:srgbClr val="323E32"/>
                  </a:solidFill>
                  <a:latin typeface="仿宋" panose="02010609060101010101" charset="-122"/>
                  <a:ea typeface="仿宋" panose="02010609060101010101" charset="-122"/>
                </a:rPr>
                <a:t>身体残缺和</a:t>
              </a:r>
              <a:endParaRPr lang="en-US" altLang="zh-CN" sz="1600" b="1" spc="300" dirty="0">
                <a:solidFill>
                  <a:srgbClr val="323E32"/>
                </a:solidFill>
                <a:latin typeface="仿宋" panose="02010609060101010101" charset="-122"/>
                <a:ea typeface="仿宋" panose="02010609060101010101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b="1" spc="300" dirty="0">
                  <a:solidFill>
                    <a:srgbClr val="323E32"/>
                  </a:solidFill>
                  <a:latin typeface="仿宋" panose="02010609060101010101" charset="-122"/>
                  <a:ea typeface="仿宋" panose="02010609060101010101" charset="-122"/>
                </a:rPr>
                <a:t>精神世界的完美 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6624537" y="1833930"/>
              <a:ext cx="430887" cy="168396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600" b="1" spc="300" dirty="0">
                  <a:solidFill>
                    <a:srgbClr val="323E32"/>
                  </a:solidFill>
                  <a:latin typeface="仿宋" panose="02010609060101010101" charset="-122"/>
                  <a:ea typeface="仿宋" panose="02010609060101010101" charset="-122"/>
                </a:rPr>
                <a:t>残缺中的完美</a:t>
              </a:r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5459401" y="1906623"/>
              <a:ext cx="0" cy="146668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6490376" y="1879075"/>
              <a:ext cx="0" cy="146668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文本框 61"/>
          <p:cNvSpPr txBox="1"/>
          <p:nvPr/>
        </p:nvSpPr>
        <p:spPr>
          <a:xfrm>
            <a:off x="3163067" y="4568097"/>
            <a:ext cx="336747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latin typeface="仿宋" panose="02010609060101010101" charset="-122"/>
                <a:ea typeface="仿宋" panose="02010609060101010101" charset="-122"/>
              </a:rPr>
              <a:t>目 录</a:t>
            </a: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4" t="16719" r="69336" b="53532"/>
          <a:stretch>
            <a:fillRect/>
          </a:stretch>
        </p:blipFill>
        <p:spPr>
          <a:xfrm>
            <a:off x="8609512" y="1171029"/>
            <a:ext cx="1182914" cy="158931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宽屏</PresentationFormat>
  <Paragraphs>27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仿宋</vt:lpstr>
      <vt:lpstr>楷体</vt:lpstr>
      <vt:lpstr>腾祥铁山楷书简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2281862713@qq.com</dc:creator>
  <cp:lastModifiedBy>2281862713@qq.com</cp:lastModifiedBy>
  <cp:revision>2</cp:revision>
  <dcterms:created xsi:type="dcterms:W3CDTF">2020-09-11T06:46:38Z</dcterms:created>
  <dcterms:modified xsi:type="dcterms:W3CDTF">2020-09-11T06:47:26Z</dcterms:modified>
</cp:coreProperties>
</file>