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sldIdLst>
    <p:sldId id="269" r:id="rId5"/>
    <p:sldId id="287" r:id="rId6"/>
    <p:sldId id="268" r:id="rId7"/>
    <p:sldId id="445" r:id="rId8"/>
    <p:sldId id="430" r:id="rId9"/>
    <p:sldId id="441" r:id="rId10"/>
    <p:sldId id="435" r:id="rId11"/>
    <p:sldId id="444" r:id="rId12"/>
    <p:sldId id="446" r:id="rId13"/>
    <p:sldId id="427" r:id="rId14"/>
    <p:sldId id="431" r:id="rId15"/>
    <p:sldId id="432" r:id="rId16"/>
    <p:sldId id="433" r:id="rId17"/>
    <p:sldId id="434" r:id="rId18"/>
    <p:sldId id="440" r:id="rId19"/>
    <p:sldId id="439" r:id="rId20"/>
    <p:sldId id="437" r:id="rId21"/>
    <p:sldId id="447" r:id="rId22"/>
    <p:sldId id="442" r:id="rId23"/>
    <p:sldId id="443" r:id="rId24"/>
    <p:sldId id="448" r:id="rId25"/>
    <p:sldId id="449" r:id="rId26"/>
    <p:sldId id="450" r:id="rId27"/>
    <p:sldId id="452" r:id="rId28"/>
    <p:sldId id="451" r:id="rId29"/>
    <p:sldId id="453" r:id="rId30"/>
    <p:sldId id="454" r:id="rId31"/>
    <p:sldId id="455" r:id="rId32"/>
    <p:sldId id="322" r:id="rId33"/>
    <p:sldId id="456" r:id="rId34"/>
    <p:sldId id="457" r:id="rId35"/>
    <p:sldId id="458" r:id="rId36"/>
    <p:sldId id="459" r:id="rId37"/>
    <p:sldId id="460" r:id="rId38"/>
    <p:sldId id="461" r:id="rId39"/>
    <p:sldId id="463" r:id="rId40"/>
    <p:sldId id="464" r:id="rId41"/>
    <p:sldId id="462" r:id="rId42"/>
    <p:sldId id="465" r:id="rId43"/>
    <p:sldId id="412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83" r:id="rId52"/>
    <p:sldId id="473" r:id="rId53"/>
    <p:sldId id="474" r:id="rId54"/>
    <p:sldId id="475" r:id="rId55"/>
    <p:sldId id="476" r:id="rId56"/>
    <p:sldId id="477" r:id="rId57"/>
    <p:sldId id="478" r:id="rId58"/>
    <p:sldId id="484" r:id="rId59"/>
    <p:sldId id="479" r:id="rId60"/>
    <p:sldId id="480" r:id="rId61"/>
    <p:sldId id="481" r:id="rId62"/>
    <p:sldId id="482" r:id="rId63"/>
    <p:sldId id="387" r:id="rId64"/>
    <p:sldId id="379" r:id="rId6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0EE6-8970-4D4B-AEA6-2930E6B20A97}" v="11647" dt="2020-07-05T20:43:42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2FF50EE6-8970-4D4B-AEA6-2930E6B20A97}"/>
    <pc:docChg chg="undo custSel addSld delSld modSld sldOrd modMainMaster">
      <pc:chgData name="Brian Grey" userId="c81e10d2-c836-482c-a664-6eb0416e1933" providerId="ADAL" clId="{2FF50EE6-8970-4D4B-AEA6-2930E6B20A97}" dt="2020-07-05T20:44:06.687" v="12367" actId="14100"/>
      <pc:docMkLst>
        <pc:docMk/>
      </pc:docMkLst>
      <pc:sldChg chg="addSp delSp modSp mod delAnim modAnim">
        <pc:chgData name="Brian Grey" userId="c81e10d2-c836-482c-a664-6eb0416e1933" providerId="ADAL" clId="{2FF50EE6-8970-4D4B-AEA6-2930E6B20A97}" dt="2020-06-27T17:34:46.971" v="348"/>
        <pc:sldMkLst>
          <pc:docMk/>
          <pc:sldMk cId="1324343561" sldId="268"/>
        </pc:sldMkLst>
        <pc:spChg chg="mod">
          <ac:chgData name="Brian Grey" userId="c81e10d2-c836-482c-a664-6eb0416e1933" providerId="ADAL" clId="{2FF50EE6-8970-4D4B-AEA6-2930E6B20A97}" dt="2020-06-27T16:53:38.206" v="212" actId="20577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2FF50EE6-8970-4D4B-AEA6-2930E6B20A97}" dt="2020-06-27T17:31:30.322" v="335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2FF50EE6-8970-4D4B-AEA6-2930E6B20A97}" dt="2020-06-27T17:32:10.130" v="340" actId="6549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2FF50EE6-8970-4D4B-AEA6-2930E6B20A97}" dt="2020-06-27T17:31:39.023" v="336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2FF50EE6-8970-4D4B-AEA6-2930E6B20A97}" dt="2020-06-27T17:31:30.322" v="335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2FF50EE6-8970-4D4B-AEA6-2930E6B20A97}" dt="2020-06-27T17:31:30.322" v="335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2FF50EE6-8970-4D4B-AEA6-2930E6B20A97}" dt="2020-06-27T17:31:39.023" v="336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2FF50EE6-8970-4D4B-AEA6-2930E6B20A97}" dt="2020-06-27T17:31:39.023" v="336" actId="478"/>
          <ac:spMkLst>
            <pc:docMk/>
            <pc:sldMk cId="1324343561" sldId="268"/>
            <ac:spMk id="11" creationId="{69CDE8EE-BE1E-489A-8AD2-85C278AA1DCC}"/>
          </ac:spMkLst>
        </pc:spChg>
        <pc:spChg chg="del">
          <ac:chgData name="Brian Grey" userId="c81e10d2-c836-482c-a664-6eb0416e1933" providerId="ADAL" clId="{2FF50EE6-8970-4D4B-AEA6-2930E6B20A97}" dt="2020-06-27T17:31:39.023" v="336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2FF50EE6-8970-4D4B-AEA6-2930E6B20A97}" dt="2020-06-27T17:31:44.829" v="337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2FF50EE6-8970-4D4B-AEA6-2930E6B20A97}" dt="2020-06-27T17:31:44.829" v="337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2FF50EE6-8970-4D4B-AEA6-2930E6B20A97}" dt="2020-06-27T17:31:44.829" v="337" actId="478"/>
          <ac:spMkLst>
            <pc:docMk/>
            <pc:sldMk cId="1324343561" sldId="268"/>
            <ac:spMk id="15" creationId="{739F07C5-9A97-487B-BF5A-73450FEBEFC1}"/>
          </ac:spMkLst>
        </pc:spChg>
        <pc:picChg chg="add mod">
          <ac:chgData name="Brian Grey" userId="c81e10d2-c836-482c-a664-6eb0416e1933" providerId="ADAL" clId="{2FF50EE6-8970-4D4B-AEA6-2930E6B20A97}" dt="2020-06-27T17:34:34.754" v="344" actId="962"/>
          <ac:picMkLst>
            <pc:docMk/>
            <pc:sldMk cId="1324343561" sldId="268"/>
            <ac:picMk id="17" creationId="{2D72D64D-B985-47D5-B202-DCBBBFCAC9AC}"/>
          </ac:picMkLst>
        </pc:picChg>
        <pc:cxnChg chg="del">
          <ac:chgData name="Brian Grey" userId="c81e10d2-c836-482c-a664-6eb0416e1933" providerId="ADAL" clId="{2FF50EE6-8970-4D4B-AEA6-2930E6B20A97}" dt="2020-06-27T17:31:39.023" v="336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2FF50EE6-8970-4D4B-AEA6-2930E6B20A97}" dt="2020-06-27T17:31:39.023" v="336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2FF50EE6-8970-4D4B-AEA6-2930E6B20A97}" dt="2020-06-27T17:31:30.322" v="335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2FF50EE6-8970-4D4B-AEA6-2930E6B20A97}" dt="2020-06-27T17:31:39.023" v="336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2FF50EE6-8970-4D4B-AEA6-2930E6B20A97}" dt="2020-06-27T17:31:39.023" v="33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2FF50EE6-8970-4D4B-AEA6-2930E6B20A97}" dt="2020-06-27T17:31:39.023" v="336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2FF50EE6-8970-4D4B-AEA6-2930E6B20A97}" dt="2020-06-27T17:31:44.829" v="337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2FF50EE6-8970-4D4B-AEA6-2930E6B20A97}" dt="2020-06-27T17:31:44.829" v="337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2FF50EE6-8970-4D4B-AEA6-2930E6B20A97}" dt="2020-06-27T17:31:44.829" v="337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2FF50EE6-8970-4D4B-AEA6-2930E6B20A97}" dt="2020-06-27T16:39:57.957" v="6" actId="20577"/>
        <pc:sldMkLst>
          <pc:docMk/>
          <pc:sldMk cId="2994068431" sldId="269"/>
        </pc:sldMkLst>
        <pc:spChg chg="mod">
          <ac:chgData name="Brian Grey" userId="c81e10d2-c836-482c-a664-6eb0416e1933" providerId="ADAL" clId="{2FF50EE6-8970-4D4B-AEA6-2930E6B20A97}" dt="2020-06-27T16:39:57.957" v="6" actId="20577"/>
          <ac:spMkLst>
            <pc:docMk/>
            <pc:sldMk cId="2994068431" sldId="269"/>
            <ac:spMk id="11" creationId="{F9727386-A33F-4E6B-9AFA-42FD6931530D}"/>
          </ac:spMkLst>
        </pc:spChg>
        <pc:picChg chg="mod">
          <ac:chgData name="Brian Grey" userId="c81e10d2-c836-482c-a664-6eb0416e1933" providerId="ADAL" clId="{2FF50EE6-8970-4D4B-AEA6-2930E6B20A97}" dt="2020-06-27T16:39:52.062" v="0" actId="1076"/>
          <ac:picMkLst>
            <pc:docMk/>
            <pc:sldMk cId="2994068431" sldId="269"/>
            <ac:picMk id="5" creationId="{00000000-0000-0000-0000-000000000000}"/>
          </ac:picMkLst>
        </pc:picChg>
      </pc:sldChg>
      <pc:sldChg chg="modSp mod">
        <pc:chgData name="Brian Grey" userId="c81e10d2-c836-482c-a664-6eb0416e1933" providerId="ADAL" clId="{2FF50EE6-8970-4D4B-AEA6-2930E6B20A97}" dt="2020-06-27T18:16:01.532" v="1791" actId="403"/>
        <pc:sldMkLst>
          <pc:docMk/>
          <pc:sldMk cId="1541298972" sldId="287"/>
        </pc:sldMkLst>
        <pc:spChg chg="mod">
          <ac:chgData name="Brian Grey" userId="c81e10d2-c836-482c-a664-6eb0416e1933" providerId="ADAL" clId="{2FF50EE6-8970-4D4B-AEA6-2930E6B20A97}" dt="2020-06-27T18:16:01.532" v="1791" actId="403"/>
          <ac:spMkLst>
            <pc:docMk/>
            <pc:sldMk cId="1541298972" sldId="287"/>
            <ac:spMk id="4" creationId="{ED4844DB-D908-415A-95B0-5C6259DE470E}"/>
          </ac:spMkLst>
        </pc:spChg>
      </pc:sldChg>
      <pc:sldChg chg="delSp modSp mod ord modTransition delAnim modAnim">
        <pc:chgData name="Brian Grey" userId="c81e10d2-c836-482c-a664-6eb0416e1933" providerId="ADAL" clId="{2FF50EE6-8970-4D4B-AEA6-2930E6B20A97}" dt="2020-07-05T14:07:40.384" v="8031" actId="20577"/>
        <pc:sldMkLst>
          <pc:docMk/>
          <pc:sldMk cId="2174891676" sldId="322"/>
        </pc:sldMkLst>
        <pc:spChg chg="mod">
          <ac:chgData name="Brian Grey" userId="c81e10d2-c836-482c-a664-6eb0416e1933" providerId="ADAL" clId="{2FF50EE6-8970-4D4B-AEA6-2930E6B20A97}" dt="2020-07-05T13:57:44.763" v="7413" actId="2057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4:07:40.384" v="8031" actId="20577"/>
          <ac:spMkLst>
            <pc:docMk/>
            <pc:sldMk cId="2174891676" sldId="322"/>
            <ac:spMk id="4" creationId="{ED4844DB-D908-415A-95B0-5C6259DE470E}"/>
          </ac:spMkLst>
        </pc:spChg>
        <pc:picChg chg="del">
          <ac:chgData name="Brian Grey" userId="c81e10d2-c836-482c-a664-6eb0416e1933" providerId="ADAL" clId="{2FF50EE6-8970-4D4B-AEA6-2930E6B20A97}" dt="2020-07-05T13:59:44.291" v="7709" actId="478"/>
          <ac:picMkLst>
            <pc:docMk/>
            <pc:sldMk cId="2174891676" sldId="322"/>
            <ac:picMk id="5" creationId="{30A76344-9681-40A8-8595-B337BEB7C3D9}"/>
          </ac:picMkLst>
        </pc:picChg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2451048578" sldId="352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2135461300" sldId="355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3718856979" sldId="386"/>
        </pc:sldMkLst>
      </pc:sldChg>
      <pc:sldChg chg="addSp modSp mod modAnim">
        <pc:chgData name="Brian Grey" userId="c81e10d2-c836-482c-a664-6eb0416e1933" providerId="ADAL" clId="{2FF50EE6-8970-4D4B-AEA6-2930E6B20A97}" dt="2020-07-05T20:44:06.687" v="12367" actId="14100"/>
        <pc:sldMkLst>
          <pc:docMk/>
          <pc:sldMk cId="113966358" sldId="387"/>
        </pc:sldMkLst>
        <pc:spChg chg="mod">
          <ac:chgData name="Brian Grey" userId="c81e10d2-c836-482c-a664-6eb0416e1933" providerId="ADAL" clId="{2FF50EE6-8970-4D4B-AEA6-2930E6B20A97}" dt="2020-07-05T20:31:04.950" v="1182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20:37:17.252" v="12145" actId="20577"/>
          <ac:spMkLst>
            <pc:docMk/>
            <pc:sldMk cId="113966358" sldId="387"/>
            <ac:spMk id="4" creationId="{ED4844DB-D908-415A-95B0-5C6259DE470E}"/>
          </ac:spMkLst>
        </pc:spChg>
        <pc:spChg chg="add mod">
          <ac:chgData name="Brian Grey" userId="c81e10d2-c836-482c-a664-6eb0416e1933" providerId="ADAL" clId="{2FF50EE6-8970-4D4B-AEA6-2930E6B20A97}" dt="2020-07-05T20:43:20.853" v="12355" actId="5793"/>
          <ac:spMkLst>
            <pc:docMk/>
            <pc:sldMk cId="113966358" sldId="387"/>
            <ac:spMk id="5" creationId="{C9D05F93-746E-48AA-894A-D0A575D92DC6}"/>
          </ac:spMkLst>
        </pc:spChg>
        <pc:spChg chg="add mod">
          <ac:chgData name="Brian Grey" userId="c81e10d2-c836-482c-a664-6eb0416e1933" providerId="ADAL" clId="{2FF50EE6-8970-4D4B-AEA6-2930E6B20A97}" dt="2020-07-05T20:44:06.687" v="12367" actId="14100"/>
          <ac:spMkLst>
            <pc:docMk/>
            <pc:sldMk cId="113966358" sldId="387"/>
            <ac:spMk id="6" creationId="{C75C9D3B-9C93-4AE1-B6E0-F080C18A67AB}"/>
          </ac:spMkLst>
        </pc:spChg>
      </pc:sldChg>
      <pc:sldChg chg="modSp del modAnim">
        <pc:chgData name="Brian Grey" userId="c81e10d2-c836-482c-a664-6eb0416e1933" providerId="ADAL" clId="{2FF50EE6-8970-4D4B-AEA6-2930E6B20A97}" dt="2020-06-27T18:10:33.767" v="1700" actId="2696"/>
        <pc:sldMkLst>
          <pc:docMk/>
          <pc:sldMk cId="939620794" sldId="408"/>
        </pc:sldMkLst>
        <pc:spChg chg="mod">
          <ac:chgData name="Brian Grey" userId="c81e10d2-c836-482c-a664-6eb0416e1933" providerId="ADAL" clId="{2FF50EE6-8970-4D4B-AEA6-2930E6B20A97}" dt="2020-06-27T17:42:29.060" v="798" actId="20577"/>
          <ac:spMkLst>
            <pc:docMk/>
            <pc:sldMk cId="939620794" sldId="408"/>
            <ac:spMk id="4" creationId="{ED4844DB-D908-415A-95B0-5C6259DE470E}"/>
          </ac:spMkLst>
        </pc:spChg>
      </pc:sldChg>
      <pc:sldChg chg="addSp delSp modSp del mod modAnim">
        <pc:chgData name="Brian Grey" userId="c81e10d2-c836-482c-a664-6eb0416e1933" providerId="ADAL" clId="{2FF50EE6-8970-4D4B-AEA6-2930E6B20A97}" dt="2020-06-28T14:03:04.974" v="3677" actId="2696"/>
        <pc:sldMkLst>
          <pc:docMk/>
          <pc:sldMk cId="2383297416" sldId="409"/>
        </pc:sldMkLst>
        <pc:spChg chg="mod">
          <ac:chgData name="Brian Grey" userId="c81e10d2-c836-482c-a664-6eb0416e1933" providerId="ADAL" clId="{2FF50EE6-8970-4D4B-AEA6-2930E6B20A97}" dt="2020-06-27T18:25:55.635" v="2337" actId="20577"/>
          <ac:spMkLst>
            <pc:docMk/>
            <pc:sldMk cId="2383297416" sldId="409"/>
            <ac:spMk id="4" creationId="{ED4844DB-D908-415A-95B0-5C6259DE470E}"/>
          </ac:spMkLst>
        </pc:spChg>
        <pc:picChg chg="add mod">
          <ac:chgData name="Brian Grey" userId="c81e10d2-c836-482c-a664-6eb0416e1933" providerId="ADAL" clId="{2FF50EE6-8970-4D4B-AEA6-2930E6B20A97}" dt="2020-06-27T17:47:01.837" v="1089" actId="571"/>
          <ac:picMkLst>
            <pc:docMk/>
            <pc:sldMk cId="2383297416" sldId="409"/>
            <ac:picMk id="6" creationId="{60510393-B07F-417A-A17D-8E42F4921E09}"/>
          </ac:picMkLst>
        </pc:picChg>
        <pc:picChg chg="add del mod">
          <ac:chgData name="Brian Grey" userId="c81e10d2-c836-482c-a664-6eb0416e1933" providerId="ADAL" clId="{2FF50EE6-8970-4D4B-AEA6-2930E6B20A97}" dt="2020-06-27T17:47:07.216" v="1090" actId="1076"/>
          <ac:picMkLst>
            <pc:docMk/>
            <pc:sldMk cId="2383297416" sldId="409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2FF50EE6-8970-4D4B-AEA6-2930E6B20A97}" dt="2020-06-27T18:15:19.641" v="1762" actId="2696"/>
        <pc:sldMkLst>
          <pc:docMk/>
          <pc:sldMk cId="467426349" sldId="410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2FF50EE6-8970-4D4B-AEA6-2930E6B20A97}" dt="2020-07-05T17:56:11.924" v="10654" actId="20577"/>
        <pc:sldMkLst>
          <pc:docMk/>
          <pc:sldMk cId="3336574127" sldId="412"/>
        </pc:sldMkLst>
        <pc:spChg chg="mod">
          <ac:chgData name="Brian Grey" userId="c81e10d2-c836-482c-a664-6eb0416e1933" providerId="ADAL" clId="{2FF50EE6-8970-4D4B-AEA6-2930E6B20A97}" dt="2020-07-05T17:38:12.599" v="10156" actId="6549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56:11.924" v="10654" actId="20577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4153626351" sldId="415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2744334669" sldId="416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708777003" sldId="419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3415408271" sldId="421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416089062" sldId="422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3921873773" sldId="423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3864936374" sldId="424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3596648912" sldId="425"/>
        </pc:sldMkLst>
      </pc:sldChg>
      <pc:sldChg chg="del">
        <pc:chgData name="Brian Grey" userId="c81e10d2-c836-482c-a664-6eb0416e1933" providerId="ADAL" clId="{2FF50EE6-8970-4D4B-AEA6-2930E6B20A97}" dt="2020-07-05T20:08:59.993" v="11811" actId="2696"/>
        <pc:sldMkLst>
          <pc:docMk/>
          <pc:sldMk cId="68585018" sldId="426"/>
        </pc:sldMkLst>
      </pc:sldChg>
      <pc:sldChg chg="addSp delSp modSp add mod ord addAnim delAnim modAnim">
        <pc:chgData name="Brian Grey" userId="c81e10d2-c836-482c-a664-6eb0416e1933" providerId="ADAL" clId="{2FF50EE6-8970-4D4B-AEA6-2930E6B20A97}" dt="2020-06-28T12:34:41.983" v="2967" actId="20577"/>
        <pc:sldMkLst>
          <pc:docMk/>
          <pc:sldMk cId="799285604" sldId="427"/>
        </pc:sldMkLst>
        <pc:spChg chg="mod">
          <ac:chgData name="Brian Grey" userId="c81e10d2-c836-482c-a664-6eb0416e1933" providerId="ADAL" clId="{2FF50EE6-8970-4D4B-AEA6-2930E6B20A97}" dt="2020-06-28T12:34:41.983" v="2967" actId="20577"/>
          <ac:spMkLst>
            <pc:docMk/>
            <pc:sldMk cId="799285604" sldId="427"/>
            <ac:spMk id="4" creationId="{ED4844DB-D908-415A-95B0-5C6259DE470E}"/>
          </ac:spMkLst>
        </pc:spChg>
        <pc:picChg chg="add del mod">
          <ac:chgData name="Brian Grey" userId="c81e10d2-c836-482c-a664-6eb0416e1933" providerId="ADAL" clId="{2FF50EE6-8970-4D4B-AEA6-2930E6B20A97}" dt="2020-06-27T17:45:53.878" v="1084" actId="931"/>
          <ac:picMkLst>
            <pc:docMk/>
            <pc:sldMk cId="799285604" sldId="427"/>
            <ac:picMk id="5" creationId="{2B91F34F-520F-46E5-A205-F39291DE6EC1}"/>
          </ac:picMkLst>
        </pc:picChg>
        <pc:picChg chg="mod">
          <ac:chgData name="Brian Grey" userId="c81e10d2-c836-482c-a664-6eb0416e1933" providerId="ADAL" clId="{2FF50EE6-8970-4D4B-AEA6-2930E6B20A97}" dt="2020-06-27T17:47:59.173" v="1096" actId="1076"/>
          <ac:picMkLst>
            <pc:docMk/>
            <pc:sldMk cId="799285604" sldId="427"/>
            <ac:picMk id="17" creationId="{DE0C244F-661E-459D-B6DA-7D3F61F9719D}"/>
          </ac:picMkLst>
        </pc:picChg>
      </pc:sldChg>
      <pc:sldChg chg="modSp add del modAnim">
        <pc:chgData name="Brian Grey" userId="c81e10d2-c836-482c-a664-6eb0416e1933" providerId="ADAL" clId="{2FF50EE6-8970-4D4B-AEA6-2930E6B20A97}" dt="2020-06-27T17:42:54.305" v="802" actId="2696"/>
        <pc:sldMkLst>
          <pc:docMk/>
          <pc:sldMk cId="2391510441" sldId="428"/>
        </pc:sldMkLst>
        <pc:spChg chg="mod">
          <ac:chgData name="Brian Grey" userId="c81e10d2-c836-482c-a664-6eb0416e1933" providerId="ADAL" clId="{2FF50EE6-8970-4D4B-AEA6-2930E6B20A97}" dt="2020-06-27T17:42:05.193" v="796" actId="20577"/>
          <ac:spMkLst>
            <pc:docMk/>
            <pc:sldMk cId="2391510441" sldId="428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2FF50EE6-8970-4D4B-AEA6-2930E6B20A97}" dt="2020-06-27T17:42:46.708" v="801" actId="2696"/>
        <pc:sldMkLst>
          <pc:docMk/>
          <pc:sldMk cId="345006643" sldId="429"/>
        </pc:sldMkLst>
      </pc:sldChg>
      <pc:sldChg chg="modSp add mod modAnim">
        <pc:chgData name="Brian Grey" userId="c81e10d2-c836-482c-a664-6eb0416e1933" providerId="ADAL" clId="{2FF50EE6-8970-4D4B-AEA6-2930E6B20A97}" dt="2020-06-28T12:31:22.184" v="2957" actId="20577"/>
        <pc:sldMkLst>
          <pc:docMk/>
          <pc:sldMk cId="1954176409" sldId="430"/>
        </pc:sldMkLst>
        <pc:spChg chg="mod">
          <ac:chgData name="Brian Grey" userId="c81e10d2-c836-482c-a664-6eb0416e1933" providerId="ADAL" clId="{2FF50EE6-8970-4D4B-AEA6-2930E6B20A97}" dt="2020-06-28T12:31:22.184" v="2957" actId="20577"/>
          <ac:spMkLst>
            <pc:docMk/>
            <pc:sldMk cId="1954176409" sldId="430"/>
            <ac:spMk id="4" creationId="{ED4844DB-D908-415A-95B0-5C6259DE470E}"/>
          </ac:spMkLst>
        </pc:spChg>
        <pc:picChg chg="mod">
          <ac:chgData name="Brian Grey" userId="c81e10d2-c836-482c-a664-6eb0416e1933" providerId="ADAL" clId="{2FF50EE6-8970-4D4B-AEA6-2930E6B20A97}" dt="2020-06-27T17:47:41.142" v="1094" actId="1076"/>
          <ac:picMkLst>
            <pc:docMk/>
            <pc:sldMk cId="1954176409" sldId="430"/>
            <ac:picMk id="17" creationId="{DE0C244F-661E-459D-B6DA-7D3F61F9719D}"/>
          </ac:picMkLst>
        </pc:picChg>
      </pc:sldChg>
      <pc:sldChg chg="modSp add modAnim">
        <pc:chgData name="Brian Grey" userId="c81e10d2-c836-482c-a664-6eb0416e1933" providerId="ADAL" clId="{2FF50EE6-8970-4D4B-AEA6-2930E6B20A97}" dt="2020-06-28T12:34:52.723" v="2969"/>
        <pc:sldMkLst>
          <pc:docMk/>
          <pc:sldMk cId="3893721883" sldId="431"/>
        </pc:sldMkLst>
        <pc:spChg chg="mod">
          <ac:chgData name="Brian Grey" userId="c81e10d2-c836-482c-a664-6eb0416e1933" providerId="ADAL" clId="{2FF50EE6-8970-4D4B-AEA6-2930E6B20A97}" dt="2020-06-27T18:19:11.164" v="1890" actId="20577"/>
          <ac:spMkLst>
            <pc:docMk/>
            <pc:sldMk cId="3893721883" sldId="431"/>
            <ac:spMk id="4" creationId="{ED4844DB-D908-415A-95B0-5C6259DE470E}"/>
          </ac:spMkLst>
        </pc:spChg>
        <pc:picChg chg="mod">
          <ac:chgData name="Brian Grey" userId="c81e10d2-c836-482c-a664-6eb0416e1933" providerId="ADAL" clId="{2FF50EE6-8970-4D4B-AEA6-2930E6B20A97}" dt="2020-06-27T17:49:09.493" v="1175" actId="14826"/>
          <ac:picMkLst>
            <pc:docMk/>
            <pc:sldMk cId="3893721883" sldId="431"/>
            <ac:picMk id="17" creationId="{DE0C244F-661E-459D-B6DA-7D3F61F9719D}"/>
          </ac:picMkLst>
        </pc:picChg>
      </pc:sldChg>
      <pc:sldChg chg="modSp add mod ord addAnim delAnim modAnim">
        <pc:chgData name="Brian Grey" userId="c81e10d2-c836-482c-a664-6eb0416e1933" providerId="ADAL" clId="{2FF50EE6-8970-4D4B-AEA6-2930E6B20A97}" dt="2020-06-27T18:16:56.191" v="1852" actId="20577"/>
        <pc:sldMkLst>
          <pc:docMk/>
          <pc:sldMk cId="4135020606" sldId="432"/>
        </pc:sldMkLst>
        <pc:spChg chg="mod">
          <ac:chgData name="Brian Grey" userId="c81e10d2-c836-482c-a664-6eb0416e1933" providerId="ADAL" clId="{2FF50EE6-8970-4D4B-AEA6-2930E6B20A97}" dt="2020-06-27T18:16:56.191" v="1852" actId="20577"/>
          <ac:spMkLst>
            <pc:docMk/>
            <pc:sldMk cId="413502060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7T18:10:15.637" v="1697" actId="20577"/>
          <ac:spMkLst>
            <pc:docMk/>
            <pc:sldMk cId="4135020606" sldId="432"/>
            <ac:spMk id="4" creationId="{ED4844DB-D908-415A-95B0-5C6259DE470E}"/>
          </ac:spMkLst>
        </pc:spChg>
      </pc:sldChg>
      <pc:sldChg chg="add del modAnim">
        <pc:chgData name="Brian Grey" userId="c81e10d2-c836-482c-a664-6eb0416e1933" providerId="ADAL" clId="{2FF50EE6-8970-4D4B-AEA6-2930E6B20A97}" dt="2020-06-27T18:10:33.767" v="1700" actId="2696"/>
        <pc:sldMkLst>
          <pc:docMk/>
          <pc:sldMk cId="554105008" sldId="433"/>
        </pc:sldMkLst>
      </pc:sldChg>
      <pc:sldChg chg="modSp add">
        <pc:chgData name="Brian Grey" userId="c81e10d2-c836-482c-a664-6eb0416e1933" providerId="ADAL" clId="{2FF50EE6-8970-4D4B-AEA6-2930E6B20A97}" dt="2020-06-27T18:16:32.999" v="1806" actId="20577"/>
        <pc:sldMkLst>
          <pc:docMk/>
          <pc:sldMk cId="3252671923" sldId="433"/>
        </pc:sldMkLst>
        <pc:spChg chg="mod">
          <ac:chgData name="Brian Grey" userId="c81e10d2-c836-482c-a664-6eb0416e1933" providerId="ADAL" clId="{2FF50EE6-8970-4D4B-AEA6-2930E6B20A97}" dt="2020-06-27T18:16:32.999" v="1806" actId="20577"/>
          <ac:spMkLst>
            <pc:docMk/>
            <pc:sldMk cId="3252671923" sldId="433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7T18:11:35.430" v="1760" actId="20577"/>
          <ac:spMkLst>
            <pc:docMk/>
            <pc:sldMk cId="3252671923" sldId="433"/>
            <ac:spMk id="4" creationId="{ED4844DB-D908-415A-95B0-5C6259DE470E}"/>
          </ac:spMkLst>
        </pc:spChg>
        <pc:picChg chg="mod">
          <ac:chgData name="Brian Grey" userId="c81e10d2-c836-482c-a664-6eb0416e1933" providerId="ADAL" clId="{2FF50EE6-8970-4D4B-AEA6-2930E6B20A97}" dt="2020-06-27T18:15:08.745" v="1761" actId="14826"/>
          <ac:picMkLst>
            <pc:docMk/>
            <pc:sldMk cId="3252671923" sldId="433"/>
            <ac:picMk id="17" creationId="{DE0C244F-661E-459D-B6DA-7D3F61F9719D}"/>
          </ac:picMkLst>
        </pc:picChg>
      </pc:sldChg>
      <pc:sldChg chg="modSp add mod ord modAnim">
        <pc:chgData name="Brian Grey" userId="c81e10d2-c836-482c-a664-6eb0416e1933" providerId="ADAL" clId="{2FF50EE6-8970-4D4B-AEA6-2930E6B20A97}" dt="2020-06-28T12:16:08.802" v="2952" actId="20577"/>
        <pc:sldMkLst>
          <pc:docMk/>
          <pc:sldMk cId="4224955957" sldId="434"/>
        </pc:sldMkLst>
        <pc:spChg chg="mod">
          <ac:chgData name="Brian Grey" userId="c81e10d2-c836-482c-a664-6eb0416e1933" providerId="ADAL" clId="{2FF50EE6-8970-4D4B-AEA6-2930E6B20A97}" dt="2020-06-27T18:16:43.777" v="1835" actId="20577"/>
          <ac:spMkLst>
            <pc:docMk/>
            <pc:sldMk cId="4224955957" sldId="434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8T12:16:08.802" v="2952" actId="20577"/>
          <ac:spMkLst>
            <pc:docMk/>
            <pc:sldMk cId="4224955957" sldId="434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2FF50EE6-8970-4D4B-AEA6-2930E6B20A97}" dt="2020-06-28T12:34:30.770" v="2964" actId="20577"/>
        <pc:sldMkLst>
          <pc:docMk/>
          <pc:sldMk cId="2738369850" sldId="435"/>
        </pc:sldMkLst>
        <pc:spChg chg="mod">
          <ac:chgData name="Brian Grey" userId="c81e10d2-c836-482c-a664-6eb0416e1933" providerId="ADAL" clId="{2FF50EE6-8970-4D4B-AEA6-2930E6B20A97}" dt="2020-06-28T12:34:30.770" v="2964" actId="20577"/>
          <ac:spMkLst>
            <pc:docMk/>
            <pc:sldMk cId="2738369850" sldId="435"/>
            <ac:spMk id="4" creationId="{ED4844DB-D908-415A-95B0-5C6259DE470E}"/>
          </ac:spMkLst>
        </pc:spChg>
      </pc:sldChg>
      <pc:sldChg chg="new del ord setBg">
        <pc:chgData name="Brian Grey" userId="c81e10d2-c836-482c-a664-6eb0416e1933" providerId="ADAL" clId="{2FF50EE6-8970-4D4B-AEA6-2930E6B20A97}" dt="2020-07-05T20:08:59.993" v="11811" actId="2696"/>
        <pc:sldMkLst>
          <pc:docMk/>
          <pc:sldMk cId="2625243469" sldId="436"/>
        </pc:sldMkLst>
      </pc:sldChg>
      <pc:sldChg chg="modSp add mod modAnim">
        <pc:chgData name="Brian Grey" userId="c81e10d2-c836-482c-a664-6eb0416e1933" providerId="ADAL" clId="{2FF50EE6-8970-4D4B-AEA6-2930E6B20A97}" dt="2020-06-28T12:38:55.716" v="3107" actId="20577"/>
        <pc:sldMkLst>
          <pc:docMk/>
          <pc:sldMk cId="1229529204" sldId="437"/>
        </pc:sldMkLst>
        <pc:spChg chg="mod">
          <ac:chgData name="Brian Grey" userId="c81e10d2-c836-482c-a664-6eb0416e1933" providerId="ADAL" clId="{2FF50EE6-8970-4D4B-AEA6-2930E6B20A97}" dt="2020-06-28T12:38:55.716" v="3107" actId="20577"/>
          <ac:spMkLst>
            <pc:docMk/>
            <pc:sldMk cId="1229529204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2FF50EE6-8970-4D4B-AEA6-2930E6B20A97}" dt="2020-06-27T18:34:49.786" v="2638" actId="14826"/>
          <ac:picMkLst>
            <pc:docMk/>
            <pc:sldMk cId="1229529204" sldId="437"/>
            <ac:picMk id="17" creationId="{DE0C244F-661E-459D-B6DA-7D3F61F9719D}"/>
          </ac:picMkLst>
        </pc:picChg>
      </pc:sldChg>
      <pc:sldChg chg="add del">
        <pc:chgData name="Brian Grey" userId="c81e10d2-c836-482c-a664-6eb0416e1933" providerId="ADAL" clId="{2FF50EE6-8970-4D4B-AEA6-2930E6B20A97}" dt="2020-06-28T12:13:56.956" v="2706" actId="2696"/>
        <pc:sldMkLst>
          <pc:docMk/>
          <pc:sldMk cId="3456798167" sldId="438"/>
        </pc:sldMkLst>
      </pc:sldChg>
      <pc:sldChg chg="add modAnim">
        <pc:chgData name="Brian Grey" userId="c81e10d2-c836-482c-a664-6eb0416e1933" providerId="ADAL" clId="{2FF50EE6-8970-4D4B-AEA6-2930E6B20A97}" dt="2020-06-28T12:35:53.640" v="2970"/>
        <pc:sldMkLst>
          <pc:docMk/>
          <pc:sldMk cId="183137381" sldId="439"/>
        </pc:sldMkLst>
      </pc:sldChg>
      <pc:sldChg chg="modSp add modAnim">
        <pc:chgData name="Brian Grey" userId="c81e10d2-c836-482c-a664-6eb0416e1933" providerId="ADAL" clId="{2FF50EE6-8970-4D4B-AEA6-2930E6B20A97}" dt="2020-06-28T12:28:09.514" v="2955" actId="14826"/>
        <pc:sldMkLst>
          <pc:docMk/>
          <pc:sldMk cId="3400988509" sldId="440"/>
        </pc:sldMkLst>
        <pc:picChg chg="mod">
          <ac:chgData name="Brian Grey" userId="c81e10d2-c836-482c-a664-6eb0416e1933" providerId="ADAL" clId="{2FF50EE6-8970-4D4B-AEA6-2930E6B20A97}" dt="2020-06-28T12:28:09.514" v="2955" actId="14826"/>
          <ac:picMkLst>
            <pc:docMk/>
            <pc:sldMk cId="3400988509" sldId="440"/>
            <ac:picMk id="17" creationId="{DE0C244F-661E-459D-B6DA-7D3F61F9719D}"/>
          </ac:picMkLst>
        </pc:picChg>
      </pc:sldChg>
      <pc:sldChg chg="modSp add modAnim">
        <pc:chgData name="Brian Grey" userId="c81e10d2-c836-482c-a664-6eb0416e1933" providerId="ADAL" clId="{2FF50EE6-8970-4D4B-AEA6-2930E6B20A97}" dt="2020-06-28T12:31:42.619" v="2959"/>
        <pc:sldMkLst>
          <pc:docMk/>
          <pc:sldMk cId="4207044672" sldId="441"/>
        </pc:sldMkLst>
        <pc:picChg chg="mod">
          <ac:chgData name="Brian Grey" userId="c81e10d2-c836-482c-a664-6eb0416e1933" providerId="ADAL" clId="{2FF50EE6-8970-4D4B-AEA6-2930E6B20A97}" dt="2020-06-28T12:31:32.771" v="2958" actId="14826"/>
          <ac:picMkLst>
            <pc:docMk/>
            <pc:sldMk cId="4207044672" sldId="441"/>
            <ac:picMk id="17" creationId="{DE0C244F-661E-459D-B6DA-7D3F61F9719D}"/>
          </ac:picMkLst>
        </pc:picChg>
      </pc:sldChg>
      <pc:sldChg chg="modSp add mod ord modAnim">
        <pc:chgData name="Brian Grey" userId="c81e10d2-c836-482c-a664-6eb0416e1933" providerId="ADAL" clId="{2FF50EE6-8970-4D4B-AEA6-2930E6B20A97}" dt="2020-06-28T13:18:26.350" v="3493" actId="20577"/>
        <pc:sldMkLst>
          <pc:docMk/>
          <pc:sldMk cId="3566231032" sldId="442"/>
        </pc:sldMkLst>
        <pc:spChg chg="mod">
          <ac:chgData name="Brian Grey" userId="c81e10d2-c836-482c-a664-6eb0416e1933" providerId="ADAL" clId="{2FF50EE6-8970-4D4B-AEA6-2930E6B20A97}" dt="2020-06-28T13:18:26.350" v="3493" actId="20577"/>
          <ac:spMkLst>
            <pc:docMk/>
            <pc:sldMk cId="3566231032" sldId="442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FF50EE6-8970-4D4B-AEA6-2930E6B20A97}" dt="2020-06-28T13:19:49.598" v="3675" actId="20577"/>
        <pc:sldMkLst>
          <pc:docMk/>
          <pc:sldMk cId="1498038046" sldId="443"/>
        </pc:sldMkLst>
        <pc:spChg chg="mod">
          <ac:chgData name="Brian Grey" userId="c81e10d2-c836-482c-a664-6eb0416e1933" providerId="ADAL" clId="{2FF50EE6-8970-4D4B-AEA6-2930E6B20A97}" dt="2020-06-28T13:19:49.598" v="3675" actId="20577"/>
          <ac:spMkLst>
            <pc:docMk/>
            <pc:sldMk cId="1498038046" sldId="443"/>
            <ac:spMk id="4" creationId="{ED4844DB-D908-415A-95B0-5C6259DE470E}"/>
          </ac:spMkLst>
        </pc:spChg>
        <pc:picChg chg="mod">
          <ac:chgData name="Brian Grey" userId="c81e10d2-c836-482c-a664-6eb0416e1933" providerId="ADAL" clId="{2FF50EE6-8970-4D4B-AEA6-2930E6B20A97}" dt="2020-06-28T13:17:17.411" v="3410" actId="14826"/>
          <ac:picMkLst>
            <pc:docMk/>
            <pc:sldMk cId="1498038046" sldId="443"/>
            <ac:picMk id="17" creationId="{DE0C244F-661E-459D-B6DA-7D3F61F9719D}"/>
          </ac:picMkLst>
        </pc:picChg>
      </pc:sldChg>
      <pc:sldChg chg="modSp add mod ord modAnim">
        <pc:chgData name="Brian Grey" userId="c81e10d2-c836-482c-a664-6eb0416e1933" providerId="ADAL" clId="{2FF50EE6-8970-4D4B-AEA6-2930E6B20A97}" dt="2020-06-28T14:49:39.677" v="4091" actId="20577"/>
        <pc:sldMkLst>
          <pc:docMk/>
          <pc:sldMk cId="3640937974" sldId="444"/>
        </pc:sldMkLst>
        <pc:spChg chg="mod">
          <ac:chgData name="Brian Grey" userId="c81e10d2-c836-482c-a664-6eb0416e1933" providerId="ADAL" clId="{2FF50EE6-8970-4D4B-AEA6-2930E6B20A97}" dt="2020-06-28T14:46:13.520" v="3713" actId="20577"/>
          <ac:spMkLst>
            <pc:docMk/>
            <pc:sldMk cId="3640937974" sldId="444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8T14:49:39.677" v="4091" actId="20577"/>
          <ac:spMkLst>
            <pc:docMk/>
            <pc:sldMk cId="3640937974" sldId="444"/>
            <ac:spMk id="4" creationId="{ED4844DB-D908-415A-95B0-5C6259DE470E}"/>
          </ac:spMkLst>
        </pc:spChg>
      </pc:sldChg>
      <pc:sldChg chg="add">
        <pc:chgData name="Brian Grey" userId="c81e10d2-c836-482c-a664-6eb0416e1933" providerId="ADAL" clId="{2FF50EE6-8970-4D4B-AEA6-2930E6B20A97}" dt="2020-06-28T14:03:39.060" v="3678"/>
        <pc:sldMkLst>
          <pc:docMk/>
          <pc:sldMk cId="3035268957" sldId="445"/>
        </pc:sldMkLst>
      </pc:sldChg>
      <pc:sldChg chg="modSp add modAnim">
        <pc:chgData name="Brian Grey" userId="c81e10d2-c836-482c-a664-6eb0416e1933" providerId="ADAL" clId="{2FF50EE6-8970-4D4B-AEA6-2930E6B20A97}" dt="2020-06-28T14:49:57.384" v="4094" actId="14826"/>
        <pc:sldMkLst>
          <pc:docMk/>
          <pc:sldMk cId="2162580795" sldId="446"/>
        </pc:sldMkLst>
        <pc:picChg chg="mod">
          <ac:chgData name="Brian Grey" userId="c81e10d2-c836-482c-a664-6eb0416e1933" providerId="ADAL" clId="{2FF50EE6-8970-4D4B-AEA6-2930E6B20A97}" dt="2020-06-28T14:49:57.384" v="4094" actId="14826"/>
          <ac:picMkLst>
            <pc:docMk/>
            <pc:sldMk cId="2162580795" sldId="446"/>
            <ac:picMk id="17" creationId="{DE0C244F-661E-459D-B6DA-7D3F61F9719D}"/>
          </ac:picMkLst>
        </pc:picChg>
      </pc:sldChg>
      <pc:sldChg chg="modSp add modAnim">
        <pc:chgData name="Brian Grey" userId="c81e10d2-c836-482c-a664-6eb0416e1933" providerId="ADAL" clId="{2FF50EE6-8970-4D4B-AEA6-2930E6B20A97}" dt="2020-06-28T14:58:56.334" v="4316" actId="20577"/>
        <pc:sldMkLst>
          <pc:docMk/>
          <pc:sldMk cId="1470981691" sldId="447"/>
        </pc:sldMkLst>
        <pc:spChg chg="mod">
          <ac:chgData name="Brian Grey" userId="c81e10d2-c836-482c-a664-6eb0416e1933" providerId="ADAL" clId="{2FF50EE6-8970-4D4B-AEA6-2930E6B20A97}" dt="2020-06-28T14:58:56.334" v="4316" actId="20577"/>
          <ac:spMkLst>
            <pc:docMk/>
            <pc:sldMk cId="1470981691" sldId="44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2FF50EE6-8970-4D4B-AEA6-2930E6B20A97}" dt="2020-06-28T15:47:59.782" v="4647" actId="14826"/>
        <pc:sldMkLst>
          <pc:docMk/>
          <pc:sldMk cId="2477368083" sldId="448"/>
        </pc:sldMkLst>
        <pc:spChg chg="mod">
          <ac:chgData name="Brian Grey" userId="c81e10d2-c836-482c-a664-6eb0416e1933" providerId="ADAL" clId="{2FF50EE6-8970-4D4B-AEA6-2930E6B20A97}" dt="2020-06-28T14:59:52.877" v="4376" actId="20577"/>
          <ac:spMkLst>
            <pc:docMk/>
            <pc:sldMk cId="2477368083" sldId="448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8T15:45:49.101" v="4644" actId="20577"/>
          <ac:spMkLst>
            <pc:docMk/>
            <pc:sldMk cId="2477368083" sldId="448"/>
            <ac:spMk id="4" creationId="{ED4844DB-D908-415A-95B0-5C6259DE470E}"/>
          </ac:spMkLst>
        </pc:spChg>
        <pc:picChg chg="mod">
          <ac:chgData name="Brian Grey" userId="c81e10d2-c836-482c-a664-6eb0416e1933" providerId="ADAL" clId="{2FF50EE6-8970-4D4B-AEA6-2930E6B20A97}" dt="2020-06-28T15:47:59.782" v="4647" actId="14826"/>
          <ac:picMkLst>
            <pc:docMk/>
            <pc:sldMk cId="2477368083" sldId="448"/>
            <ac:picMk id="17" creationId="{DE0C244F-661E-459D-B6DA-7D3F61F9719D}"/>
          </ac:picMkLst>
        </pc:picChg>
      </pc:sldChg>
      <pc:sldChg chg="addSp delSp modSp add mod modTransition modAnim">
        <pc:chgData name="Brian Grey" userId="c81e10d2-c836-482c-a664-6eb0416e1933" providerId="ADAL" clId="{2FF50EE6-8970-4D4B-AEA6-2930E6B20A97}" dt="2020-06-28T16:51:23.976" v="5125"/>
        <pc:sldMkLst>
          <pc:docMk/>
          <pc:sldMk cId="2200688928" sldId="449"/>
        </pc:sldMkLst>
        <pc:spChg chg="mod">
          <ac:chgData name="Brian Grey" userId="c81e10d2-c836-482c-a664-6eb0416e1933" providerId="ADAL" clId="{2FF50EE6-8970-4D4B-AEA6-2930E6B20A97}" dt="2020-06-28T15:49:06.050" v="4689" actId="20577"/>
          <ac:spMkLst>
            <pc:docMk/>
            <pc:sldMk cId="2200688928" sldId="449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8T15:51:40.301" v="5117" actId="20577"/>
          <ac:spMkLst>
            <pc:docMk/>
            <pc:sldMk cId="2200688928" sldId="449"/>
            <ac:spMk id="4" creationId="{ED4844DB-D908-415A-95B0-5C6259DE470E}"/>
          </ac:spMkLst>
        </pc:spChg>
        <pc:picChg chg="add del mod">
          <ac:chgData name="Brian Grey" userId="c81e10d2-c836-482c-a664-6eb0416e1933" providerId="ADAL" clId="{2FF50EE6-8970-4D4B-AEA6-2930E6B20A97}" dt="2020-06-28T16:26:09.169" v="5121" actId="478"/>
          <ac:picMkLst>
            <pc:docMk/>
            <pc:sldMk cId="2200688928" sldId="449"/>
            <ac:picMk id="5" creationId="{AA17220F-8E0B-464C-BBD3-2B2A468E352D}"/>
          </ac:picMkLst>
        </pc:picChg>
        <pc:picChg chg="add mod">
          <ac:chgData name="Brian Grey" userId="c81e10d2-c836-482c-a664-6eb0416e1933" providerId="ADAL" clId="{2FF50EE6-8970-4D4B-AEA6-2930E6B20A97}" dt="2020-06-28T16:51:23.012" v="5124" actId="962"/>
          <ac:picMkLst>
            <pc:docMk/>
            <pc:sldMk cId="2200688928" sldId="449"/>
            <ac:picMk id="7" creationId="{7328AE39-0D68-4D1E-876E-2AF3E62C8397}"/>
          </ac:picMkLst>
        </pc:picChg>
        <pc:picChg chg="del">
          <ac:chgData name="Brian Grey" userId="c81e10d2-c836-482c-a664-6eb0416e1933" providerId="ADAL" clId="{2FF50EE6-8970-4D4B-AEA6-2930E6B20A97}" dt="2020-06-28T15:49:28.300" v="4741" actId="478"/>
          <ac:picMkLst>
            <pc:docMk/>
            <pc:sldMk cId="2200688928" sldId="449"/>
            <ac:picMk id="17" creationId="{DE0C244F-661E-459D-B6DA-7D3F61F9719D}"/>
          </ac:picMkLst>
        </pc:picChg>
      </pc:sldChg>
      <pc:sldChg chg="delSp modSp add mod modTransition delAnim modAnim">
        <pc:chgData name="Brian Grey" userId="c81e10d2-c836-482c-a664-6eb0416e1933" providerId="ADAL" clId="{2FF50EE6-8970-4D4B-AEA6-2930E6B20A97}" dt="2020-06-28T16:54:34.260" v="5693" actId="20577"/>
        <pc:sldMkLst>
          <pc:docMk/>
          <pc:sldMk cId="1614039370" sldId="450"/>
        </pc:sldMkLst>
        <pc:spChg chg="mod">
          <ac:chgData name="Brian Grey" userId="c81e10d2-c836-482c-a664-6eb0416e1933" providerId="ADAL" clId="{2FF50EE6-8970-4D4B-AEA6-2930E6B20A97}" dt="2020-06-28T16:54:34.260" v="5693" actId="20577"/>
          <ac:spMkLst>
            <pc:docMk/>
            <pc:sldMk cId="1614039370" sldId="450"/>
            <ac:spMk id="4" creationId="{ED4844DB-D908-415A-95B0-5C6259DE470E}"/>
          </ac:spMkLst>
        </pc:spChg>
        <pc:picChg chg="del">
          <ac:chgData name="Brian Grey" userId="c81e10d2-c836-482c-a664-6eb0416e1933" providerId="ADAL" clId="{2FF50EE6-8970-4D4B-AEA6-2930E6B20A97}" dt="2020-06-28T16:51:37.956" v="5129" actId="478"/>
          <ac:picMkLst>
            <pc:docMk/>
            <pc:sldMk cId="1614039370" sldId="450"/>
            <ac:picMk id="7" creationId="{7328AE39-0D68-4D1E-876E-2AF3E62C8397}"/>
          </ac:picMkLst>
        </pc:picChg>
      </pc:sldChg>
      <pc:sldChg chg="addSp modSp add mod modAnim">
        <pc:chgData name="Brian Grey" userId="c81e10d2-c836-482c-a664-6eb0416e1933" providerId="ADAL" clId="{2FF50EE6-8970-4D4B-AEA6-2930E6B20A97}" dt="2020-06-28T17:23:48.667" v="6592"/>
        <pc:sldMkLst>
          <pc:docMk/>
          <pc:sldMk cId="1562829388" sldId="451"/>
        </pc:sldMkLst>
        <pc:spChg chg="mod">
          <ac:chgData name="Brian Grey" userId="c81e10d2-c836-482c-a664-6eb0416e1933" providerId="ADAL" clId="{2FF50EE6-8970-4D4B-AEA6-2930E6B20A97}" dt="2020-06-28T16:54:58.524" v="5708" actId="20577"/>
          <ac:spMkLst>
            <pc:docMk/>
            <pc:sldMk cId="1562829388" sldId="451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8T17:23:37.160" v="6587" actId="20577"/>
          <ac:spMkLst>
            <pc:docMk/>
            <pc:sldMk cId="1562829388" sldId="451"/>
            <ac:spMk id="4" creationId="{ED4844DB-D908-415A-95B0-5C6259DE470E}"/>
          </ac:spMkLst>
        </pc:spChg>
        <pc:picChg chg="add mod">
          <ac:chgData name="Brian Grey" userId="c81e10d2-c836-482c-a664-6eb0416e1933" providerId="ADAL" clId="{2FF50EE6-8970-4D4B-AEA6-2930E6B20A97}" dt="2020-06-28T17:23:46.192" v="6591" actId="1076"/>
          <ac:picMkLst>
            <pc:docMk/>
            <pc:sldMk cId="1562829388" sldId="451"/>
            <ac:picMk id="5" creationId="{B6DD60E7-6CC3-44FD-9B9D-8BE14CA219DE}"/>
          </ac:picMkLst>
        </pc:picChg>
      </pc:sldChg>
      <pc:sldChg chg="modSp add modAnim">
        <pc:chgData name="Brian Grey" userId="c81e10d2-c836-482c-a664-6eb0416e1933" providerId="ADAL" clId="{2FF50EE6-8970-4D4B-AEA6-2930E6B20A97}" dt="2020-06-28T17:09:39.331" v="6202" actId="20577"/>
        <pc:sldMkLst>
          <pc:docMk/>
          <pc:sldMk cId="3584119694" sldId="452"/>
        </pc:sldMkLst>
        <pc:spChg chg="mod">
          <ac:chgData name="Brian Grey" userId="c81e10d2-c836-482c-a664-6eb0416e1933" providerId="ADAL" clId="{2FF50EE6-8970-4D4B-AEA6-2930E6B20A97}" dt="2020-06-28T17:09:39.331" v="6202" actId="20577"/>
          <ac:spMkLst>
            <pc:docMk/>
            <pc:sldMk cId="3584119694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2FF50EE6-8970-4D4B-AEA6-2930E6B20A97}" dt="2020-06-28T17:29:07.872" v="6796" actId="1076"/>
        <pc:sldMkLst>
          <pc:docMk/>
          <pc:sldMk cId="67007547" sldId="453"/>
        </pc:sldMkLst>
        <pc:spChg chg="mod">
          <ac:chgData name="Brian Grey" userId="c81e10d2-c836-482c-a664-6eb0416e1933" providerId="ADAL" clId="{2FF50EE6-8970-4D4B-AEA6-2930E6B20A97}" dt="2020-06-28T17:24:44.668" v="6599" actId="20577"/>
          <ac:spMkLst>
            <pc:docMk/>
            <pc:sldMk cId="67007547" sldId="453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8T17:29:00.730" v="6794" actId="20577"/>
          <ac:spMkLst>
            <pc:docMk/>
            <pc:sldMk cId="67007547" sldId="453"/>
            <ac:spMk id="4" creationId="{ED4844DB-D908-415A-95B0-5C6259DE470E}"/>
          </ac:spMkLst>
        </pc:spChg>
        <pc:picChg chg="mod">
          <ac:chgData name="Brian Grey" userId="c81e10d2-c836-482c-a664-6eb0416e1933" providerId="ADAL" clId="{2FF50EE6-8970-4D4B-AEA6-2930E6B20A97}" dt="2020-06-28T17:29:07.872" v="6796" actId="1076"/>
          <ac:picMkLst>
            <pc:docMk/>
            <pc:sldMk cId="67007547" sldId="453"/>
            <ac:picMk id="5" creationId="{B6DD60E7-6CC3-44FD-9B9D-8BE14CA219DE}"/>
          </ac:picMkLst>
        </pc:picChg>
      </pc:sldChg>
      <pc:sldChg chg="delSp modSp add mod delAnim modAnim">
        <pc:chgData name="Brian Grey" userId="c81e10d2-c836-482c-a664-6eb0416e1933" providerId="ADAL" clId="{2FF50EE6-8970-4D4B-AEA6-2930E6B20A97}" dt="2020-06-28T17:33:19.747" v="7397" actId="313"/>
        <pc:sldMkLst>
          <pc:docMk/>
          <pc:sldMk cId="1812233133" sldId="454"/>
        </pc:sldMkLst>
        <pc:spChg chg="mod">
          <ac:chgData name="Brian Grey" userId="c81e10d2-c836-482c-a664-6eb0416e1933" providerId="ADAL" clId="{2FF50EE6-8970-4D4B-AEA6-2930E6B20A97}" dt="2020-06-28T17:29:19.753" v="6804" actId="20577"/>
          <ac:spMkLst>
            <pc:docMk/>
            <pc:sldMk cId="1812233133" sldId="454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6-28T17:33:19.747" v="7397" actId="313"/>
          <ac:spMkLst>
            <pc:docMk/>
            <pc:sldMk cId="1812233133" sldId="454"/>
            <ac:spMk id="4" creationId="{ED4844DB-D908-415A-95B0-5C6259DE470E}"/>
          </ac:spMkLst>
        </pc:spChg>
        <pc:picChg chg="del">
          <ac:chgData name="Brian Grey" userId="c81e10d2-c836-482c-a664-6eb0416e1933" providerId="ADAL" clId="{2FF50EE6-8970-4D4B-AEA6-2930E6B20A97}" dt="2020-06-28T17:29:22.030" v="6805" actId="478"/>
          <ac:picMkLst>
            <pc:docMk/>
            <pc:sldMk cId="1812233133" sldId="454"/>
            <ac:picMk id="5" creationId="{B6DD60E7-6CC3-44FD-9B9D-8BE14CA219DE}"/>
          </ac:picMkLst>
        </pc:picChg>
      </pc:sldChg>
      <pc:sldChg chg="modSp add modTransition modAnim">
        <pc:chgData name="Brian Grey" userId="c81e10d2-c836-482c-a664-6eb0416e1933" providerId="ADAL" clId="{2FF50EE6-8970-4D4B-AEA6-2930E6B20A97}" dt="2020-07-05T14:01:24.336" v="7864"/>
        <pc:sldMkLst>
          <pc:docMk/>
          <pc:sldMk cId="2603103712" sldId="455"/>
        </pc:sldMkLst>
        <pc:spChg chg="mod">
          <ac:chgData name="Brian Grey" userId="c81e10d2-c836-482c-a664-6eb0416e1933" providerId="ADAL" clId="{2FF50EE6-8970-4D4B-AEA6-2930E6B20A97}" dt="2020-07-05T14:01:14.313" v="7860" actId="20577"/>
          <ac:spMkLst>
            <pc:docMk/>
            <pc:sldMk cId="2603103712" sldId="455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2FF50EE6-8970-4D4B-AEA6-2930E6B20A97}" dt="2020-07-05T14:59:40.413" v="8076" actId="167"/>
        <pc:sldMkLst>
          <pc:docMk/>
          <pc:sldMk cId="2422673885" sldId="456"/>
        </pc:sldMkLst>
        <pc:spChg chg="mod ord">
          <ac:chgData name="Brian Grey" userId="c81e10d2-c836-482c-a664-6eb0416e1933" providerId="ADAL" clId="{2FF50EE6-8970-4D4B-AEA6-2930E6B20A97}" dt="2020-07-05T14:59:37.415" v="8075" actId="167"/>
          <ac:spMkLst>
            <pc:docMk/>
            <pc:sldMk cId="2422673885" sldId="456"/>
            <ac:spMk id="4" creationId="{ED4844DB-D908-415A-95B0-5C6259DE470E}"/>
          </ac:spMkLst>
        </pc:spChg>
        <pc:picChg chg="mod ord">
          <ac:chgData name="Brian Grey" userId="c81e10d2-c836-482c-a664-6eb0416e1933" providerId="ADAL" clId="{2FF50EE6-8970-4D4B-AEA6-2930E6B20A97}" dt="2020-07-05T14:57:23.360" v="8034" actId="167"/>
          <ac:picMkLst>
            <pc:docMk/>
            <pc:sldMk cId="2422673885" sldId="456"/>
            <ac:picMk id="5" creationId="{77694894-A6A9-40E4-AE19-503C8114F7B6}"/>
          </ac:picMkLst>
        </pc:picChg>
        <pc:picChg chg="ord">
          <ac:chgData name="Brian Grey" userId="c81e10d2-c836-482c-a664-6eb0416e1933" providerId="ADAL" clId="{2FF50EE6-8970-4D4B-AEA6-2930E6B20A97}" dt="2020-07-05T14:59:40.413" v="8076" actId="167"/>
          <ac:picMkLst>
            <pc:docMk/>
            <pc:sldMk cId="2422673885" sldId="456"/>
            <ac:picMk id="8" creationId="{00000000-0000-0000-0000-000000000000}"/>
          </ac:picMkLst>
        </pc:picChg>
      </pc:sldChg>
      <pc:sldChg chg="modSp add modTransition modAnim">
        <pc:chgData name="Brian Grey" userId="c81e10d2-c836-482c-a664-6eb0416e1933" providerId="ADAL" clId="{2FF50EE6-8970-4D4B-AEA6-2930E6B20A97}" dt="2020-07-05T15:02:06.904" v="8120" actId="20577"/>
        <pc:sldMkLst>
          <pc:docMk/>
          <pc:sldMk cId="360627392" sldId="457"/>
        </pc:sldMkLst>
        <pc:spChg chg="mod">
          <ac:chgData name="Brian Grey" userId="c81e10d2-c836-482c-a664-6eb0416e1933" providerId="ADAL" clId="{2FF50EE6-8970-4D4B-AEA6-2930E6B20A97}" dt="2020-07-05T15:02:06.904" v="8120" actId="20577"/>
          <ac:spMkLst>
            <pc:docMk/>
            <pc:sldMk cId="360627392" sldId="457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2FF50EE6-8970-4D4B-AEA6-2930E6B20A97}" dt="2020-07-05T15:00:53.606" v="8078" actId="2696"/>
        <pc:sldMkLst>
          <pc:docMk/>
          <pc:sldMk cId="4192817743" sldId="457"/>
        </pc:sldMkLst>
      </pc:sldChg>
      <pc:sldChg chg="modSp add mod modTransition modAnim">
        <pc:chgData name="Brian Grey" userId="c81e10d2-c836-482c-a664-6eb0416e1933" providerId="ADAL" clId="{2FF50EE6-8970-4D4B-AEA6-2930E6B20A97}" dt="2020-07-05T17:06:00.155" v="8763" actId="20577"/>
        <pc:sldMkLst>
          <pc:docMk/>
          <pc:sldMk cId="861347310" sldId="458"/>
        </pc:sldMkLst>
        <pc:spChg chg="mod">
          <ac:chgData name="Brian Grey" userId="c81e10d2-c836-482c-a664-6eb0416e1933" providerId="ADAL" clId="{2FF50EE6-8970-4D4B-AEA6-2930E6B20A97}" dt="2020-07-05T16:49:14.781" v="8138" actId="20577"/>
          <ac:spMkLst>
            <pc:docMk/>
            <pc:sldMk cId="861347310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06:00.155" v="8763" actId="20577"/>
          <ac:spMkLst>
            <pc:docMk/>
            <pc:sldMk cId="861347310" sldId="458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2FF50EE6-8970-4D4B-AEA6-2930E6B20A97}" dt="2020-07-05T17:07:23.413" v="9065" actId="20577"/>
        <pc:sldMkLst>
          <pc:docMk/>
          <pc:sldMk cId="3209997838" sldId="459"/>
        </pc:sldMkLst>
        <pc:spChg chg="mod">
          <ac:chgData name="Brian Grey" userId="c81e10d2-c836-482c-a664-6eb0416e1933" providerId="ADAL" clId="{2FF50EE6-8970-4D4B-AEA6-2930E6B20A97}" dt="2020-07-05T17:07:23.413" v="9065" actId="20577"/>
          <ac:spMkLst>
            <pc:docMk/>
            <pc:sldMk cId="3209997838" sldId="459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2FF50EE6-8970-4D4B-AEA6-2930E6B20A97}" dt="2020-07-05T17:21:32.645" v="9179"/>
        <pc:sldMkLst>
          <pc:docMk/>
          <pc:sldMk cId="3191995910" sldId="460"/>
        </pc:sldMkLst>
        <pc:spChg chg="mod">
          <ac:chgData name="Brian Grey" userId="c81e10d2-c836-482c-a664-6eb0416e1933" providerId="ADAL" clId="{2FF50EE6-8970-4D4B-AEA6-2930E6B20A97}" dt="2020-07-05T17:17:33.735" v="9101" actId="20577"/>
          <ac:spMkLst>
            <pc:docMk/>
            <pc:sldMk cId="3191995910" sldId="460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21:08.295" v="9178" actId="20577"/>
          <ac:spMkLst>
            <pc:docMk/>
            <pc:sldMk cId="3191995910" sldId="46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FF50EE6-8970-4D4B-AEA6-2930E6B20A97}" dt="2020-07-05T17:19:38.698" v="9122"/>
        <pc:sldMkLst>
          <pc:docMk/>
          <pc:sldMk cId="2078695829" sldId="461"/>
        </pc:sldMkLst>
        <pc:spChg chg="mod">
          <ac:chgData name="Brian Grey" userId="c81e10d2-c836-482c-a664-6eb0416e1933" providerId="ADAL" clId="{2FF50EE6-8970-4D4B-AEA6-2930E6B20A97}" dt="2020-07-05T17:18:57.308" v="9120" actId="113"/>
          <ac:spMkLst>
            <pc:docMk/>
            <pc:sldMk cId="2078695829" sldId="461"/>
            <ac:spMk id="4" creationId="{ED4844DB-D908-415A-95B0-5C6259DE470E}"/>
          </ac:spMkLst>
        </pc:spChg>
      </pc:sldChg>
      <pc:sldChg chg="modSp add mod ord modTransition modAnim">
        <pc:chgData name="Brian Grey" userId="c81e10d2-c836-482c-a664-6eb0416e1933" providerId="ADAL" clId="{2FF50EE6-8970-4D4B-AEA6-2930E6B20A97}" dt="2020-07-05T17:30:08.971" v="10071"/>
        <pc:sldMkLst>
          <pc:docMk/>
          <pc:sldMk cId="1140635716" sldId="462"/>
        </pc:sldMkLst>
        <pc:spChg chg="mod">
          <ac:chgData name="Brian Grey" userId="c81e10d2-c836-482c-a664-6eb0416e1933" providerId="ADAL" clId="{2FF50EE6-8970-4D4B-AEA6-2930E6B20A97}" dt="2020-07-05T17:27:04.412" v="9655" actId="20577"/>
          <ac:spMkLst>
            <pc:docMk/>
            <pc:sldMk cId="1140635716" sldId="462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28:28.684" v="9829" actId="20577"/>
          <ac:spMkLst>
            <pc:docMk/>
            <pc:sldMk cId="1140635716" sldId="462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2FF50EE6-8970-4D4B-AEA6-2930E6B20A97}" dt="2020-07-05T17:25:37.745" v="9484" actId="20577"/>
        <pc:sldMkLst>
          <pc:docMk/>
          <pc:sldMk cId="2154353256" sldId="463"/>
        </pc:sldMkLst>
        <pc:spChg chg="mod">
          <ac:chgData name="Brian Grey" userId="c81e10d2-c836-482c-a664-6eb0416e1933" providerId="ADAL" clId="{2FF50EE6-8970-4D4B-AEA6-2930E6B20A97}" dt="2020-07-05T17:20:01.345" v="9123" actId="20577"/>
          <ac:spMkLst>
            <pc:docMk/>
            <pc:sldMk cId="2154353256" sldId="463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25:37.745" v="9484" actId="20577"/>
          <ac:spMkLst>
            <pc:docMk/>
            <pc:sldMk cId="2154353256" sldId="46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2FF50EE6-8970-4D4B-AEA6-2930E6B20A97}" dt="2020-07-05T17:35:28.171" v="10143" actId="20577"/>
        <pc:sldMkLst>
          <pc:docMk/>
          <pc:sldMk cId="208975269" sldId="464"/>
        </pc:sldMkLst>
        <pc:spChg chg="mod">
          <ac:chgData name="Brian Grey" userId="c81e10d2-c836-482c-a664-6eb0416e1933" providerId="ADAL" clId="{2FF50EE6-8970-4D4B-AEA6-2930E6B20A97}" dt="2020-07-05T17:35:28.171" v="10143" actId="20577"/>
          <ac:spMkLst>
            <pc:docMk/>
            <pc:sldMk cId="208975269" sldId="464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2FF50EE6-8970-4D4B-AEA6-2930E6B20A97}" dt="2020-07-05T17:43:29.714" v="10369" actId="313"/>
        <pc:sldMkLst>
          <pc:docMk/>
          <pc:sldMk cId="1660971585" sldId="465"/>
        </pc:sldMkLst>
        <pc:spChg chg="mod">
          <ac:chgData name="Brian Grey" userId="c81e10d2-c836-482c-a664-6eb0416e1933" providerId="ADAL" clId="{2FF50EE6-8970-4D4B-AEA6-2930E6B20A97}" dt="2020-07-05T17:43:29.714" v="10369" actId="313"/>
          <ac:spMkLst>
            <pc:docMk/>
            <pc:sldMk cId="1660971585" sldId="465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42:39.157" v="10367" actId="20577"/>
          <ac:spMkLst>
            <pc:docMk/>
            <pc:sldMk cId="1660971585" sldId="465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7:43:24.397" v="10368" actId="167"/>
          <ac:picMkLst>
            <pc:docMk/>
            <pc:sldMk cId="1660971585" sldId="465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17:58:15.907" v="10676" actId="15"/>
        <pc:sldMkLst>
          <pc:docMk/>
          <pc:sldMk cId="1679509728" sldId="466"/>
        </pc:sldMkLst>
        <pc:spChg chg="mod">
          <ac:chgData name="Brian Grey" userId="c81e10d2-c836-482c-a664-6eb0416e1933" providerId="ADAL" clId="{2FF50EE6-8970-4D4B-AEA6-2930E6B20A97}" dt="2020-07-05T17:57:26.164" v="10657" actId="242"/>
          <ac:spMkLst>
            <pc:docMk/>
            <pc:sldMk cId="1679509728" sldId="466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58:15.907" v="10676" actId="15"/>
          <ac:spMkLst>
            <pc:docMk/>
            <pc:sldMk cId="1679509728" sldId="466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7:57:56.486" v="10661" actId="167"/>
          <ac:picMkLst>
            <pc:docMk/>
            <pc:sldMk cId="1679509728" sldId="46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2FF50EE6-8970-4D4B-AEA6-2930E6B20A97}" dt="2020-07-05T18:00:27.173" v="10692" actId="404"/>
        <pc:sldMkLst>
          <pc:docMk/>
          <pc:sldMk cId="3280691753" sldId="467"/>
        </pc:sldMkLst>
        <pc:spChg chg="mod">
          <ac:chgData name="Brian Grey" userId="c81e10d2-c836-482c-a664-6eb0416e1933" providerId="ADAL" clId="{2FF50EE6-8970-4D4B-AEA6-2930E6B20A97}" dt="2020-07-05T17:57:20.615" v="10656" actId="242"/>
          <ac:spMkLst>
            <pc:docMk/>
            <pc:sldMk cId="3280691753" sldId="467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8:00:27.173" v="10692" actId="404"/>
          <ac:spMkLst>
            <pc:docMk/>
            <pc:sldMk cId="3280691753" sldId="467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7:57:46.181" v="10660" actId="167"/>
          <ac:picMkLst>
            <pc:docMk/>
            <pc:sldMk cId="3280691753" sldId="467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18:00:35.637" v="10693" actId="167"/>
        <pc:sldMkLst>
          <pc:docMk/>
          <pc:sldMk cId="1639952783" sldId="468"/>
        </pc:sldMkLst>
        <pc:spChg chg="mod">
          <ac:chgData name="Brian Grey" userId="c81e10d2-c836-482c-a664-6eb0416e1933" providerId="ADAL" clId="{2FF50EE6-8970-4D4B-AEA6-2930E6B20A97}" dt="2020-07-05T17:57:30.898" v="10658" actId="242"/>
          <ac:spMkLst>
            <pc:docMk/>
            <pc:sldMk cId="1639952783" sldId="468"/>
            <ac:spMk id="2" creationId="{00000000-0000-0000-0000-000000000000}"/>
          </ac:spMkLst>
        </pc:spChg>
        <pc:picChg chg="ord">
          <ac:chgData name="Brian Grey" userId="c81e10d2-c836-482c-a664-6eb0416e1933" providerId="ADAL" clId="{2FF50EE6-8970-4D4B-AEA6-2930E6B20A97}" dt="2020-07-05T18:00:35.637" v="10693" actId="167"/>
          <ac:picMkLst>
            <pc:docMk/>
            <pc:sldMk cId="1639952783" sldId="46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2FF50EE6-8970-4D4B-AEA6-2930E6B20A97}" dt="2020-07-05T18:00:40.402" v="10694" actId="167"/>
        <pc:sldMkLst>
          <pc:docMk/>
          <pc:sldMk cId="1215254896" sldId="469"/>
        </pc:sldMkLst>
        <pc:spChg chg="mod">
          <ac:chgData name="Brian Grey" userId="c81e10d2-c836-482c-a664-6eb0416e1933" providerId="ADAL" clId="{2FF50EE6-8970-4D4B-AEA6-2930E6B20A97}" dt="2020-07-05T17:58:34.493" v="10678" actId="242"/>
          <ac:spMkLst>
            <pc:docMk/>
            <pc:sldMk cId="1215254896" sldId="469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7:59:51.732" v="10689" actId="20577"/>
          <ac:spMkLst>
            <pc:docMk/>
            <pc:sldMk cId="1215254896" sldId="469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8:00:40.402" v="10694" actId="167"/>
          <ac:picMkLst>
            <pc:docMk/>
            <pc:sldMk cId="1215254896" sldId="469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18:00:53.043" v="10696" actId="242"/>
        <pc:sldMkLst>
          <pc:docMk/>
          <pc:sldMk cId="2019150247" sldId="470"/>
        </pc:sldMkLst>
        <pc:spChg chg="mod">
          <ac:chgData name="Brian Grey" userId="c81e10d2-c836-482c-a664-6eb0416e1933" providerId="ADAL" clId="{2FF50EE6-8970-4D4B-AEA6-2930E6B20A97}" dt="2020-07-05T18:00:53.043" v="10696" actId="242"/>
          <ac:spMkLst>
            <pc:docMk/>
            <pc:sldMk cId="2019150247" sldId="470"/>
            <ac:spMk id="2" creationId="{00000000-0000-0000-0000-000000000000}"/>
          </ac:spMkLst>
        </pc:spChg>
        <pc:picChg chg="ord">
          <ac:chgData name="Brian Grey" userId="c81e10d2-c836-482c-a664-6eb0416e1933" providerId="ADAL" clId="{2FF50EE6-8970-4D4B-AEA6-2930E6B20A97}" dt="2020-07-05T18:00:44.414" v="10695" actId="167"/>
          <ac:picMkLst>
            <pc:docMk/>
            <pc:sldMk cId="2019150247" sldId="47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18:01:05.966" v="10698" actId="242"/>
        <pc:sldMkLst>
          <pc:docMk/>
          <pc:sldMk cId="2929736327" sldId="471"/>
        </pc:sldMkLst>
        <pc:spChg chg="mod">
          <ac:chgData name="Brian Grey" userId="c81e10d2-c836-482c-a664-6eb0416e1933" providerId="ADAL" clId="{2FF50EE6-8970-4D4B-AEA6-2930E6B20A97}" dt="2020-07-05T18:01:05.966" v="10698" actId="242"/>
          <ac:spMkLst>
            <pc:docMk/>
            <pc:sldMk cId="2929736327" sldId="471"/>
            <ac:spMk id="2" creationId="{00000000-0000-0000-0000-000000000000}"/>
          </ac:spMkLst>
        </pc:spChg>
        <pc:picChg chg="ord">
          <ac:chgData name="Brian Grey" userId="c81e10d2-c836-482c-a664-6eb0416e1933" providerId="ADAL" clId="{2FF50EE6-8970-4D4B-AEA6-2930E6B20A97}" dt="2020-07-05T18:01:00.891" v="10697" actId="167"/>
          <ac:picMkLst>
            <pc:docMk/>
            <pc:sldMk cId="2929736327" sldId="471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2FF50EE6-8970-4D4B-AEA6-2930E6B20A97}" dt="2020-07-05T19:40:03.556" v="11016" actId="20577"/>
        <pc:sldMkLst>
          <pc:docMk/>
          <pc:sldMk cId="1222600970" sldId="472"/>
        </pc:sldMkLst>
        <pc:spChg chg="mod">
          <ac:chgData name="Brian Grey" userId="c81e10d2-c836-482c-a664-6eb0416e1933" providerId="ADAL" clId="{2FF50EE6-8970-4D4B-AEA6-2930E6B20A97}" dt="2020-07-05T19:36:51.601" v="10736" actId="20577"/>
          <ac:spMkLst>
            <pc:docMk/>
            <pc:sldMk cId="1222600970" sldId="472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9:40:03.556" v="11016" actId="20577"/>
          <ac:spMkLst>
            <pc:docMk/>
            <pc:sldMk cId="1222600970" sldId="472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9:36:16.909" v="10702" actId="167"/>
          <ac:picMkLst>
            <pc:docMk/>
            <pc:sldMk cId="1222600970" sldId="472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19:41:35.028" v="11220" actId="167"/>
        <pc:sldMkLst>
          <pc:docMk/>
          <pc:sldMk cId="1252261433" sldId="473"/>
        </pc:sldMkLst>
        <pc:picChg chg="ord">
          <ac:chgData name="Brian Grey" userId="c81e10d2-c836-482c-a664-6eb0416e1933" providerId="ADAL" clId="{2FF50EE6-8970-4D4B-AEA6-2930E6B20A97}" dt="2020-07-05T19:41:35.028" v="11220" actId="167"/>
          <ac:picMkLst>
            <pc:docMk/>
            <pc:sldMk cId="1252261433" sldId="473"/>
            <ac:picMk id="17" creationId="{BCDF464A-351C-4CBD-87EB-C62B60FA00AA}"/>
          </ac:picMkLst>
        </pc:picChg>
      </pc:sldChg>
      <pc:sldChg chg="modSp add mod">
        <pc:chgData name="Brian Grey" userId="c81e10d2-c836-482c-a664-6eb0416e1933" providerId="ADAL" clId="{2FF50EE6-8970-4D4B-AEA6-2930E6B20A97}" dt="2020-07-05T19:41:39.021" v="11221" actId="167"/>
        <pc:sldMkLst>
          <pc:docMk/>
          <pc:sldMk cId="3570552158" sldId="474"/>
        </pc:sldMkLst>
        <pc:picChg chg="ord">
          <ac:chgData name="Brian Grey" userId="c81e10d2-c836-482c-a664-6eb0416e1933" providerId="ADAL" clId="{2FF50EE6-8970-4D4B-AEA6-2930E6B20A97}" dt="2020-07-05T19:41:39.021" v="11221" actId="167"/>
          <ac:picMkLst>
            <pc:docMk/>
            <pc:sldMk cId="3570552158" sldId="474"/>
            <ac:picMk id="6" creationId="{8E70F1FD-0975-4B89-A1B9-55EBEBE5A80C}"/>
          </ac:picMkLst>
        </pc:picChg>
      </pc:sldChg>
      <pc:sldChg chg="modSp add mod">
        <pc:chgData name="Brian Grey" userId="c81e10d2-c836-482c-a664-6eb0416e1933" providerId="ADAL" clId="{2FF50EE6-8970-4D4B-AEA6-2930E6B20A97}" dt="2020-07-05T19:42:13.325" v="11262" actId="20577"/>
        <pc:sldMkLst>
          <pc:docMk/>
          <pc:sldMk cId="3669422738" sldId="475"/>
        </pc:sldMkLst>
        <pc:spChg chg="mod">
          <ac:chgData name="Brian Grey" userId="c81e10d2-c836-482c-a664-6eb0416e1933" providerId="ADAL" clId="{2FF50EE6-8970-4D4B-AEA6-2930E6B20A97}" dt="2020-07-05T19:41:48.668" v="11223" actId="242"/>
          <ac:spMkLst>
            <pc:docMk/>
            <pc:sldMk cId="3669422738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9:42:13.325" v="11262" actId="20577"/>
          <ac:spMkLst>
            <pc:docMk/>
            <pc:sldMk cId="3669422738" sldId="475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9:41:41.854" v="11222" actId="167"/>
          <ac:picMkLst>
            <pc:docMk/>
            <pc:sldMk cId="3669422738" sldId="475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2FF50EE6-8970-4D4B-AEA6-2930E6B20A97}" dt="2020-07-05T19:43:06.138" v="11267"/>
        <pc:sldMkLst>
          <pc:docMk/>
          <pc:sldMk cId="1189632431" sldId="476"/>
        </pc:sldMkLst>
        <pc:spChg chg="mod">
          <ac:chgData name="Brian Grey" userId="c81e10d2-c836-482c-a664-6eb0416e1933" providerId="ADAL" clId="{2FF50EE6-8970-4D4B-AEA6-2930E6B20A97}" dt="2020-07-05T19:43:06.138" v="11267"/>
          <ac:spMkLst>
            <pc:docMk/>
            <pc:sldMk cId="1189632431" sldId="476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9:42:44.888" v="11264" actId="404"/>
          <ac:spMkLst>
            <pc:docMk/>
            <pc:sldMk cId="1189632431" sldId="476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9:43:01.253" v="11266" actId="167"/>
          <ac:picMkLst>
            <pc:docMk/>
            <pc:sldMk cId="1189632431" sldId="47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2FF50EE6-8970-4D4B-AEA6-2930E6B20A97}" dt="2020-07-05T19:57:10.717" v="11357" actId="20577"/>
        <pc:sldMkLst>
          <pc:docMk/>
          <pc:sldMk cId="3155562824" sldId="477"/>
        </pc:sldMkLst>
        <pc:spChg chg="mod">
          <ac:chgData name="Brian Grey" userId="c81e10d2-c836-482c-a664-6eb0416e1933" providerId="ADAL" clId="{2FF50EE6-8970-4D4B-AEA6-2930E6B20A97}" dt="2020-07-05T19:43:14.642" v="11269" actId="242"/>
          <ac:spMkLst>
            <pc:docMk/>
            <pc:sldMk cId="3155562824" sldId="477"/>
            <ac:spMk id="2" creationId="{00000000-0000-0000-0000-000000000000}"/>
          </ac:spMkLst>
        </pc:spChg>
        <pc:spChg chg="mod">
          <ac:chgData name="Brian Grey" userId="c81e10d2-c836-482c-a664-6eb0416e1933" providerId="ADAL" clId="{2FF50EE6-8970-4D4B-AEA6-2930E6B20A97}" dt="2020-07-05T19:57:10.717" v="11357" actId="20577"/>
          <ac:spMkLst>
            <pc:docMk/>
            <pc:sldMk cId="3155562824" sldId="477"/>
            <ac:spMk id="4" creationId="{ED4844DB-D908-415A-95B0-5C6259DE470E}"/>
          </ac:spMkLst>
        </pc:spChg>
        <pc:picChg chg="ord">
          <ac:chgData name="Brian Grey" userId="c81e10d2-c836-482c-a664-6eb0416e1933" providerId="ADAL" clId="{2FF50EE6-8970-4D4B-AEA6-2930E6B20A97}" dt="2020-07-05T19:43:10.823" v="11268" actId="167"/>
          <ac:picMkLst>
            <pc:docMk/>
            <pc:sldMk cId="3155562824" sldId="477"/>
            <ac:picMk id="8" creationId="{00000000-0000-0000-0000-000000000000}"/>
          </ac:picMkLst>
        </pc:picChg>
      </pc:sldChg>
      <pc:sldChg chg="modSp add modAnim">
        <pc:chgData name="Brian Grey" userId="c81e10d2-c836-482c-a664-6eb0416e1933" providerId="ADAL" clId="{2FF50EE6-8970-4D4B-AEA6-2930E6B20A97}" dt="2020-07-05T19:58:01.934" v="11372" actId="6549"/>
        <pc:sldMkLst>
          <pc:docMk/>
          <pc:sldMk cId="2640934579" sldId="478"/>
        </pc:sldMkLst>
        <pc:spChg chg="mod">
          <ac:chgData name="Brian Grey" userId="c81e10d2-c836-482c-a664-6eb0416e1933" providerId="ADAL" clId="{2FF50EE6-8970-4D4B-AEA6-2930E6B20A97}" dt="2020-07-05T19:58:01.934" v="11372" actId="6549"/>
          <ac:spMkLst>
            <pc:docMk/>
            <pc:sldMk cId="2640934579" sldId="478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2FF50EE6-8970-4D4B-AEA6-2930E6B20A97}" dt="2020-07-05T20:07:43.467" v="11804" actId="242"/>
        <pc:sldMkLst>
          <pc:docMk/>
          <pc:sldMk cId="1001850375" sldId="479"/>
        </pc:sldMkLst>
        <pc:spChg chg="mod">
          <ac:chgData name="Brian Grey" userId="c81e10d2-c836-482c-a664-6eb0416e1933" providerId="ADAL" clId="{2FF50EE6-8970-4D4B-AEA6-2930E6B20A97}" dt="2020-07-05T20:07:43.467" v="11804" actId="242"/>
          <ac:spMkLst>
            <pc:docMk/>
            <pc:sldMk cId="1001850375" sldId="479"/>
            <ac:spMk id="2" creationId="{00000000-0000-0000-0000-000000000000}"/>
          </ac:spMkLst>
        </pc:spChg>
        <pc:picChg chg="ord">
          <ac:chgData name="Brian Grey" userId="c81e10d2-c836-482c-a664-6eb0416e1933" providerId="ADAL" clId="{2FF50EE6-8970-4D4B-AEA6-2930E6B20A97}" dt="2020-07-05T20:07:40.507" v="11803" actId="167"/>
          <ac:picMkLst>
            <pc:docMk/>
            <pc:sldMk cId="1001850375" sldId="479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20:08:10.797" v="11806" actId="242"/>
        <pc:sldMkLst>
          <pc:docMk/>
          <pc:sldMk cId="950375643" sldId="480"/>
        </pc:sldMkLst>
        <pc:spChg chg="mod">
          <ac:chgData name="Brian Grey" userId="c81e10d2-c836-482c-a664-6eb0416e1933" providerId="ADAL" clId="{2FF50EE6-8970-4D4B-AEA6-2930E6B20A97}" dt="2020-07-05T20:08:10.797" v="11806" actId="242"/>
          <ac:spMkLst>
            <pc:docMk/>
            <pc:sldMk cId="950375643" sldId="480"/>
            <ac:spMk id="2" creationId="{00000000-0000-0000-0000-000000000000}"/>
          </ac:spMkLst>
        </pc:spChg>
        <pc:picChg chg="ord">
          <ac:chgData name="Brian Grey" userId="c81e10d2-c836-482c-a664-6eb0416e1933" providerId="ADAL" clId="{2FF50EE6-8970-4D4B-AEA6-2930E6B20A97}" dt="2020-07-05T20:08:07.983" v="11805" actId="167"/>
          <ac:picMkLst>
            <pc:docMk/>
            <pc:sldMk cId="950375643" sldId="48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20:08:18.553" v="11808" actId="242"/>
        <pc:sldMkLst>
          <pc:docMk/>
          <pc:sldMk cId="3107614559" sldId="481"/>
        </pc:sldMkLst>
        <pc:spChg chg="mod">
          <ac:chgData name="Brian Grey" userId="c81e10d2-c836-482c-a664-6eb0416e1933" providerId="ADAL" clId="{2FF50EE6-8970-4D4B-AEA6-2930E6B20A97}" dt="2020-07-05T20:08:18.553" v="11808" actId="242"/>
          <ac:spMkLst>
            <pc:docMk/>
            <pc:sldMk cId="3107614559" sldId="481"/>
            <ac:spMk id="2" creationId="{00000000-0000-0000-0000-000000000000}"/>
          </ac:spMkLst>
        </pc:spChg>
        <pc:picChg chg="ord">
          <ac:chgData name="Brian Grey" userId="c81e10d2-c836-482c-a664-6eb0416e1933" providerId="ADAL" clId="{2FF50EE6-8970-4D4B-AEA6-2930E6B20A97}" dt="2020-07-05T20:08:15.322" v="11807" actId="167"/>
          <ac:picMkLst>
            <pc:docMk/>
            <pc:sldMk cId="3107614559" sldId="481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2FF50EE6-8970-4D4B-AEA6-2930E6B20A97}" dt="2020-07-05T20:08:36.006" v="11810" actId="242"/>
        <pc:sldMkLst>
          <pc:docMk/>
          <pc:sldMk cId="2336437953" sldId="482"/>
        </pc:sldMkLst>
        <pc:spChg chg="mod">
          <ac:chgData name="Brian Grey" userId="c81e10d2-c836-482c-a664-6eb0416e1933" providerId="ADAL" clId="{2FF50EE6-8970-4D4B-AEA6-2930E6B20A97}" dt="2020-07-05T20:08:36.006" v="11810" actId="242"/>
          <ac:spMkLst>
            <pc:docMk/>
            <pc:sldMk cId="2336437953" sldId="482"/>
            <ac:spMk id="2" creationId="{00000000-0000-0000-0000-000000000000}"/>
          </ac:spMkLst>
        </pc:spChg>
        <pc:picChg chg="ord">
          <ac:chgData name="Brian Grey" userId="c81e10d2-c836-482c-a664-6eb0416e1933" providerId="ADAL" clId="{2FF50EE6-8970-4D4B-AEA6-2930E6B20A97}" dt="2020-07-05T20:08:27.708" v="11809" actId="167"/>
          <ac:picMkLst>
            <pc:docMk/>
            <pc:sldMk cId="2336437953" sldId="482"/>
            <ac:picMk id="8" creationId="{00000000-0000-0000-0000-000000000000}"/>
          </ac:picMkLst>
        </pc:picChg>
      </pc:sldChg>
      <pc:sldChg chg="modSp add">
        <pc:chgData name="Brian Grey" userId="c81e10d2-c836-482c-a664-6eb0416e1933" providerId="ADAL" clId="{2FF50EE6-8970-4D4B-AEA6-2930E6B20A97}" dt="2020-07-05T19:40:50.622" v="11181" actId="20577"/>
        <pc:sldMkLst>
          <pc:docMk/>
          <pc:sldMk cId="2223977068" sldId="483"/>
        </pc:sldMkLst>
        <pc:spChg chg="mod">
          <ac:chgData name="Brian Grey" userId="c81e10d2-c836-482c-a664-6eb0416e1933" providerId="ADAL" clId="{2FF50EE6-8970-4D4B-AEA6-2930E6B20A97}" dt="2020-07-05T19:40:50.622" v="11181" actId="20577"/>
          <ac:spMkLst>
            <pc:docMk/>
            <pc:sldMk cId="2223977068" sldId="48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FF50EE6-8970-4D4B-AEA6-2930E6B20A97}" dt="2020-07-05T20:07:10.173" v="11802" actId="20577"/>
        <pc:sldMkLst>
          <pc:docMk/>
          <pc:sldMk cId="168272894" sldId="484"/>
        </pc:sldMkLst>
        <pc:spChg chg="mod">
          <ac:chgData name="Brian Grey" userId="c81e10d2-c836-482c-a664-6eb0416e1933" providerId="ADAL" clId="{2FF50EE6-8970-4D4B-AEA6-2930E6B20A97}" dt="2020-07-05T20:07:10.173" v="11802" actId="20577"/>
          <ac:spMkLst>
            <pc:docMk/>
            <pc:sldMk cId="168272894" sldId="484"/>
            <ac:spMk id="4" creationId="{ED4844DB-D908-415A-95B0-5C6259DE470E}"/>
          </ac:spMkLst>
        </pc:spChg>
      </pc:sldChg>
      <pc:sldMasterChg chg="addSldLayout modSldLayout">
        <pc:chgData name="Brian Grey" userId="c81e10d2-c836-482c-a664-6eb0416e1933" providerId="ADAL" clId="{2FF50EE6-8970-4D4B-AEA6-2930E6B20A97}" dt="2020-07-05T19:14:55.181" v="10699" actId="22"/>
        <pc:sldMasterMkLst>
          <pc:docMk/>
          <pc:sldMasterMk cId="1384469974" sldId="2147483648"/>
        </pc:sldMasterMkLst>
        <pc:sldLayoutChg chg="delSp mod">
          <pc:chgData name="Brian Grey" userId="c81e10d2-c836-482c-a664-6eb0416e1933" providerId="ADAL" clId="{2FF50EE6-8970-4D4B-AEA6-2930E6B20A97}" dt="2020-06-28T14:51:26.869" v="4096" actId="478"/>
          <pc:sldLayoutMkLst>
            <pc:docMk/>
            <pc:sldMasterMk cId="1384469974" sldId="2147483648"/>
            <pc:sldLayoutMk cId="2041906774" sldId="2147483650"/>
          </pc:sldLayoutMkLst>
          <pc:cxnChg chg="del">
            <ac:chgData name="Brian Grey" userId="c81e10d2-c836-482c-a664-6eb0416e1933" providerId="ADAL" clId="{2FF50EE6-8970-4D4B-AEA6-2930E6B20A97}" dt="2020-06-28T14:51:26.869" v="4096" actId="478"/>
            <ac:cxnSpMkLst>
              <pc:docMk/>
              <pc:sldMasterMk cId="1384469974" sldId="2147483648"/>
              <pc:sldLayoutMk cId="2041906774" sldId="2147483650"/>
              <ac:cxnSpMk id="13" creationId="{00000000-0000-0000-0000-000000000000}"/>
            </ac:cxnSpMkLst>
          </pc:cxnChg>
          <pc:cxnChg chg="del">
            <ac:chgData name="Brian Grey" userId="c81e10d2-c836-482c-a664-6eb0416e1933" providerId="ADAL" clId="{2FF50EE6-8970-4D4B-AEA6-2930E6B20A97}" dt="2020-06-28T14:51:24.181" v="4095" actId="478"/>
            <ac:cxnSpMkLst>
              <pc:docMk/>
              <pc:sldMasterMk cId="1384469974" sldId="2147483648"/>
              <pc:sldLayoutMk cId="2041906774" sldId="2147483650"/>
              <ac:cxnSpMk id="20" creationId="{00000000-0000-0000-0000-000000000000}"/>
            </ac:cxnSpMkLst>
          </pc:cxnChg>
        </pc:sldLayoutChg>
        <pc:sldLayoutChg chg="add">
          <pc:chgData name="Brian Grey" userId="c81e10d2-c836-482c-a664-6eb0416e1933" providerId="ADAL" clId="{2FF50EE6-8970-4D4B-AEA6-2930E6B20A97}" dt="2020-07-05T19:14:55.181" v="10699" actId="22"/>
          <pc:sldLayoutMkLst>
            <pc:docMk/>
            <pc:sldMasterMk cId="1384469974" sldId="2147483648"/>
            <pc:sldLayoutMk cId="413739867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5CF6B-3CA0-4745-AAD0-162547728D0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5CF6B-3CA0-4745-AAD0-162547728D0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raph_(discrete_mathematics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Graph_(discrete_mathematics)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Kiq3JxCVi4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9" y="53638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Graphs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Caleb Druckemiller, MSC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sequence of nodes (or edges) to get from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node to another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same as in 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Cycle or Loop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path that begins on a node, leaves the node across an edge, and ends on the initial node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sequence of nodes (or edges) to get from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node to another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same as in 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Cycle or Loop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path that begins on a node, leaves the node across an edge, and ends on the initial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Notice the blue and red cycles in the sample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about the green edge? Can it be involved in a cycle?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Definitions: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Subgraph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 graph,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, is a subgraph of G if: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(the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form a</a:t>
                </a:r>
                <a:b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subset of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)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Connected Graph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 graph where there’s a valid path from each vertex to every other vertex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above is a connected graph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Definitions: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Subgraph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 graph,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, is a subgraph of G if: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(the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form a</a:t>
                </a:r>
                <a:b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subset of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)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Connected Graph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 graph where there’s a valid path from each vertex to every other vertex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b="1" kern="0" dirty="0">
                    <a:solidFill>
                      <a:srgbClr val="1E1C09"/>
                    </a:solidFill>
                    <a:latin typeface="Tahoma" pitchFamily="34" charset="0"/>
                  </a:rPr>
                  <a:t>This is an example of an unconnected graph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Simple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any two nodes are connected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by no more than one edge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the typical version of a graph you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will encounter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Multigraph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any two nodes can be connected by an arbitrary number of edges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Simple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any two nodes are connected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by no more than one edge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the typical version of a graph you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will encounter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Multigraph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any two nodes can be connected by an arbitrary number of edges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Directed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the edges between vertices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convey both adjacency AND direction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example graph has been “undirected”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Edges do not contain direction information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traversals on an edge can happen in either direction</a:t>
            </a:r>
          </a:p>
          <a:p>
            <a:pPr marL="2743200" lvl="5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3 is adjacent to Node 4</a:t>
            </a:r>
          </a:p>
          <a:p>
            <a:pPr marL="2743200" lvl="5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4 is adjacent to Node 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Directed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the edges between vertices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convey both adjacency AND direction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Traversals can happen only happen in one direction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3 is adjacent to Node 4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4 is </a:t>
            </a:r>
            <a:r>
              <a:rPr kumimoji="1" lang="en-US" sz="2800" b="1" kern="0" dirty="0">
                <a:solidFill>
                  <a:srgbClr val="1E1C09"/>
                </a:solidFill>
                <a:latin typeface="Tahoma" pitchFamily="34" charset="0"/>
              </a:rPr>
              <a:t>NOT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adjacent to Node 3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edges are needed to have adjacency per undirected graphs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Is this graph connected or unconnected?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Directed Graph Terminology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Indegree &amp; Outdegree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number of edges going into or out of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vertex, respectively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Source Vertex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vertex with an indegree of 0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Sink Vertex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vertex with an outdegree of 0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Unweighted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the edges are considered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of equal weight or importance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calculate the distance of any path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edge on a path is counted singularly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1’s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Distance across the path 6-4-5-1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Cost of 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Graphs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Terminology and Definitions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Types of Graphs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Ways to Implement Graphs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Traversals &amp; Path-finding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Creating Minimum Spanning 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Other Useful Algorithms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Examples for Uses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Types of 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Weighted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graph where each edge has a weight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calculate the distance of any path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the weight of each edge across the path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Distance across the path 6-4-5-1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Cost of 3+2+4 = 9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Again: proximity in the diagram does not represent actual proximity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shortest from Node 6 to Node 3?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Okay, Okay, Enough Definitions!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 hope it’s obvious at this point how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sort of data structure could be useful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how do we implement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Three obvious options: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for Each Aspect of the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Adjacency Lists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Adjacency Matrix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Objects for Each Aspect of the Graph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We’re programming in an object-oriented language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Let’s get object-oriented!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 graph,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, is defined as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is the set of vertices and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the set of edges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Our Graph object will contain a set of Vertex objects and a set of Edge objects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Our Vertex object could contain things like a label and a description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Our Edge object could contain references to the two Vertex objects it connects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7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28AE39-0D68-4D1E-876E-2AF3E62C8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46" y="0"/>
            <a:ext cx="7172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Objects for Each Aspect of the Graph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analyze this: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Approach is logical and fits the object-oriented paradigm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are mostly wrappers for information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Provide very little, meaningful behavior enhancement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Detecting “equality” between objects is either: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Cumbersome in the Graph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Requires additional infrastructure in _Vertex and _Edge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Wrapping in these objects are less memory and runtime efficient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Looking inside the objects requires effort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Code-wise, this is probably more pain than it’s worth</a:t>
            </a:r>
          </a:p>
        </p:txBody>
      </p:sp>
    </p:spTree>
    <p:extLst>
      <p:ext uri="{BB962C8B-B14F-4D97-AF65-F5344CB8AC3E}">
        <p14:creationId xmlns:p14="http://schemas.microsoft.com/office/powerpoint/2010/main" val="16140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Objects for Each Aspect of the Graph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analyze this: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about our inheritance hierarchy?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Graph is a simple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also have a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WeightedGraph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a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DirectedGraph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and a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WeightedDirectedGraph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WeightedGraph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and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DirectedGraph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Who will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WeightedDirectedGraph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inherit from?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do multiple inheritance but it’s frowned upon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conclusion, this seems like a logical approach but probably isn’t worth it.</a:t>
            </a:r>
          </a:p>
        </p:txBody>
      </p:sp>
    </p:spTree>
    <p:extLst>
      <p:ext uri="{BB962C8B-B14F-4D97-AF65-F5344CB8AC3E}">
        <p14:creationId xmlns:p14="http://schemas.microsoft.com/office/powerpoint/2010/main" val="35841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Adjacency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drop the fancy object wrappers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graph can simply be a group of vertex labels and a list of adjacencies for that vertex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would a reasonable data structure be?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could we implement a directed graph?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could we implement a weighted graph?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6DD60E7-6CC3-44FD-9B9D-8BE14CA21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23" y="3513730"/>
            <a:ext cx="5082354" cy="20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Adjacency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other option is to store connections in a matrix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still must store our vertices in some sort of linear structure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could we implement a directed graph?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could we implement a weighted graph?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D60E7-6CC3-44FD-9B9D-8BE14CA21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087" y="2627231"/>
            <a:ext cx="5247826" cy="29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List or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Which is better?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Depends on the need and usage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Which one is more memory efficient?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Is the graph sparsely or heavily connected?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Which is easier to find if there’s an edge between vertices?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Which is easier to dynamically add vertices to/remove vertices from?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Which is easier to dynamically add edges to/remove edges from?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The “better” 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implementation will be determined </a:t>
            </a: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by your 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needs and the usage of </a:t>
            </a: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the graph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Tree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Graphs, as a whole, contain a lot of interesting and useful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sometimes we will need to move through a graph to capture specific information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get from Node 1 to Node 12?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all the ways to get from Node 1 to Node 12?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best/fastest way to get from Node 1 to Node 12?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does this sound like?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Searching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6031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Tree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Think back to our definitions for graphs: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set of vertices and edges that form connections between the vertices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“[A] structure amounting to a set of objects in which some pairs of the objects are in some sense ‘related’” [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Wikipedia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tree with cycles (Remember: trees are acyclic graphs)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Since it is just a tree with cycles, we could always use the same algorithms and approaches as we did with trees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9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graph?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set of vertices and edges that form connections between the vertices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“[A] structure amounting to a set of objects in which some pairs of the objects are in some sense ‘related’” [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Wikipedia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tree with cycles (Remember: trees are acyclic graphs)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thing: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 descr="A picture containing ball, sport, equipment, room&#10;&#10;Description automatically generated">
            <a:extLst>
              <a:ext uri="{FF2B5EF4-FFF2-40B4-BE49-F238E27FC236}">
                <a16:creationId xmlns:a16="http://schemas.microsoft.com/office/drawing/2014/main" id="{2D72D64D-B985-47D5-B202-DCBBBFCAC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3" y="4475769"/>
            <a:ext cx="3383573" cy="2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start by re-examining BFT/BFS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Breadth-first traversal examines all nodes at a level before moving to the next level using the algorithm: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root to a FIFO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desired element has not been found and there are still elements in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Dequeue a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the node doesn’t have the desired element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current node’s children to the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4894-A6A9-40E4-AE19-503C8114F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2906" y="1576165"/>
            <a:ext cx="6466185" cy="4636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Traversal/Search</a:t>
            </a:r>
          </a:p>
        </p:txBody>
      </p:sp>
    </p:spTree>
    <p:extLst>
      <p:ext uri="{BB962C8B-B14F-4D97-AF65-F5344CB8AC3E}">
        <p14:creationId xmlns:p14="http://schemas.microsoft.com/office/powerpoint/2010/main" val="24226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Traversal/Search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Remember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can be between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80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intensive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deep nodes on wide trees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Complete algorithm on graphs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Goal state will always be found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 do we know this?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BFS Completeness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 we know that the goal state will always* be found?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“always” means “within a connected graph”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Informally: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adjacent nodes of the first are added to our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Assume that our first node is adjacent to itself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it’s in the queue. What is the worst place for it?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 in the queue. (We have made no progress.)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Process it again. All adjacent nodes get queued.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Then we get to the next adjacent node of the first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have progressed!</a:t>
            </a:r>
          </a:p>
        </p:txBody>
      </p:sp>
    </p:spTree>
    <p:extLst>
      <p:ext uri="{BB962C8B-B14F-4D97-AF65-F5344CB8AC3E}">
        <p14:creationId xmlns:p14="http://schemas.microsoft.com/office/powerpoint/2010/main" val="8613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BFS Completeness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 we know that the goal state will always* be found?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“always” means “within a connected graph”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Informally: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Okay, what if we haven’t progressed?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we are still on the very first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this means that the first node is ONLY adjacent to itself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you are either: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Searching for a node that doesn’t exist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 are searching in a tree that isn’t connected</a:t>
            </a:r>
          </a:p>
        </p:txBody>
      </p:sp>
    </p:spTree>
    <p:extLst>
      <p:ext uri="{BB962C8B-B14F-4D97-AF65-F5344CB8AC3E}">
        <p14:creationId xmlns:p14="http://schemas.microsoft.com/office/powerpoint/2010/main" val="320999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Pure Depth-First Traversal/Search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Depth-first traversal considers a path all the way to a leaf node before considering a new path using the algorithm: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all children of the current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Recursively visit the left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Recursively visit the right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is the current node checked?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Depends on the type of DFS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Pre, In, or Post-order</a:t>
            </a:r>
          </a:p>
        </p:txBody>
      </p:sp>
    </p:spTree>
    <p:extLst>
      <p:ext uri="{BB962C8B-B14F-4D97-AF65-F5344CB8AC3E}">
        <p14:creationId xmlns:p14="http://schemas.microsoft.com/office/powerpoint/2010/main" val="31919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efficient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wide nodes on deep trees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Incomplete algorithm on graphs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Goal state will </a:t>
                </a:r>
                <a:r>
                  <a:rPr kumimoji="1" lang="en-US" sz="2800" b="1" kern="0" dirty="0">
                    <a:solidFill>
                      <a:srgbClr val="1E1C09"/>
                    </a:solidFill>
                    <a:latin typeface="Tahoma" pitchFamily="34" charset="0"/>
                  </a:rPr>
                  <a:t>not</a:t>
                </a: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always be found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 do we know this?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6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DFS Completeness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89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 we know that the goal state may not be found?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our previous informal proof: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Assume that our first node is adjacent to itself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would be the worst time to encounter it?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First. (We have made no progress.)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Process it again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Since it wasn’t the desired node, we need to keep going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be the next node that we see?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 node again. (If it was the next node the first time…)</a:t>
            </a:r>
          </a:p>
        </p:txBody>
      </p:sp>
    </p:spTree>
    <p:extLst>
      <p:ext uri="{BB962C8B-B14F-4D97-AF65-F5344CB8AC3E}">
        <p14:creationId xmlns:p14="http://schemas.microsoft.com/office/powerpoint/2010/main" val="21543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DFS Completeness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89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 we know that the goal state may not be found?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have encountered an infinite loop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Is there a way to alter DFS so that it is a complete algorithm?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Give it memory of where it’s been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Every time a node is encountered, add it to a list of visited nodes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Never traverse again to a node that already has been seen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Sort of treat the graph like an unofficial tree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(Hold onto that thought for a minute…)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Also, memory can be added to BFS (to improve runtime)</a:t>
            </a:r>
          </a:p>
        </p:txBody>
      </p:sp>
    </p:spTree>
    <p:extLst>
      <p:ext uri="{BB962C8B-B14F-4D97-AF65-F5344CB8AC3E}">
        <p14:creationId xmlns:p14="http://schemas.microsoft.com/office/powerpoint/2010/main" val="20897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Complete Depth-First Traversal/Search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Depth-first traversal considers a path all the way to a leaf node before considering a new path using the algorithm: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root to the list of visited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all children of the current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child hasn’t been visited, recursively visit the left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child hasn’t been visited, recursively visit the right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was the algorithm from our tree traversal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there the memory was optional (in brackets)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Why? Why are “infinite loops” not an issue there?</a:t>
            </a:r>
          </a:p>
        </p:txBody>
      </p:sp>
    </p:spTree>
    <p:extLst>
      <p:ext uri="{BB962C8B-B14F-4D97-AF65-F5344CB8AC3E}">
        <p14:creationId xmlns:p14="http://schemas.microsoft.com/office/powerpoint/2010/main" val="114063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Alternate DFS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Depth-Limited Search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DFS where a maximum depth is set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Goal is to prevent cycles of the “graph based” approach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Iteratively Deepening Search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Depth-limited where the maximum depth increases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Seems costly as states and paths will be repeated many times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 is that mitigated?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are most of the nodes?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relative size of a tree/speed of the algorithm at a shallow depth?</a:t>
            </a:r>
          </a:p>
        </p:txBody>
      </p:sp>
    </p:spTree>
    <p:extLst>
      <p:ext uri="{BB962C8B-B14F-4D97-AF65-F5344CB8AC3E}">
        <p14:creationId xmlns:p14="http://schemas.microsoft.com/office/powerpoint/2010/main" val="16609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Definitions: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Graph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 graph,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, is defined as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where</a:t>
                </a:r>
                <a:b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is the set of vertices and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the set of edges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Vertex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An element of a graph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mathematically abstracted concept that</a:t>
                </a:r>
                <a:b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graph describes relationships between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Also sometimes called “points” or “nodes”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Plural is vertices or vertexes (both are technically valid)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8767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Graphs as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 our complete DFS implementation, we acted like the graph was a tree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Done using a greedy approach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Traverse as far as you can before stopping &amp; doubly back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used some planning, could we do better?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Could we turn graphs into equivalent trees?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Would there be a benefit to making these trees as lightweight as possible?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answer to all of these questions is “Yes”</a:t>
            </a:r>
          </a:p>
        </p:txBody>
      </p:sp>
    </p:spTree>
    <p:extLst>
      <p:ext uri="{BB962C8B-B14F-4D97-AF65-F5344CB8AC3E}">
        <p14:creationId xmlns:p14="http://schemas.microsoft.com/office/powerpoint/2010/main" val="33365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Tree Creation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Any tree: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Really, any tree traversal algorithm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Breadth or Depth-First Search are typically used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Problems/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Inefficencies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can arise as previously mentioned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Minimum Spanning Tree: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tree which connects every node and has the minimum possible weight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Prim’s/Prim–Dijkstra algorithm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Kruskal's algorithm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Borůvka’s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Reverse-Delete, Single-Linkage Clustering…</a:t>
            </a:r>
          </a:p>
        </p:txBody>
      </p:sp>
    </p:spTree>
    <p:extLst>
      <p:ext uri="{BB962C8B-B14F-4D97-AF65-F5344CB8AC3E}">
        <p14:creationId xmlns:p14="http://schemas.microsoft.com/office/powerpoint/2010/main" val="16795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Prim’s/Prim–Dijkstra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Developed in 1930 by Czech mathematician </a:t>
                </a:r>
                <a:r>
                  <a:rPr kumimoji="1" lang="en-US" sz="3200" kern="0" dirty="0" err="1">
                    <a:solidFill>
                      <a:srgbClr val="1E1C09"/>
                    </a:solidFill>
                    <a:latin typeface="Tahoma" pitchFamily="34" charset="0"/>
                  </a:rPr>
                  <a:t>Vojtěch</a:t>
                </a: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</a:t>
                </a:r>
                <a:r>
                  <a:rPr kumimoji="1" lang="en-US" sz="3200" kern="0" dirty="0" err="1">
                    <a:solidFill>
                      <a:srgbClr val="1E1C09"/>
                    </a:solidFill>
                    <a:latin typeface="Tahoma" pitchFamily="34" charset="0"/>
                  </a:rPr>
                  <a:t>Jarník</a:t>
                </a:r>
                <a:endParaRPr kumimoji="1" lang="en-US" sz="32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Republished by Prim &amp; Dijkstra in the late 1950’s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Algorithm: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Initialize a tree with a single vertex, chosen randomly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Grow the tree by one edge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Add the min weight edge that connects the tree vertices to the nodes not yet in the tree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Repeat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Adjacency matrix: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(|</m:t>
                    </m:r>
                    <m:sSup>
                      <m:sSup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, Fib. Heap: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+|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sz="2800" b="0" i="0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69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Prim Algorithm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Given this graph: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 at 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our first edge?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else is added?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Complete the graph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FDD0DE-3F70-4277-8C99-3CB10C0EA5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" t="5410" r="15663" b="6127"/>
          <a:stretch/>
        </p:blipFill>
        <p:spPr>
          <a:xfrm>
            <a:off x="6095999" y="1125308"/>
            <a:ext cx="5925313" cy="42467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9FCC71-11B0-481E-8228-494FC71549D1}"/>
              </a:ext>
            </a:extLst>
          </p:cNvPr>
          <p:cNvSpPr/>
          <p:nvPr/>
        </p:nvSpPr>
        <p:spPr>
          <a:xfrm>
            <a:off x="8870976" y="204215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63B48A-58C2-49AB-A819-2AD0573F8C59}"/>
              </a:ext>
            </a:extLst>
          </p:cNvPr>
          <p:cNvSpPr/>
          <p:nvPr/>
        </p:nvSpPr>
        <p:spPr>
          <a:xfrm>
            <a:off x="7644156" y="303275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339C82-1A71-4046-A62E-27D70D73F8A5}"/>
              </a:ext>
            </a:extLst>
          </p:cNvPr>
          <p:cNvCxnSpPr>
            <a:cxnSpLocks/>
          </p:cNvCxnSpPr>
          <p:nvPr/>
        </p:nvCxnSpPr>
        <p:spPr>
          <a:xfrm flipH="1">
            <a:off x="8280400" y="2606040"/>
            <a:ext cx="650240" cy="5626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4DBAA65-FEFE-4E16-B0D9-B424D699D160}"/>
              </a:ext>
            </a:extLst>
          </p:cNvPr>
          <p:cNvSpPr/>
          <p:nvPr/>
        </p:nvSpPr>
        <p:spPr>
          <a:xfrm>
            <a:off x="7644156" y="452627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358BF9-AEA2-4E72-AB75-4B58CA460E58}"/>
              </a:ext>
            </a:extLst>
          </p:cNvPr>
          <p:cNvSpPr/>
          <p:nvPr/>
        </p:nvSpPr>
        <p:spPr>
          <a:xfrm>
            <a:off x="9732036" y="452627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23D40-A0F4-499D-99D4-95095B0A0FCC}"/>
              </a:ext>
            </a:extLst>
          </p:cNvPr>
          <p:cNvSpPr/>
          <p:nvPr/>
        </p:nvSpPr>
        <p:spPr>
          <a:xfrm>
            <a:off x="9732342" y="303275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9354F2-0FDD-477F-A0D0-03464B5C5B1E}"/>
              </a:ext>
            </a:extLst>
          </p:cNvPr>
          <p:cNvSpPr/>
          <p:nvPr/>
        </p:nvSpPr>
        <p:spPr>
          <a:xfrm>
            <a:off x="11203600" y="3036164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ABBE41-5ED4-440D-A8C9-11BFDD82E835}"/>
              </a:ext>
            </a:extLst>
          </p:cNvPr>
          <p:cNvSpPr/>
          <p:nvPr/>
        </p:nvSpPr>
        <p:spPr>
          <a:xfrm>
            <a:off x="6168576" y="3032758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C0C8FA-FAAE-46D7-8C3B-7E2C4F9D3E31}"/>
              </a:ext>
            </a:extLst>
          </p:cNvPr>
          <p:cNvSpPr/>
          <p:nvPr/>
        </p:nvSpPr>
        <p:spPr>
          <a:xfrm>
            <a:off x="7644156" y="1172264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E48E1-BE98-403E-B2CD-B6823FB2D8CB}"/>
              </a:ext>
            </a:extLst>
          </p:cNvPr>
          <p:cNvSpPr/>
          <p:nvPr/>
        </p:nvSpPr>
        <p:spPr>
          <a:xfrm>
            <a:off x="9732036" y="1168967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28F6DE-CAC6-4412-8F7F-7BA2C0856B6E}"/>
              </a:ext>
            </a:extLst>
          </p:cNvPr>
          <p:cNvCxnSpPr>
            <a:cxnSpLocks/>
          </p:cNvCxnSpPr>
          <p:nvPr/>
        </p:nvCxnSpPr>
        <p:spPr>
          <a:xfrm flipH="1">
            <a:off x="8054340" y="3771900"/>
            <a:ext cx="7620" cy="7467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F39F59-5489-4C07-ABD0-54914104C9A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4960620"/>
            <a:ext cx="135636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7C53EB-5BB8-4D4A-BBD6-8B3E7E3D80D7}"/>
              </a:ext>
            </a:extLst>
          </p:cNvPr>
          <p:cNvCxnSpPr>
            <a:cxnSpLocks/>
          </p:cNvCxnSpPr>
          <p:nvPr/>
        </p:nvCxnSpPr>
        <p:spPr>
          <a:xfrm flipH="1">
            <a:off x="10388167" y="3779520"/>
            <a:ext cx="1133273" cy="8826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9DA64D-3263-422A-82E3-DC5059BC4509}"/>
              </a:ext>
            </a:extLst>
          </p:cNvPr>
          <p:cNvCxnSpPr>
            <a:cxnSpLocks/>
          </p:cNvCxnSpPr>
          <p:nvPr/>
        </p:nvCxnSpPr>
        <p:spPr>
          <a:xfrm flipH="1" flipV="1">
            <a:off x="10475588" y="3406546"/>
            <a:ext cx="728012" cy="72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9F56F3-AD8D-4A59-9010-036983D9B840}"/>
              </a:ext>
            </a:extLst>
          </p:cNvPr>
          <p:cNvCxnSpPr>
            <a:cxnSpLocks/>
          </p:cNvCxnSpPr>
          <p:nvPr/>
        </p:nvCxnSpPr>
        <p:spPr>
          <a:xfrm flipH="1" flipV="1">
            <a:off x="8351520" y="1722120"/>
            <a:ext cx="563880" cy="510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5BF75A-6B8D-4C65-B7EE-23FEA6F82CB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1584960"/>
            <a:ext cx="135636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1BE6F0-6678-44E9-B07A-78474A9FC0F6}"/>
              </a:ext>
            </a:extLst>
          </p:cNvPr>
          <p:cNvCxnSpPr>
            <a:cxnSpLocks/>
          </p:cNvCxnSpPr>
          <p:nvPr/>
        </p:nvCxnSpPr>
        <p:spPr>
          <a:xfrm flipH="1" flipV="1">
            <a:off x="6917048" y="3406546"/>
            <a:ext cx="728012" cy="72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Kruskal's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Published in 1956. Created by American Joseph Kruskal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Algorithm: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Create an equivalent graph/forest (F) with no edges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Create a set (S) containing all the edges in the graph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Remove an edge with minimum weight from 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If the removed edge connects two different trees from F then add it to the forest F, combining two trees into a single tree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400" kern="0" dirty="0">
                    <a:solidFill>
                      <a:srgbClr val="1E1C09"/>
                    </a:solidFill>
                    <a:latin typeface="Lucida Console" panose="020B0609040504020204" pitchFamily="49" charset="0"/>
                  </a:rPr>
                  <a:t>Repeat</a:t>
                </a:r>
                <a:endParaRPr kumimoji="1" lang="en-US" sz="2800" kern="0" dirty="0">
                  <a:solidFill>
                    <a:srgbClr val="1E1C09"/>
                  </a:solidFill>
                  <a:latin typeface="Lucida Console" panose="020B0609040504020204" pitchFamily="49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 (if edges are sorted):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+|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sz="2800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strike="sngStrike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25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Kruskal's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Given this graph: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our forest?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our set 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our first added edge?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next?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Keep going…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FDD0DE-3F70-4277-8C99-3CB10C0EA5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" t="5410" r="15663" b="6127"/>
          <a:stretch/>
        </p:blipFill>
        <p:spPr>
          <a:xfrm>
            <a:off x="6095999" y="1125308"/>
            <a:ext cx="5925313" cy="42467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9FCC71-11B0-481E-8228-494FC71549D1}"/>
              </a:ext>
            </a:extLst>
          </p:cNvPr>
          <p:cNvSpPr/>
          <p:nvPr/>
        </p:nvSpPr>
        <p:spPr>
          <a:xfrm>
            <a:off x="8870976" y="204215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63B48A-58C2-49AB-A819-2AD0573F8C59}"/>
              </a:ext>
            </a:extLst>
          </p:cNvPr>
          <p:cNvSpPr/>
          <p:nvPr/>
        </p:nvSpPr>
        <p:spPr>
          <a:xfrm>
            <a:off x="7644156" y="303275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339C82-1A71-4046-A62E-27D70D73F8A5}"/>
              </a:ext>
            </a:extLst>
          </p:cNvPr>
          <p:cNvCxnSpPr>
            <a:cxnSpLocks/>
          </p:cNvCxnSpPr>
          <p:nvPr/>
        </p:nvCxnSpPr>
        <p:spPr>
          <a:xfrm flipH="1">
            <a:off x="8280400" y="2606040"/>
            <a:ext cx="650240" cy="5626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4DBAA65-FEFE-4E16-B0D9-B424D699D160}"/>
              </a:ext>
            </a:extLst>
          </p:cNvPr>
          <p:cNvSpPr/>
          <p:nvPr/>
        </p:nvSpPr>
        <p:spPr>
          <a:xfrm>
            <a:off x="7644156" y="452627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358BF9-AEA2-4E72-AB75-4B58CA460E58}"/>
              </a:ext>
            </a:extLst>
          </p:cNvPr>
          <p:cNvSpPr/>
          <p:nvPr/>
        </p:nvSpPr>
        <p:spPr>
          <a:xfrm>
            <a:off x="9732036" y="452627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23D40-A0F4-499D-99D4-95095B0A0FCC}"/>
              </a:ext>
            </a:extLst>
          </p:cNvPr>
          <p:cNvSpPr/>
          <p:nvPr/>
        </p:nvSpPr>
        <p:spPr>
          <a:xfrm>
            <a:off x="9732342" y="3032759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9354F2-0FDD-477F-A0D0-03464B5C5B1E}"/>
              </a:ext>
            </a:extLst>
          </p:cNvPr>
          <p:cNvSpPr/>
          <p:nvPr/>
        </p:nvSpPr>
        <p:spPr>
          <a:xfrm>
            <a:off x="11203600" y="3036164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ABBE41-5ED4-440D-A8C9-11BFDD82E835}"/>
              </a:ext>
            </a:extLst>
          </p:cNvPr>
          <p:cNvSpPr/>
          <p:nvPr/>
        </p:nvSpPr>
        <p:spPr>
          <a:xfrm>
            <a:off x="6168576" y="3032758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C0C8FA-FAAE-46D7-8C3B-7E2C4F9D3E31}"/>
              </a:ext>
            </a:extLst>
          </p:cNvPr>
          <p:cNvSpPr/>
          <p:nvPr/>
        </p:nvSpPr>
        <p:spPr>
          <a:xfrm>
            <a:off x="7644156" y="1172264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E48E1-BE98-403E-B2CD-B6823FB2D8CB}"/>
              </a:ext>
            </a:extLst>
          </p:cNvPr>
          <p:cNvSpPr/>
          <p:nvPr/>
        </p:nvSpPr>
        <p:spPr>
          <a:xfrm>
            <a:off x="9732036" y="1168967"/>
            <a:ext cx="739951" cy="739951"/>
          </a:xfrm>
          <a:prstGeom prst="ellipse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28F6DE-CAC6-4412-8F7F-7BA2C0856B6E}"/>
              </a:ext>
            </a:extLst>
          </p:cNvPr>
          <p:cNvCxnSpPr>
            <a:cxnSpLocks/>
          </p:cNvCxnSpPr>
          <p:nvPr/>
        </p:nvCxnSpPr>
        <p:spPr>
          <a:xfrm flipH="1">
            <a:off x="8054340" y="3771900"/>
            <a:ext cx="7620" cy="7467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F39F59-5489-4C07-ABD0-54914104C9A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4960620"/>
            <a:ext cx="135636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7C53EB-5BB8-4D4A-BBD6-8B3E7E3D80D7}"/>
              </a:ext>
            </a:extLst>
          </p:cNvPr>
          <p:cNvCxnSpPr>
            <a:cxnSpLocks/>
          </p:cNvCxnSpPr>
          <p:nvPr/>
        </p:nvCxnSpPr>
        <p:spPr>
          <a:xfrm flipH="1">
            <a:off x="10388167" y="3779520"/>
            <a:ext cx="1133273" cy="8826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9DA64D-3263-422A-82E3-DC5059BC4509}"/>
              </a:ext>
            </a:extLst>
          </p:cNvPr>
          <p:cNvCxnSpPr>
            <a:cxnSpLocks/>
          </p:cNvCxnSpPr>
          <p:nvPr/>
        </p:nvCxnSpPr>
        <p:spPr>
          <a:xfrm flipH="1" flipV="1">
            <a:off x="10475588" y="3406546"/>
            <a:ext cx="728012" cy="72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9F56F3-AD8D-4A59-9010-036983D9B840}"/>
              </a:ext>
            </a:extLst>
          </p:cNvPr>
          <p:cNvCxnSpPr>
            <a:cxnSpLocks/>
          </p:cNvCxnSpPr>
          <p:nvPr/>
        </p:nvCxnSpPr>
        <p:spPr>
          <a:xfrm flipH="1" flipV="1">
            <a:off x="8351520" y="1722120"/>
            <a:ext cx="563880" cy="510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5BF75A-6B8D-4C65-B7EE-23FEA6F82CB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1584960"/>
            <a:ext cx="135636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1BE6F0-6678-44E9-B07A-78474A9FC0F6}"/>
              </a:ext>
            </a:extLst>
          </p:cNvPr>
          <p:cNvCxnSpPr>
            <a:cxnSpLocks/>
          </p:cNvCxnSpPr>
          <p:nvPr/>
        </p:nvCxnSpPr>
        <p:spPr>
          <a:xfrm flipH="1" flipV="1">
            <a:off x="6917048" y="3406546"/>
            <a:ext cx="728012" cy="72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F29B4-3897-4372-B567-7A9D207C5E48}"/>
              </a:ext>
            </a:extLst>
          </p:cNvPr>
          <p:cNvCxnSpPr>
            <a:cxnSpLocks/>
          </p:cNvCxnSpPr>
          <p:nvPr/>
        </p:nvCxnSpPr>
        <p:spPr>
          <a:xfrm flipH="1" flipV="1">
            <a:off x="9445630" y="2717382"/>
            <a:ext cx="451405" cy="393371"/>
          </a:xfrm>
          <a:prstGeom prst="line">
            <a:avLst/>
          </a:prstGeom>
          <a:ln w="317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F38AA-6F8F-4E7E-BB26-0F9E0A73E068}"/>
              </a:ext>
            </a:extLst>
          </p:cNvPr>
          <p:cNvCxnSpPr>
            <a:cxnSpLocks/>
          </p:cNvCxnSpPr>
          <p:nvPr/>
        </p:nvCxnSpPr>
        <p:spPr>
          <a:xfrm flipH="1" flipV="1">
            <a:off x="10345553" y="1818841"/>
            <a:ext cx="1056455" cy="1250930"/>
          </a:xfrm>
          <a:prstGeom prst="line">
            <a:avLst/>
          </a:prstGeom>
          <a:ln w="317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D3CF21-BF6F-4FE1-9BC9-3C342F1347C4}"/>
              </a:ext>
            </a:extLst>
          </p:cNvPr>
          <p:cNvCxnSpPr>
            <a:cxnSpLocks/>
          </p:cNvCxnSpPr>
          <p:nvPr/>
        </p:nvCxnSpPr>
        <p:spPr>
          <a:xfrm flipH="1">
            <a:off x="8390227" y="3405673"/>
            <a:ext cx="1350932" cy="4480"/>
          </a:xfrm>
          <a:prstGeom prst="line">
            <a:avLst/>
          </a:prstGeom>
          <a:ln w="317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 we always get the same tree?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Show me.</a:t>
            </a:r>
          </a:p>
        </p:txBody>
      </p:sp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CAC7AA0-F437-48BD-A7C2-D87A20BE1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51" y="1948138"/>
            <a:ext cx="6038095" cy="4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BB764-C9A1-4383-93EA-F6A4E81C3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50" y="1948138"/>
            <a:ext cx="6038095" cy="4447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4CB85-ADC5-4345-AC19-E9E183945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49" y="1948137"/>
            <a:ext cx="6038095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3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Can We Do Even Better?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Minimum spanning trees give you a tree of minimum weight that connects all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Paths within that tree are not necessarily minimal between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Sometimes we need to know the shortest path between one node and all other nodes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122260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Dijkstra’s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Shortest path algorithm created in 1956 by 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Edsger Dijkstra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Uninformed, best-first, and not greedy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be used to find the shortest distance to one node OR create a shortest-distance spanning tree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Different than a minimum spanning tree as we are finding the shortest distance from the source to each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Iteratively find the best route to the next node until the destination is found</a:t>
            </a:r>
          </a:p>
        </p:txBody>
      </p:sp>
    </p:spTree>
    <p:extLst>
      <p:ext uri="{BB962C8B-B14F-4D97-AF65-F5344CB8AC3E}">
        <p14:creationId xmlns:p14="http://schemas.microsoft.com/office/powerpoint/2010/main" val="22239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CDF464A-351C-4CBD-87EB-C62B60FA0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FE7B1-5AD5-416C-9F59-3F5EFA57D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190" y="1242813"/>
            <a:ext cx="4085617" cy="542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13BC5-45E9-48E3-A894-CED839E61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190" y="1533043"/>
            <a:ext cx="4127338" cy="5266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C349E-B1EF-47DC-9A92-9DA529E60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190" y="1533043"/>
            <a:ext cx="4120418" cy="5266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304D43-1800-409C-80D9-AA7E85317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785" y="1556713"/>
            <a:ext cx="4112743" cy="5301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8BF25-5814-4D73-B7DE-0EE2326689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7785" y="1556713"/>
            <a:ext cx="4105823" cy="53012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442A84-80E2-45CC-B0A8-3222AB1E0BFE}"/>
              </a:ext>
            </a:extLst>
          </p:cNvPr>
          <p:cNvSpPr txBox="1">
            <a:spLocks/>
          </p:cNvSpPr>
          <p:nvPr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604E"/>
                </a:solidFill>
              </a:rPr>
              <a:t>Dijkstra’s Algorithm Example</a:t>
            </a:r>
          </a:p>
        </p:txBody>
      </p:sp>
    </p:spTree>
    <p:extLst>
      <p:ext uri="{BB962C8B-B14F-4D97-AF65-F5344CB8AC3E}">
        <p14:creationId xmlns:p14="http://schemas.microsoft.com/office/powerpoint/2010/main" val="12522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Edge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connection between two vertices showing a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relationship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nature of that relationship is specific to the graph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two vertices do not need to be distinct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edge can attach a vertex to itself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70F1FD-0975-4B89-A1B9-55EBEBE5A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22CD3-1377-43A2-9AAC-5AA3710B7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241" y="1587500"/>
            <a:ext cx="5399613" cy="4647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A4357B-BF16-4DB8-86E5-2267AD9B5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4" y="1587501"/>
            <a:ext cx="5573825" cy="46477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D87941-9E9D-426B-9456-4B90F46FED85}"/>
              </a:ext>
            </a:extLst>
          </p:cNvPr>
          <p:cNvSpPr txBox="1">
            <a:spLocks/>
          </p:cNvSpPr>
          <p:nvPr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604E"/>
                </a:solidFill>
              </a:rPr>
              <a:t>Dijkstra’s Algorithm Example</a:t>
            </a:r>
          </a:p>
        </p:txBody>
      </p:sp>
    </p:spTree>
    <p:extLst>
      <p:ext uri="{BB962C8B-B14F-4D97-AF65-F5344CB8AC3E}">
        <p14:creationId xmlns:p14="http://schemas.microsoft.com/office/powerpoint/2010/main" val="357055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Dijkstra’s Algorithm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Data structures for this algorithm: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collection of nodes in the graph &amp; their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currently established distance from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source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(Ordered from closest to furthest, if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swing it)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collection of previous visited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collection of parent nodes for each shortest path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way to return the shortest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A49E7-EABF-478A-B970-0FC129E8F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1288373"/>
            <a:ext cx="3529559" cy="29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Dijkstra’s Algorithm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Setup: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each node in the graph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the node is not the source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it to a pool of nodes to visit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best distance to that node as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infinite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Else, the node is the source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it to a pool of nodes visit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best distance to that node as 0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node’s parent to be unknown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A49E7-EABF-478A-B970-0FC129E8F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1288373"/>
            <a:ext cx="3529559" cy="29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Dijkstra’s Algorithm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Setup: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next node in the pool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is not the destination (path)/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pool is not empty (tree)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Remove next node from the pool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node to the visited nodes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each neighbor of the current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the current neighbor is still in the pool &amp; the distance to it is the shortest yet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the shortest distance as the current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the current node as the parent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A49E7-EABF-478A-B970-0FC129E8F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1288373"/>
            <a:ext cx="3529559" cy="29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Dijkstra’s Algorithm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Path Assembly: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the current node to the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destination &amp; add it to the path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current node isn't the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source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Get the current node's parent</a:t>
            </a:r>
            <a:b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and set it as the current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new current node to the path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Path is complete but backwards so reverse the path and return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A49E7-EABF-478A-B970-0FC129E8F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1288373"/>
            <a:ext cx="3529559" cy="29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Dijkstra’s Algorithm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Tree Assembly: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Create a list of all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Create a tree with the source node as root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list of nodes isn’t empty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Grab and remove a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current node isn’t in tree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Get the current node's parent</a:t>
            </a:r>
            <a:b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and set it as the current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new current node to the path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Remove the new current node from the list of all nodes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Append the current path to the tree as a branch at the current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0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Tree is complete but backwards so reverse each branch/path and return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A49E7-EABF-478A-B970-0FC129E8F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1288373"/>
            <a:ext cx="3529559" cy="29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Dijkstra’s Algorithm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Analysis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Fast enough → O(|V|²) 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get it faster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Replace the list-based priority queue with a heap-based priority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O(|E| + |V| log |V|)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fastest way to get the shortest path! Guaranteed!*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400" kern="0" dirty="0">
                <a:solidFill>
                  <a:srgbClr val="1E1C09"/>
                </a:solidFill>
                <a:latin typeface="Tahoma" pitchFamily="34" charset="0"/>
              </a:rPr>
              <a:t>*The fastest known single-source shortest-path algorithm for arbitrary directed graphs with unbounded non-negative weights. Offer not valid in all 50 states.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Can We Do Better?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Dijkstra can visit many unnecessary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Dijkstra is naive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we had an algorithm who understood “the world” a little better?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Heuristic-based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 that estimates the next best move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Uses it to help choose the next node to expand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Dijkstra chooses “the visited node closest to the source”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f(x) = g(x) where g(x) is the shortest distance to 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A* chooses “the visited node contained within the shortest estimated trip from source to destination”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f(x) = g(x) + h(x)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our case, h(x) = straight-line distance from x to the target node</a:t>
            </a:r>
          </a:p>
        </p:txBody>
      </p:sp>
    </p:spTree>
    <p:extLst>
      <p:ext uri="{BB962C8B-B14F-4D97-AF65-F5344CB8AC3E}">
        <p14:creationId xmlns:p14="http://schemas.microsoft.com/office/powerpoint/2010/main" val="310761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A*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notes: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Note that h(x) is “optimistic”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Must be optimistic for heuristic to be admissible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Given an admissible heuristic, A* considers the fewest nodes of any admissible search algorithm!</a:t>
            </a:r>
            <a:r>
              <a:rPr kumimoji="1" lang="en-US" sz="2800" kern="0" baseline="36000" dirty="0">
                <a:solidFill>
                  <a:srgbClr val="1E1C09"/>
                </a:solidFill>
                <a:latin typeface="Tahoma" pitchFamily="34" charset="0"/>
              </a:rPr>
              <a:t>¤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Hey, what’s the heuristic you could choose to make A* function </a:t>
            </a:r>
            <a:r>
              <a:rPr kumimoji="1" lang="en-US" sz="2800" b="1" u="sng" kern="0" dirty="0">
                <a:solidFill>
                  <a:srgbClr val="1E1C09"/>
                </a:solidFill>
                <a:latin typeface="Tahoma" pitchFamily="34" charset="0"/>
              </a:rPr>
              <a:t>identically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to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Dijsktra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ideal heuristic? Why is that impractical?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baseline="36000" dirty="0">
                <a:solidFill>
                  <a:srgbClr val="1E1C09"/>
                </a:solidFill>
                <a:latin typeface="Tahoma" pitchFamily="34" charset="0"/>
              </a:rPr>
              <a:t>¤</a:t>
            </a:r>
            <a:r>
              <a:rPr kumimoji="1" lang="en-US" sz="2400" kern="0" dirty="0">
                <a:latin typeface="Tahoma" pitchFamily="34" charset="0"/>
              </a:rPr>
              <a:t> Offer void if heuristic is not admissible.</a:t>
            </a:r>
            <a:endParaRPr kumimoji="1" lang="en-US" sz="2800" kern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Edge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connection between two vertices showing a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relationship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nature of that relationship is specific to the graph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two vertices do not need to be distinct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edge can attach a vertex to itself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 are different types of edges within graphs which describe different kinds of relationship (more to come)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4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Uses?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Obviously, this is a vast topic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Really, any information where links between aspects may exist or have different distances/intensities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Maps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Network diagrams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Organizational charts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Relationships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Contact Tracing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Social Networks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D05F93-746E-48AA-894A-D0A575D9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880" y="1485899"/>
            <a:ext cx="686839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 Similarity/Recommendation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Information Transmission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Software Dependencies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Finite State Machines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Road Networks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Currency Flow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5C9D3B-9C93-4AE1-B6E0-F080C18A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4720" y="6035039"/>
            <a:ext cx="1941528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39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Adjacent Nodes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Nodes that are endpoints to the same edge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Degree of a Vertex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number of edges that are incident to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(the node is an endpoint for)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Degree of Node 1 is 2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Degree of Node 5 is 3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Leaf Vertex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vertex with a degree of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84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 Note about Graph Diagrams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diagram that we use accurately 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depicts: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elements of the graph (vertices)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Relationships between elements (edges)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Adjacency of elements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NOTHING ELSE IS ACCURATE OR RELEVANT. This includes: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Position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Proximity/Distance between vertices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Crossing of edges does not matter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our graph is equivalent to this graph: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8767" y="1234133"/>
            <a:ext cx="3778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 Note about Graph Diagrams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diagram that we use accurately 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depicts: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elements of the graph (vertices)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Relationships between elements (edges)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Adjacency of elements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NOTHING ELSE IS ACCURATE OR RELEVANT. This includes: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Position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Proximity/Distance between vertices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Crossing of edges does not matter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our graph is equivalent to this graph: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8767" y="1234133"/>
            <a:ext cx="3778507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12528</TotalTime>
  <Words>3688</Words>
  <Application>Microsoft Office PowerPoint</Application>
  <PresentationFormat>Widescreen</PresentationFormat>
  <Paragraphs>504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Lucida Console</vt:lpstr>
      <vt:lpstr>Tahoma</vt:lpstr>
      <vt:lpstr>Office Theme</vt:lpstr>
      <vt:lpstr>PowerPoint Presentation</vt:lpstr>
      <vt:lpstr>What are we doing today?</vt:lpstr>
      <vt:lpstr>What is a graph?</vt:lpstr>
      <vt:lpstr>Definitions &amp; Terminology</vt:lpstr>
      <vt:lpstr>Definitions &amp; Terminology</vt:lpstr>
      <vt:lpstr>Definitions &amp; Terminology</vt:lpstr>
      <vt:lpstr>Definitions &amp; Terminology</vt:lpstr>
      <vt:lpstr>A Note about Graph Diagrams</vt:lpstr>
      <vt:lpstr>A Note about Graph Diagrams</vt:lpstr>
      <vt:lpstr>Definitions &amp; Terminology</vt:lpstr>
      <vt:lpstr>Definitions &amp; Terminology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Okay, Okay, Enough Definitions!</vt:lpstr>
      <vt:lpstr>Objects for Each Aspect of the Graph</vt:lpstr>
      <vt:lpstr>Objects for Each Aspect of the Graph</vt:lpstr>
      <vt:lpstr>Objects for Each Aspect of the Graph</vt:lpstr>
      <vt:lpstr>Adjacency List</vt:lpstr>
      <vt:lpstr>Adjacency Matrix</vt:lpstr>
      <vt:lpstr>List or Matrix</vt:lpstr>
      <vt:lpstr>Tree Traversal</vt:lpstr>
      <vt:lpstr>Tree Traversal</vt:lpstr>
      <vt:lpstr>Breadth-First Traversal/Search</vt:lpstr>
      <vt:lpstr>Breadth-First Traversal/Search Performance</vt:lpstr>
      <vt:lpstr>BFS Completeness</vt:lpstr>
      <vt:lpstr>BFS Completeness</vt:lpstr>
      <vt:lpstr>Pure Depth-First Traversal/Search</vt:lpstr>
      <vt:lpstr>Depth-First Traversal/Search Performance</vt:lpstr>
      <vt:lpstr>DFS Completeness</vt:lpstr>
      <vt:lpstr>DFS Completeness</vt:lpstr>
      <vt:lpstr>Complete Depth-First Traversal/Search</vt:lpstr>
      <vt:lpstr>Alternate DFS Approaches</vt:lpstr>
      <vt:lpstr>Graphs as Trees</vt:lpstr>
      <vt:lpstr>Tree Creation Algorithms</vt:lpstr>
      <vt:lpstr>Prim’s/Prim–Dijkstra algorithm</vt:lpstr>
      <vt:lpstr>Prim Algorithm Example</vt:lpstr>
      <vt:lpstr>Kruskal's algorithm</vt:lpstr>
      <vt:lpstr>Kruskal's algorithm</vt:lpstr>
      <vt:lpstr>Do we always get the same tree?</vt:lpstr>
      <vt:lpstr>Can We Do Even Better?</vt:lpstr>
      <vt:lpstr>Dijkstra’s Algorithm</vt:lpstr>
      <vt:lpstr>PowerPoint Presentation</vt:lpstr>
      <vt:lpstr>PowerPoint Presentation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Analysis</vt:lpstr>
      <vt:lpstr>Can We Do Better?</vt:lpstr>
      <vt:lpstr>A*</vt:lpstr>
      <vt:lpstr>A* Analysis</vt:lpstr>
      <vt:lpstr>Uses?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2020-07-05T20:44:13Z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