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9" autoAdjust="0"/>
    <p:restoredTop sz="94660"/>
  </p:normalViewPr>
  <p:slideViewPr>
    <p:cSldViewPr snapToGrid="0">
      <p:cViewPr>
        <p:scale>
          <a:sx n="150" d="100"/>
          <a:sy n="150" d="100"/>
        </p:scale>
        <p:origin x="303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5D7A-40AD-C951-E1B5-4292A561C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381C2-07DF-DB33-E87F-3377B2753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7E1CF-952A-1792-45C2-285D248B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4864-91DB-4297-A48D-290DE1DBA0F2}" type="datetimeFigureOut">
              <a:rPr lang="en-US" smtClean="0"/>
              <a:t>07/22/25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BD70C-4604-F92E-0C5C-BD43EA8E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B2893-21D1-E471-DDF9-49539730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6CCD-0733-4BC7-9406-A52C7655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7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E916-62DE-7D0B-8585-733C272CF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0EA5C-325E-0D4F-4DDC-0A9AB9823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0958B-9A8A-7C71-A309-74F91A1D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4864-91DB-4297-A48D-290DE1DBA0F2}" type="datetimeFigureOut">
              <a:rPr lang="en-US" smtClean="0"/>
              <a:t>07/22/25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124BA-BCE6-D5A9-6F02-F2033228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C7819-7BA4-3829-9F0A-7E112BEB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6CCD-0733-4BC7-9406-A52C7655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1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C92CA-E24C-597E-8574-3562D2F75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4D7E8-0574-E73A-876A-11D48E806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E11C2-6E04-D985-94D4-425B32BEC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4864-91DB-4297-A48D-290DE1DBA0F2}" type="datetimeFigureOut">
              <a:rPr lang="en-US" smtClean="0"/>
              <a:t>07/22/25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16CE-47F6-C23E-0E67-97816E8A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BB3B8-4A28-A041-D6B7-1ECBDF22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6CCD-0733-4BC7-9406-A52C7655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0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B36E-7E57-C193-7297-5A4C549A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E370-1635-35B7-F264-F3A75D1BD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44A1F-3561-AB2E-34A5-0E8C6C56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4864-91DB-4297-A48D-290DE1DBA0F2}" type="datetimeFigureOut">
              <a:rPr lang="en-US" smtClean="0"/>
              <a:t>07/22/25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6F4F1-DBAD-D6B9-055C-54EA6A1F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8F2A2-8266-6EB6-84C8-761F5071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6CCD-0733-4BC7-9406-A52C7655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9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8C0B-BB67-AAD0-F1C2-22770AA33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D8E9E-E608-EC11-EA25-65FA13A91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BCD6E-6F39-B107-7167-4830EBE7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4864-91DB-4297-A48D-290DE1DBA0F2}" type="datetimeFigureOut">
              <a:rPr lang="en-US" smtClean="0"/>
              <a:t>07/22/25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6C269-780B-B837-6414-08539B41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038B4-F889-4457-2305-0D1519B0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6CCD-0733-4BC7-9406-A52C7655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4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4B62-2624-171B-5DF4-B191470E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881F1-6D1E-E0A8-6F46-4E2BB36375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7E237-0CAF-D0AE-0443-3068B01D4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6D383-7A1B-A103-D489-A34E1478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4864-91DB-4297-A48D-290DE1DBA0F2}" type="datetimeFigureOut">
              <a:rPr lang="en-US" smtClean="0"/>
              <a:t>07/22/25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993D5-6801-0340-192C-6C410350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5F98E-F1A4-3056-57EF-E6B4543F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6CCD-0733-4BC7-9406-A52C7655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F1DC-515D-B785-2260-AD8396BC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35636-D060-9A96-08B2-83D4FF177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A9F3D-C173-C076-FF6B-DB559BE49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A26EDF-C1F7-7015-D82F-84C992C37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FFB14-D81A-E54F-6FA3-31AE1CF5E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B898F-B7BE-5145-C82B-6540B854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4864-91DB-4297-A48D-290DE1DBA0F2}" type="datetimeFigureOut">
              <a:rPr lang="en-US" smtClean="0"/>
              <a:t>07/22/25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6E742-F4DC-DE56-E22C-D8368802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4FE9A5-CFA4-4EB2-551E-F0ABEE6F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6CCD-0733-4BC7-9406-A52C7655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0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B590-97C2-758C-AA72-CC640873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66CFC-9DAF-FBBF-466E-00EADBF3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4864-91DB-4297-A48D-290DE1DBA0F2}" type="datetimeFigureOut">
              <a:rPr lang="en-US" smtClean="0"/>
              <a:t>07/22/25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84AD7-61AE-73EA-C72E-B67DC841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25075-EE63-CA88-8811-E4024667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6CCD-0733-4BC7-9406-A52C7655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07540-AFF9-F695-7936-B47A44CE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4864-91DB-4297-A48D-290DE1DBA0F2}" type="datetimeFigureOut">
              <a:rPr lang="en-US" smtClean="0"/>
              <a:t>07/22/25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DCEDF-01AD-49FE-8E06-79A8081C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31C4-ADE7-EABD-8064-46E4D16F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6CCD-0733-4BC7-9406-A52C7655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3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39E1-8FC8-44DE-A8D0-9F242E97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96628-8B77-2BE2-9A00-792CE9C26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B50D8-9B60-0875-A4E4-E77A8B34A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E6160-4CD7-C6CF-482E-AAB5F3AD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4864-91DB-4297-A48D-290DE1DBA0F2}" type="datetimeFigureOut">
              <a:rPr lang="en-US" smtClean="0"/>
              <a:t>07/22/25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992F8-5E1D-A249-AB8F-568603F5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5C886-3D21-5C50-0A17-8C6038B1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6CCD-0733-4BC7-9406-A52C7655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7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5779-37F9-4650-E54C-3C8EE84C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7046D2-04AE-DDD4-55C2-4EBCA56FF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31C66-96C5-2069-40B7-9DFA20F26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4DD32-7F75-1CA9-26B7-604BE7AC1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94864-91DB-4297-A48D-290DE1DBA0F2}" type="datetimeFigureOut">
              <a:rPr lang="en-US" smtClean="0"/>
              <a:t>07/22/25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8A7BE-0476-265F-30E7-F2ECBC7C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17E78-CBA6-2ADF-51C2-92D34B6A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6CCD-0733-4BC7-9406-A52C7655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3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EDD1B-5A67-5A48-EEF1-4243CF89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8A1D8-C60A-3126-713D-932FFB75B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6E519-BD12-3372-FF67-AA15EBB34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94864-91DB-4297-A48D-290DE1DBA0F2}" type="datetimeFigureOut">
              <a:rPr lang="en-US" smtClean="0"/>
              <a:t>07/22/25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72879-5983-3928-A823-1731C372E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39C18-1234-043C-D2D8-9FEE6618B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16CCD-0733-4BC7-9406-A52C7655F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8CF3F43-2454-85D3-B8E1-7C2B8B9CD92E}"/>
              </a:ext>
            </a:extLst>
          </p:cNvPr>
          <p:cNvGrpSpPr/>
          <p:nvPr/>
        </p:nvGrpSpPr>
        <p:grpSpPr>
          <a:xfrm>
            <a:off x="2167073" y="5835668"/>
            <a:ext cx="1861593" cy="391886"/>
            <a:chOff x="407805" y="6094775"/>
            <a:chExt cx="1861593" cy="3918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3341826-41F5-10E8-6378-56384DDA0516}"/>
                </a:ext>
              </a:extLst>
            </p:cNvPr>
            <p:cNvGrpSpPr/>
            <p:nvPr/>
          </p:nvGrpSpPr>
          <p:grpSpPr>
            <a:xfrm>
              <a:off x="407805" y="6094775"/>
              <a:ext cx="209006" cy="391886"/>
              <a:chOff x="1119799" y="5670912"/>
              <a:chExt cx="209006" cy="39188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4AB071-DFF9-6B40-1FCC-5242D8CA615D}"/>
                  </a:ext>
                </a:extLst>
              </p:cNvPr>
              <p:cNvSpPr/>
              <p:nvPr/>
            </p:nvSpPr>
            <p:spPr>
              <a:xfrm>
                <a:off x="1119799" y="5670912"/>
                <a:ext cx="209006" cy="391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244A2E7-9372-4CAB-ECE3-3FBA55DD4190}"/>
                  </a:ext>
                </a:extLst>
              </p:cNvPr>
              <p:cNvSpPr/>
              <p:nvPr/>
            </p:nvSpPr>
            <p:spPr>
              <a:xfrm flipV="1">
                <a:off x="1181745" y="5732349"/>
                <a:ext cx="85114" cy="45719"/>
              </a:xfrm>
              <a:prstGeom prst="rect">
                <a:avLst/>
              </a:prstGeom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7B834B-3DD9-222E-5E13-A16582454C2F}"/>
                </a:ext>
              </a:extLst>
            </p:cNvPr>
            <p:cNvGrpSpPr/>
            <p:nvPr/>
          </p:nvGrpSpPr>
          <p:grpSpPr>
            <a:xfrm>
              <a:off x="657836" y="6094775"/>
              <a:ext cx="209006" cy="391886"/>
              <a:chOff x="1119799" y="5670912"/>
              <a:chExt cx="209006" cy="39188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509E0D6-80A4-B3B2-AD43-E5ED62D2D62A}"/>
                  </a:ext>
                </a:extLst>
              </p:cNvPr>
              <p:cNvSpPr/>
              <p:nvPr/>
            </p:nvSpPr>
            <p:spPr>
              <a:xfrm>
                <a:off x="1119799" y="5670912"/>
                <a:ext cx="209006" cy="391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DDB7831-868A-1497-80D5-3097B19D82A9}"/>
                  </a:ext>
                </a:extLst>
              </p:cNvPr>
              <p:cNvSpPr/>
              <p:nvPr/>
            </p:nvSpPr>
            <p:spPr>
              <a:xfrm flipV="1">
                <a:off x="1181745" y="5732349"/>
                <a:ext cx="85114" cy="45719"/>
              </a:xfrm>
              <a:prstGeom prst="rect">
                <a:avLst/>
              </a:prstGeom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5096B15-7EDB-611E-F210-01510F6D3568}"/>
                </a:ext>
              </a:extLst>
            </p:cNvPr>
            <p:cNvGrpSpPr/>
            <p:nvPr/>
          </p:nvGrpSpPr>
          <p:grpSpPr>
            <a:xfrm>
              <a:off x="912630" y="6094775"/>
              <a:ext cx="209006" cy="391886"/>
              <a:chOff x="1119799" y="5670912"/>
              <a:chExt cx="209006" cy="39188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9943DD4-8777-BD40-8BC2-864AEAFF6C3E}"/>
                  </a:ext>
                </a:extLst>
              </p:cNvPr>
              <p:cNvSpPr/>
              <p:nvPr/>
            </p:nvSpPr>
            <p:spPr>
              <a:xfrm>
                <a:off x="1119799" y="5670912"/>
                <a:ext cx="209006" cy="391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3E5B28-E38A-548C-79CD-E1F475B19AD6}"/>
                  </a:ext>
                </a:extLst>
              </p:cNvPr>
              <p:cNvSpPr/>
              <p:nvPr/>
            </p:nvSpPr>
            <p:spPr>
              <a:xfrm flipV="1">
                <a:off x="1181745" y="5732349"/>
                <a:ext cx="85114" cy="45719"/>
              </a:xfrm>
              <a:prstGeom prst="rect">
                <a:avLst/>
              </a:prstGeom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A5833B7-52AE-4D30-03D3-1412DAE1CDD8}"/>
                </a:ext>
              </a:extLst>
            </p:cNvPr>
            <p:cNvGrpSpPr/>
            <p:nvPr/>
          </p:nvGrpSpPr>
          <p:grpSpPr>
            <a:xfrm>
              <a:off x="1162661" y="6094775"/>
              <a:ext cx="209006" cy="391886"/>
              <a:chOff x="1119799" y="5670912"/>
              <a:chExt cx="209006" cy="39188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D0F30AE-D512-A432-5704-C2082C280812}"/>
                  </a:ext>
                </a:extLst>
              </p:cNvPr>
              <p:cNvSpPr/>
              <p:nvPr/>
            </p:nvSpPr>
            <p:spPr>
              <a:xfrm>
                <a:off x="1119799" y="5670912"/>
                <a:ext cx="209006" cy="391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147194A-A956-96EE-B1DD-9912EB36F162}"/>
                  </a:ext>
                </a:extLst>
              </p:cNvPr>
              <p:cNvSpPr/>
              <p:nvPr/>
            </p:nvSpPr>
            <p:spPr>
              <a:xfrm flipV="1">
                <a:off x="1181745" y="5732349"/>
                <a:ext cx="85114" cy="45719"/>
              </a:xfrm>
              <a:prstGeom prst="rect">
                <a:avLst/>
              </a:prstGeom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DAD1E0C-7DCD-2E36-4BA4-9C2E9792C178}"/>
                </a:ext>
              </a:extLst>
            </p:cNvPr>
            <p:cNvGrpSpPr/>
            <p:nvPr/>
          </p:nvGrpSpPr>
          <p:grpSpPr>
            <a:xfrm>
              <a:off x="1810361" y="6094775"/>
              <a:ext cx="209006" cy="391886"/>
              <a:chOff x="1119799" y="5670912"/>
              <a:chExt cx="209006" cy="39188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79DA14D-9167-0153-616B-9B4A10A7BF86}"/>
                  </a:ext>
                </a:extLst>
              </p:cNvPr>
              <p:cNvSpPr/>
              <p:nvPr/>
            </p:nvSpPr>
            <p:spPr>
              <a:xfrm>
                <a:off x="1119799" y="5670912"/>
                <a:ext cx="209006" cy="391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C56F290-137E-B717-4740-629811DE0E97}"/>
                  </a:ext>
                </a:extLst>
              </p:cNvPr>
              <p:cNvSpPr/>
              <p:nvPr/>
            </p:nvSpPr>
            <p:spPr>
              <a:xfrm flipV="1">
                <a:off x="1181745" y="5732349"/>
                <a:ext cx="85114" cy="45719"/>
              </a:xfrm>
              <a:prstGeom prst="rect">
                <a:avLst/>
              </a:prstGeom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BCD3CE2-6740-F88E-28F1-808AC161BAE7}"/>
                </a:ext>
              </a:extLst>
            </p:cNvPr>
            <p:cNvGrpSpPr/>
            <p:nvPr/>
          </p:nvGrpSpPr>
          <p:grpSpPr>
            <a:xfrm>
              <a:off x="2060392" y="6094775"/>
              <a:ext cx="209006" cy="391886"/>
              <a:chOff x="1119799" y="5670912"/>
              <a:chExt cx="209006" cy="391886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E619A2E-6A91-9822-5007-BCBA3E2B0159}"/>
                  </a:ext>
                </a:extLst>
              </p:cNvPr>
              <p:cNvSpPr/>
              <p:nvPr/>
            </p:nvSpPr>
            <p:spPr>
              <a:xfrm>
                <a:off x="1119799" y="5670912"/>
                <a:ext cx="209006" cy="391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6B11C49-D75E-7D76-CC31-6A6A43C99AD0}"/>
                  </a:ext>
                </a:extLst>
              </p:cNvPr>
              <p:cNvSpPr/>
              <p:nvPr/>
            </p:nvSpPr>
            <p:spPr>
              <a:xfrm flipV="1">
                <a:off x="1181745" y="5732349"/>
                <a:ext cx="85114" cy="45719"/>
              </a:xfrm>
              <a:prstGeom prst="rect">
                <a:avLst/>
              </a:prstGeom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2D71B39-CA1A-A139-851A-3CF0BF50D1FB}"/>
                </a:ext>
              </a:extLst>
            </p:cNvPr>
            <p:cNvSpPr/>
            <p:nvPr/>
          </p:nvSpPr>
          <p:spPr>
            <a:xfrm>
              <a:off x="1479367" y="6267858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E20BC30-B5B1-6A78-D722-9C5D2FE180B5}"/>
                </a:ext>
              </a:extLst>
            </p:cNvPr>
            <p:cNvSpPr/>
            <p:nvPr/>
          </p:nvSpPr>
          <p:spPr>
            <a:xfrm>
              <a:off x="1556076" y="6267858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FE74F98-32BB-1B26-84F3-39A4372591D4}"/>
                </a:ext>
              </a:extLst>
            </p:cNvPr>
            <p:cNvSpPr/>
            <p:nvPr/>
          </p:nvSpPr>
          <p:spPr>
            <a:xfrm>
              <a:off x="1632786" y="6267858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AB6CA5-7868-E391-F650-EDC1FEF2C4FD}"/>
              </a:ext>
            </a:extLst>
          </p:cNvPr>
          <p:cNvGrpSpPr/>
          <p:nvPr/>
        </p:nvGrpSpPr>
        <p:grpSpPr>
          <a:xfrm>
            <a:off x="2167073" y="5278558"/>
            <a:ext cx="1861593" cy="391886"/>
            <a:chOff x="407805" y="6094775"/>
            <a:chExt cx="1861593" cy="39188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726A2CC-BB3E-4749-2395-7E4571D94118}"/>
                </a:ext>
              </a:extLst>
            </p:cNvPr>
            <p:cNvGrpSpPr/>
            <p:nvPr/>
          </p:nvGrpSpPr>
          <p:grpSpPr>
            <a:xfrm>
              <a:off x="407805" y="6094775"/>
              <a:ext cx="209006" cy="391886"/>
              <a:chOff x="1119799" y="5670912"/>
              <a:chExt cx="209006" cy="391886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33C01F5-7C08-8D32-F77F-7BE6E393D0CC}"/>
                  </a:ext>
                </a:extLst>
              </p:cNvPr>
              <p:cNvSpPr/>
              <p:nvPr/>
            </p:nvSpPr>
            <p:spPr>
              <a:xfrm>
                <a:off x="1119799" y="5670912"/>
                <a:ext cx="209006" cy="391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CCEEE12-8263-19EA-8B14-3ECCF0140C11}"/>
                  </a:ext>
                </a:extLst>
              </p:cNvPr>
              <p:cNvSpPr/>
              <p:nvPr/>
            </p:nvSpPr>
            <p:spPr>
              <a:xfrm flipV="1">
                <a:off x="1181745" y="5732349"/>
                <a:ext cx="85114" cy="45719"/>
              </a:xfrm>
              <a:prstGeom prst="rect">
                <a:avLst/>
              </a:prstGeom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011FB5F-A3F6-C4D4-B500-362326D889F3}"/>
                </a:ext>
              </a:extLst>
            </p:cNvPr>
            <p:cNvGrpSpPr/>
            <p:nvPr/>
          </p:nvGrpSpPr>
          <p:grpSpPr>
            <a:xfrm>
              <a:off x="657836" y="6094775"/>
              <a:ext cx="209006" cy="391886"/>
              <a:chOff x="1119799" y="5670912"/>
              <a:chExt cx="209006" cy="39188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C8F933F-72F9-CB95-CB27-1DB8742CF690}"/>
                  </a:ext>
                </a:extLst>
              </p:cNvPr>
              <p:cNvSpPr/>
              <p:nvPr/>
            </p:nvSpPr>
            <p:spPr>
              <a:xfrm>
                <a:off x="1119799" y="5670912"/>
                <a:ext cx="209006" cy="391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6BF2020-DD87-2F75-2C91-D0D34390A939}"/>
                  </a:ext>
                </a:extLst>
              </p:cNvPr>
              <p:cNvSpPr/>
              <p:nvPr/>
            </p:nvSpPr>
            <p:spPr>
              <a:xfrm flipV="1">
                <a:off x="1181745" y="5732349"/>
                <a:ext cx="85114" cy="45719"/>
              </a:xfrm>
              <a:prstGeom prst="rect">
                <a:avLst/>
              </a:prstGeom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B5481AB-DA9D-E18D-8966-6CFC3042BACC}"/>
                </a:ext>
              </a:extLst>
            </p:cNvPr>
            <p:cNvGrpSpPr/>
            <p:nvPr/>
          </p:nvGrpSpPr>
          <p:grpSpPr>
            <a:xfrm>
              <a:off x="912630" y="6094775"/>
              <a:ext cx="209006" cy="391886"/>
              <a:chOff x="1119799" y="5670912"/>
              <a:chExt cx="209006" cy="391886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4B5A39D-1893-7864-8234-B824DFD8B2A6}"/>
                  </a:ext>
                </a:extLst>
              </p:cNvPr>
              <p:cNvSpPr/>
              <p:nvPr/>
            </p:nvSpPr>
            <p:spPr>
              <a:xfrm>
                <a:off x="1119799" y="5670912"/>
                <a:ext cx="209006" cy="391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CAB7BD4-CFB9-E233-D290-64552E7C7D4C}"/>
                  </a:ext>
                </a:extLst>
              </p:cNvPr>
              <p:cNvSpPr/>
              <p:nvPr/>
            </p:nvSpPr>
            <p:spPr>
              <a:xfrm flipV="1">
                <a:off x="1181745" y="5732349"/>
                <a:ext cx="85114" cy="45719"/>
              </a:xfrm>
              <a:prstGeom prst="rect">
                <a:avLst/>
              </a:prstGeom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40352D0-0843-E510-30C0-3CE38F44234D}"/>
                </a:ext>
              </a:extLst>
            </p:cNvPr>
            <p:cNvGrpSpPr/>
            <p:nvPr/>
          </p:nvGrpSpPr>
          <p:grpSpPr>
            <a:xfrm>
              <a:off x="1162661" y="6094775"/>
              <a:ext cx="209006" cy="391886"/>
              <a:chOff x="1119799" y="5670912"/>
              <a:chExt cx="209006" cy="39188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012AC33-F0EF-CB96-9EBF-1B8137F3D054}"/>
                  </a:ext>
                </a:extLst>
              </p:cNvPr>
              <p:cNvSpPr/>
              <p:nvPr/>
            </p:nvSpPr>
            <p:spPr>
              <a:xfrm>
                <a:off x="1119799" y="5670912"/>
                <a:ext cx="209006" cy="391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12B9717-5CA4-A4D2-911D-15C8BB464FE2}"/>
                  </a:ext>
                </a:extLst>
              </p:cNvPr>
              <p:cNvSpPr/>
              <p:nvPr/>
            </p:nvSpPr>
            <p:spPr>
              <a:xfrm flipV="1">
                <a:off x="1181745" y="5732349"/>
                <a:ext cx="85114" cy="45719"/>
              </a:xfrm>
              <a:prstGeom prst="rect">
                <a:avLst/>
              </a:prstGeom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9131B58-825C-0BD5-1820-724639BCD478}"/>
                </a:ext>
              </a:extLst>
            </p:cNvPr>
            <p:cNvGrpSpPr/>
            <p:nvPr/>
          </p:nvGrpSpPr>
          <p:grpSpPr>
            <a:xfrm>
              <a:off x="1810361" y="6094775"/>
              <a:ext cx="209006" cy="391886"/>
              <a:chOff x="1119799" y="5670912"/>
              <a:chExt cx="209006" cy="391886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BEDB00A-EAB6-051D-CF41-56D8042A5EE3}"/>
                  </a:ext>
                </a:extLst>
              </p:cNvPr>
              <p:cNvSpPr/>
              <p:nvPr/>
            </p:nvSpPr>
            <p:spPr>
              <a:xfrm>
                <a:off x="1119799" y="5670912"/>
                <a:ext cx="209006" cy="391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692122B-6A79-32BF-DF0D-2C8833A59F53}"/>
                  </a:ext>
                </a:extLst>
              </p:cNvPr>
              <p:cNvSpPr/>
              <p:nvPr/>
            </p:nvSpPr>
            <p:spPr>
              <a:xfrm flipV="1">
                <a:off x="1181745" y="5732349"/>
                <a:ext cx="85114" cy="45719"/>
              </a:xfrm>
              <a:prstGeom prst="rect">
                <a:avLst/>
              </a:prstGeom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83EC6EB-7572-35A9-0A3F-8AD580A1BB2F}"/>
                </a:ext>
              </a:extLst>
            </p:cNvPr>
            <p:cNvGrpSpPr/>
            <p:nvPr/>
          </p:nvGrpSpPr>
          <p:grpSpPr>
            <a:xfrm>
              <a:off x="2060392" y="6094775"/>
              <a:ext cx="209006" cy="391886"/>
              <a:chOff x="1119799" y="5670912"/>
              <a:chExt cx="209006" cy="39188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4A19980-B910-95B8-8F6A-CFE759315514}"/>
                  </a:ext>
                </a:extLst>
              </p:cNvPr>
              <p:cNvSpPr/>
              <p:nvPr/>
            </p:nvSpPr>
            <p:spPr>
              <a:xfrm>
                <a:off x="1119799" y="5670912"/>
                <a:ext cx="209006" cy="391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22F97FF-0315-1057-A78C-D8A7DF725938}"/>
                  </a:ext>
                </a:extLst>
              </p:cNvPr>
              <p:cNvSpPr/>
              <p:nvPr/>
            </p:nvSpPr>
            <p:spPr>
              <a:xfrm flipV="1">
                <a:off x="1181745" y="5732349"/>
                <a:ext cx="85114" cy="45719"/>
              </a:xfrm>
              <a:prstGeom prst="rect">
                <a:avLst/>
              </a:prstGeom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04204CB-E322-CA1C-7A5A-951716E4A39A}"/>
                </a:ext>
              </a:extLst>
            </p:cNvPr>
            <p:cNvSpPr/>
            <p:nvPr/>
          </p:nvSpPr>
          <p:spPr>
            <a:xfrm>
              <a:off x="1479367" y="6267858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2F79E0C-57F6-0305-1E84-820D8D2C2557}"/>
                </a:ext>
              </a:extLst>
            </p:cNvPr>
            <p:cNvSpPr/>
            <p:nvPr/>
          </p:nvSpPr>
          <p:spPr>
            <a:xfrm>
              <a:off x="1556076" y="6267858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ABDCF3D-F71A-EDE1-DD61-E85C11379B8F}"/>
                </a:ext>
              </a:extLst>
            </p:cNvPr>
            <p:cNvSpPr/>
            <p:nvPr/>
          </p:nvSpPr>
          <p:spPr>
            <a:xfrm>
              <a:off x="1632786" y="6267858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8FAACEB-8392-9CAE-1A4F-59378DF51B21}"/>
              </a:ext>
            </a:extLst>
          </p:cNvPr>
          <p:cNvGrpSpPr/>
          <p:nvPr/>
        </p:nvGrpSpPr>
        <p:grpSpPr>
          <a:xfrm>
            <a:off x="2229019" y="5193956"/>
            <a:ext cx="2442659" cy="61912"/>
            <a:chOff x="469751" y="5453063"/>
            <a:chExt cx="2442659" cy="61912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C1755BF-A9D6-B760-5CB1-21FB5EAAB667}"/>
                </a:ext>
              </a:extLst>
            </p:cNvPr>
            <p:cNvCxnSpPr/>
            <p:nvPr/>
          </p:nvCxnSpPr>
          <p:spPr>
            <a:xfrm>
              <a:off x="469751" y="5453063"/>
              <a:ext cx="0" cy="61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A0610C9-3700-64E5-96CD-A12DA409F058}"/>
                </a:ext>
              </a:extLst>
            </p:cNvPr>
            <p:cNvCxnSpPr/>
            <p:nvPr/>
          </p:nvCxnSpPr>
          <p:spPr>
            <a:xfrm>
              <a:off x="715664" y="5453063"/>
              <a:ext cx="0" cy="61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8D15774-E6C3-5B1E-EE35-DA35A26EC7B1}"/>
                </a:ext>
              </a:extLst>
            </p:cNvPr>
            <p:cNvGrpSpPr/>
            <p:nvPr/>
          </p:nvGrpSpPr>
          <p:grpSpPr>
            <a:xfrm>
              <a:off x="469751" y="5453063"/>
              <a:ext cx="2442659" cy="61912"/>
              <a:chOff x="469751" y="5453063"/>
              <a:chExt cx="2442659" cy="61912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CBDB32F-90A1-027C-0970-E80B7960C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751" y="5453063"/>
                <a:ext cx="24426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A357C3A-6876-C5F9-3E17-D2BC0CFF0953}"/>
                  </a:ext>
                </a:extLst>
              </p:cNvPr>
              <p:cNvCxnSpPr/>
              <p:nvPr/>
            </p:nvCxnSpPr>
            <p:spPr>
              <a:xfrm>
                <a:off x="950763" y="5453063"/>
                <a:ext cx="0" cy="619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134EEEC-F452-452D-C174-57DA5132E578}"/>
                  </a:ext>
                </a:extLst>
              </p:cNvPr>
              <p:cNvCxnSpPr/>
              <p:nvPr/>
            </p:nvCxnSpPr>
            <p:spPr>
              <a:xfrm>
                <a:off x="1196676" y="5453063"/>
                <a:ext cx="0" cy="619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30A75B6-2A95-06CF-5A9B-24B529DA24B8}"/>
              </a:ext>
            </a:extLst>
          </p:cNvPr>
          <p:cNvGrpSpPr/>
          <p:nvPr/>
        </p:nvGrpSpPr>
        <p:grpSpPr>
          <a:xfrm>
            <a:off x="2274344" y="5154438"/>
            <a:ext cx="2467624" cy="113431"/>
            <a:chOff x="469751" y="5453063"/>
            <a:chExt cx="2467624" cy="61912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C892D77-898B-A42D-0EF2-D9181410AEB0}"/>
                </a:ext>
              </a:extLst>
            </p:cNvPr>
            <p:cNvCxnSpPr/>
            <p:nvPr/>
          </p:nvCxnSpPr>
          <p:spPr>
            <a:xfrm>
              <a:off x="469751" y="5453063"/>
              <a:ext cx="0" cy="6191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FF96714-3025-910B-A73A-67E2B16518A9}"/>
                </a:ext>
              </a:extLst>
            </p:cNvPr>
            <p:cNvCxnSpPr/>
            <p:nvPr/>
          </p:nvCxnSpPr>
          <p:spPr>
            <a:xfrm>
              <a:off x="715664" y="5453063"/>
              <a:ext cx="0" cy="6191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EB4B9B9-769F-E108-5FF5-822F442DD60A}"/>
                </a:ext>
              </a:extLst>
            </p:cNvPr>
            <p:cNvGrpSpPr/>
            <p:nvPr/>
          </p:nvGrpSpPr>
          <p:grpSpPr>
            <a:xfrm>
              <a:off x="469751" y="5453063"/>
              <a:ext cx="2467624" cy="61912"/>
              <a:chOff x="469751" y="5453063"/>
              <a:chExt cx="2467624" cy="61912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97F3530-477C-DDB1-A2E8-43F29FB20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751" y="5453063"/>
                <a:ext cx="2467624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536EFA6-1B7E-3B9E-009D-07C38612B58B}"/>
                  </a:ext>
                </a:extLst>
              </p:cNvPr>
              <p:cNvCxnSpPr/>
              <p:nvPr/>
            </p:nvCxnSpPr>
            <p:spPr>
              <a:xfrm>
                <a:off x="950763" y="5453063"/>
                <a:ext cx="0" cy="6191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E1D5FF29-A852-A299-38E2-F95FE05F2980}"/>
                  </a:ext>
                </a:extLst>
              </p:cNvPr>
              <p:cNvCxnSpPr/>
              <p:nvPr/>
            </p:nvCxnSpPr>
            <p:spPr>
              <a:xfrm>
                <a:off x="1196676" y="5453063"/>
                <a:ext cx="0" cy="6191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BF55958-2B25-5BA3-4C53-A442AF8F1DD6}"/>
              </a:ext>
            </a:extLst>
          </p:cNvPr>
          <p:cNvGrpSpPr/>
          <p:nvPr/>
        </p:nvGrpSpPr>
        <p:grpSpPr>
          <a:xfrm>
            <a:off x="2228625" y="5756093"/>
            <a:ext cx="2443053" cy="61912"/>
            <a:chOff x="469751" y="5453063"/>
            <a:chExt cx="2443053" cy="61912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05DF1D9-E652-8D42-8C2D-39F9533C335A}"/>
                </a:ext>
              </a:extLst>
            </p:cNvPr>
            <p:cNvCxnSpPr/>
            <p:nvPr/>
          </p:nvCxnSpPr>
          <p:spPr>
            <a:xfrm>
              <a:off x="469751" y="5453063"/>
              <a:ext cx="0" cy="61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950E993-51EC-96BA-CF1A-4216900BDFF2}"/>
                </a:ext>
              </a:extLst>
            </p:cNvPr>
            <p:cNvCxnSpPr/>
            <p:nvPr/>
          </p:nvCxnSpPr>
          <p:spPr>
            <a:xfrm>
              <a:off x="715664" y="5453063"/>
              <a:ext cx="0" cy="61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DFC321B-3E5E-DA25-AEDF-460B47EFF3EC}"/>
                </a:ext>
              </a:extLst>
            </p:cNvPr>
            <p:cNvGrpSpPr/>
            <p:nvPr/>
          </p:nvGrpSpPr>
          <p:grpSpPr>
            <a:xfrm>
              <a:off x="469751" y="5453063"/>
              <a:ext cx="2443053" cy="61912"/>
              <a:chOff x="469751" y="5453063"/>
              <a:chExt cx="2443053" cy="61912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7665D96-2953-1742-13C7-EA04544172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751" y="5453063"/>
                <a:ext cx="24430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425EEDD-9400-9F46-CBC3-52DB48320943}"/>
                  </a:ext>
                </a:extLst>
              </p:cNvPr>
              <p:cNvCxnSpPr/>
              <p:nvPr/>
            </p:nvCxnSpPr>
            <p:spPr>
              <a:xfrm>
                <a:off x="950763" y="5453063"/>
                <a:ext cx="0" cy="619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86659D6-87D2-834F-20F2-044360EA088C}"/>
                  </a:ext>
                </a:extLst>
              </p:cNvPr>
              <p:cNvCxnSpPr/>
              <p:nvPr/>
            </p:nvCxnSpPr>
            <p:spPr>
              <a:xfrm>
                <a:off x="1196676" y="5453063"/>
                <a:ext cx="0" cy="619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C821181-B208-B02C-68B4-718D10EF984D}"/>
              </a:ext>
            </a:extLst>
          </p:cNvPr>
          <p:cNvGrpSpPr/>
          <p:nvPr/>
        </p:nvGrpSpPr>
        <p:grpSpPr>
          <a:xfrm>
            <a:off x="2273950" y="5716575"/>
            <a:ext cx="2461329" cy="113431"/>
            <a:chOff x="469751" y="5453063"/>
            <a:chExt cx="2461329" cy="61912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CB2E8C5-7FE4-B47B-C1EE-2B0285F3CF31}"/>
                </a:ext>
              </a:extLst>
            </p:cNvPr>
            <p:cNvCxnSpPr/>
            <p:nvPr/>
          </p:nvCxnSpPr>
          <p:spPr>
            <a:xfrm>
              <a:off x="469751" y="5453063"/>
              <a:ext cx="0" cy="6191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20FB5B2-F477-85AF-FF04-AB586E7D2340}"/>
                </a:ext>
              </a:extLst>
            </p:cNvPr>
            <p:cNvCxnSpPr/>
            <p:nvPr/>
          </p:nvCxnSpPr>
          <p:spPr>
            <a:xfrm>
              <a:off x="715664" y="5453063"/>
              <a:ext cx="0" cy="6191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549F1C9-A615-4684-F611-2FC9F7ABDD1C}"/>
                </a:ext>
              </a:extLst>
            </p:cNvPr>
            <p:cNvGrpSpPr/>
            <p:nvPr/>
          </p:nvGrpSpPr>
          <p:grpSpPr>
            <a:xfrm>
              <a:off x="469751" y="5453063"/>
              <a:ext cx="2461329" cy="61912"/>
              <a:chOff x="469751" y="5453063"/>
              <a:chExt cx="2461329" cy="61912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235A050-220F-C4F1-3C2F-1401CB6CF5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751" y="5453063"/>
                <a:ext cx="2461329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D5060F8-BCAD-7565-2510-D63299D80E1D}"/>
                  </a:ext>
                </a:extLst>
              </p:cNvPr>
              <p:cNvCxnSpPr/>
              <p:nvPr/>
            </p:nvCxnSpPr>
            <p:spPr>
              <a:xfrm>
                <a:off x="950763" y="5453063"/>
                <a:ext cx="0" cy="6191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C3FCC227-82FE-8C02-2981-419E36E42992}"/>
                  </a:ext>
                </a:extLst>
              </p:cNvPr>
              <p:cNvCxnSpPr/>
              <p:nvPr/>
            </p:nvCxnSpPr>
            <p:spPr>
              <a:xfrm>
                <a:off x="1196676" y="5453063"/>
                <a:ext cx="0" cy="6191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993828F-43F5-FD59-1E2C-4A3A47F3F7E5}"/>
              </a:ext>
            </a:extLst>
          </p:cNvPr>
          <p:cNvGrpSpPr/>
          <p:nvPr/>
        </p:nvGrpSpPr>
        <p:grpSpPr>
          <a:xfrm>
            <a:off x="4543893" y="3581450"/>
            <a:ext cx="382771" cy="496045"/>
            <a:chOff x="3062884" y="5835323"/>
            <a:chExt cx="382771" cy="49604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3E7A255-666D-0EC3-BB68-DBA0022BEFB6}"/>
                </a:ext>
              </a:extLst>
            </p:cNvPr>
            <p:cNvGrpSpPr/>
            <p:nvPr/>
          </p:nvGrpSpPr>
          <p:grpSpPr>
            <a:xfrm>
              <a:off x="3062884" y="5835323"/>
              <a:ext cx="382771" cy="94228"/>
              <a:chOff x="2704923" y="5574847"/>
              <a:chExt cx="382771" cy="94228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D15B9D6-0E55-5332-0C3A-5E7B5F89FC38}"/>
                  </a:ext>
                </a:extLst>
              </p:cNvPr>
              <p:cNvSpPr/>
              <p:nvPr/>
            </p:nvSpPr>
            <p:spPr>
              <a:xfrm>
                <a:off x="2704923" y="5574847"/>
                <a:ext cx="382771" cy="942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D7D38BB-1C4F-86B8-78BF-4455CC718FD8}"/>
                  </a:ext>
                </a:extLst>
              </p:cNvPr>
              <p:cNvSpPr/>
              <p:nvPr/>
            </p:nvSpPr>
            <p:spPr>
              <a:xfrm flipV="1">
                <a:off x="2743844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D7D2695-68D5-D96A-607F-08162896ED14}"/>
                  </a:ext>
                </a:extLst>
              </p:cNvPr>
              <p:cNvSpPr/>
              <p:nvPr/>
            </p:nvSpPr>
            <p:spPr>
              <a:xfrm flipV="1">
                <a:off x="2808647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1D3C875-929B-91E6-9E0A-6193C2FED859}"/>
                  </a:ext>
                </a:extLst>
              </p:cNvPr>
              <p:cNvSpPr/>
              <p:nvPr/>
            </p:nvSpPr>
            <p:spPr>
              <a:xfrm flipV="1">
                <a:off x="2873450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BAB8B88-A550-F11A-88D5-D04E8C1518ED}"/>
                  </a:ext>
                </a:extLst>
              </p:cNvPr>
              <p:cNvSpPr/>
              <p:nvPr/>
            </p:nvSpPr>
            <p:spPr>
              <a:xfrm flipV="1">
                <a:off x="2938253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CE73A12-4253-5AD9-6983-F91272FBB2C9}"/>
                  </a:ext>
                </a:extLst>
              </p:cNvPr>
              <p:cNvSpPr/>
              <p:nvPr/>
            </p:nvSpPr>
            <p:spPr>
              <a:xfrm flipV="1">
                <a:off x="3000032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74412A6-6D44-0BAC-9387-995375C3FFBB}"/>
                </a:ext>
              </a:extLst>
            </p:cNvPr>
            <p:cNvGrpSpPr/>
            <p:nvPr/>
          </p:nvGrpSpPr>
          <p:grpSpPr>
            <a:xfrm>
              <a:off x="3062884" y="5969829"/>
              <a:ext cx="382771" cy="94228"/>
              <a:chOff x="2704923" y="5574847"/>
              <a:chExt cx="382771" cy="94228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00E792B-7B74-1046-1796-F81CB30C07A5}"/>
                  </a:ext>
                </a:extLst>
              </p:cNvPr>
              <p:cNvSpPr/>
              <p:nvPr/>
            </p:nvSpPr>
            <p:spPr>
              <a:xfrm>
                <a:off x="2704923" y="5574847"/>
                <a:ext cx="382771" cy="942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AFECF86-34A8-B421-22F3-C343E3883C0B}"/>
                  </a:ext>
                </a:extLst>
              </p:cNvPr>
              <p:cNvSpPr/>
              <p:nvPr/>
            </p:nvSpPr>
            <p:spPr>
              <a:xfrm flipV="1">
                <a:off x="2743844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C32A97E-1353-AFBB-C1E7-8B9EE0F69D85}"/>
                  </a:ext>
                </a:extLst>
              </p:cNvPr>
              <p:cNvSpPr/>
              <p:nvPr/>
            </p:nvSpPr>
            <p:spPr>
              <a:xfrm flipV="1">
                <a:off x="2808647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45B33AB-0C09-5418-2142-66DB56766ECC}"/>
                  </a:ext>
                </a:extLst>
              </p:cNvPr>
              <p:cNvSpPr/>
              <p:nvPr/>
            </p:nvSpPr>
            <p:spPr>
              <a:xfrm flipV="1">
                <a:off x="2873450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A0F43D81-ADAF-685A-D0F6-E5DACD47A552}"/>
                  </a:ext>
                </a:extLst>
              </p:cNvPr>
              <p:cNvSpPr/>
              <p:nvPr/>
            </p:nvSpPr>
            <p:spPr>
              <a:xfrm flipV="1">
                <a:off x="2938253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E281EF3-1554-1882-282A-4D1DB2BA787D}"/>
                  </a:ext>
                </a:extLst>
              </p:cNvPr>
              <p:cNvSpPr/>
              <p:nvPr/>
            </p:nvSpPr>
            <p:spPr>
              <a:xfrm flipV="1">
                <a:off x="3000032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0F0007B-0C20-3BCC-6D24-33E9EE91660F}"/>
                </a:ext>
              </a:extLst>
            </p:cNvPr>
            <p:cNvGrpSpPr/>
            <p:nvPr/>
          </p:nvGrpSpPr>
          <p:grpSpPr>
            <a:xfrm>
              <a:off x="3062884" y="6102634"/>
              <a:ext cx="382771" cy="94228"/>
              <a:chOff x="2704923" y="5574847"/>
              <a:chExt cx="382771" cy="94228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76A5E54-53B7-FF23-5858-15DBDBD854B6}"/>
                  </a:ext>
                </a:extLst>
              </p:cNvPr>
              <p:cNvSpPr/>
              <p:nvPr/>
            </p:nvSpPr>
            <p:spPr>
              <a:xfrm>
                <a:off x="2704923" y="5574847"/>
                <a:ext cx="382771" cy="942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C57A08E4-5A91-F013-94D1-A5006F74178D}"/>
                  </a:ext>
                </a:extLst>
              </p:cNvPr>
              <p:cNvSpPr/>
              <p:nvPr/>
            </p:nvSpPr>
            <p:spPr>
              <a:xfrm flipV="1">
                <a:off x="2743844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D080A2A-E48A-73BA-0195-5306AA83643B}"/>
                  </a:ext>
                </a:extLst>
              </p:cNvPr>
              <p:cNvSpPr/>
              <p:nvPr/>
            </p:nvSpPr>
            <p:spPr>
              <a:xfrm flipV="1">
                <a:off x="2808647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48F8B6E-6D2E-742D-17A2-EBD765B95287}"/>
                  </a:ext>
                </a:extLst>
              </p:cNvPr>
              <p:cNvSpPr/>
              <p:nvPr/>
            </p:nvSpPr>
            <p:spPr>
              <a:xfrm flipV="1">
                <a:off x="2873450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9724D43-16B8-0BBA-340A-1A9D624889C0}"/>
                  </a:ext>
                </a:extLst>
              </p:cNvPr>
              <p:cNvSpPr/>
              <p:nvPr/>
            </p:nvSpPr>
            <p:spPr>
              <a:xfrm flipV="1">
                <a:off x="2938253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9035191B-4924-CFB8-2C92-31181799D15D}"/>
                  </a:ext>
                </a:extLst>
              </p:cNvPr>
              <p:cNvSpPr/>
              <p:nvPr/>
            </p:nvSpPr>
            <p:spPr>
              <a:xfrm flipV="1">
                <a:off x="3000032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CE1BFD3-1DE8-165A-FA0C-F1A8E3F4724C}"/>
                </a:ext>
              </a:extLst>
            </p:cNvPr>
            <p:cNvGrpSpPr/>
            <p:nvPr/>
          </p:nvGrpSpPr>
          <p:grpSpPr>
            <a:xfrm>
              <a:off x="3062884" y="6237140"/>
              <a:ext cx="382771" cy="94228"/>
              <a:chOff x="2704923" y="5574847"/>
              <a:chExt cx="382771" cy="94228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2852A302-F916-EEC5-0516-2A950D7FFB24}"/>
                  </a:ext>
                </a:extLst>
              </p:cNvPr>
              <p:cNvSpPr/>
              <p:nvPr/>
            </p:nvSpPr>
            <p:spPr>
              <a:xfrm>
                <a:off x="2704923" y="5574847"/>
                <a:ext cx="382771" cy="942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18998991-8767-B561-AEC6-CCAE36882503}"/>
                  </a:ext>
                </a:extLst>
              </p:cNvPr>
              <p:cNvSpPr/>
              <p:nvPr/>
            </p:nvSpPr>
            <p:spPr>
              <a:xfrm flipV="1">
                <a:off x="2743844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94F82BB-00F5-C48F-3744-8F30EE166D0A}"/>
                  </a:ext>
                </a:extLst>
              </p:cNvPr>
              <p:cNvSpPr/>
              <p:nvPr/>
            </p:nvSpPr>
            <p:spPr>
              <a:xfrm flipV="1">
                <a:off x="2808647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49783203-B739-2FC2-2170-33B65925B6E2}"/>
                  </a:ext>
                </a:extLst>
              </p:cNvPr>
              <p:cNvSpPr/>
              <p:nvPr/>
            </p:nvSpPr>
            <p:spPr>
              <a:xfrm flipV="1">
                <a:off x="2873450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168D754-7EF4-23E3-F337-062B85644D61}"/>
                  </a:ext>
                </a:extLst>
              </p:cNvPr>
              <p:cNvSpPr/>
              <p:nvPr/>
            </p:nvSpPr>
            <p:spPr>
              <a:xfrm flipV="1">
                <a:off x="2938253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5E8F2B5-D62C-83BF-AF92-E644E47165F7}"/>
                  </a:ext>
                </a:extLst>
              </p:cNvPr>
              <p:cNvSpPr/>
              <p:nvPr/>
            </p:nvSpPr>
            <p:spPr>
              <a:xfrm flipV="1">
                <a:off x="3000032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784C0CC-A71E-8194-02C1-073057D2BCA5}"/>
              </a:ext>
            </a:extLst>
          </p:cNvPr>
          <p:cNvCxnSpPr>
            <a:cxnSpLocks/>
          </p:cNvCxnSpPr>
          <p:nvPr/>
        </p:nvCxnSpPr>
        <p:spPr>
          <a:xfrm>
            <a:off x="4671678" y="4081912"/>
            <a:ext cx="0" cy="167418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7F04A61-01B8-7B70-A7A5-55D19B1EE99D}"/>
              </a:ext>
            </a:extLst>
          </p:cNvPr>
          <p:cNvCxnSpPr>
            <a:cxnSpLocks/>
          </p:cNvCxnSpPr>
          <p:nvPr/>
        </p:nvCxnSpPr>
        <p:spPr>
          <a:xfrm>
            <a:off x="4735279" y="4081912"/>
            <a:ext cx="0" cy="163466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D6372C2-D61A-1D2C-0C24-D5CB2FE91C40}"/>
              </a:ext>
            </a:extLst>
          </p:cNvPr>
          <p:cNvGrpSpPr/>
          <p:nvPr/>
        </p:nvGrpSpPr>
        <p:grpSpPr>
          <a:xfrm>
            <a:off x="2228625" y="4767619"/>
            <a:ext cx="2442659" cy="61912"/>
            <a:chOff x="469751" y="5453063"/>
            <a:chExt cx="2442659" cy="61912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54E7ADB-9D10-0037-CEDE-4DA80318FD1D}"/>
                </a:ext>
              </a:extLst>
            </p:cNvPr>
            <p:cNvCxnSpPr/>
            <p:nvPr/>
          </p:nvCxnSpPr>
          <p:spPr>
            <a:xfrm>
              <a:off x="469751" y="5453063"/>
              <a:ext cx="0" cy="61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6780177-305B-CC0C-41EB-3E76BFB51259}"/>
                </a:ext>
              </a:extLst>
            </p:cNvPr>
            <p:cNvCxnSpPr/>
            <p:nvPr/>
          </p:nvCxnSpPr>
          <p:spPr>
            <a:xfrm>
              <a:off x="715664" y="5453063"/>
              <a:ext cx="0" cy="61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E111D4D0-8DE4-8F1A-179E-B8D85DA2CDB9}"/>
                </a:ext>
              </a:extLst>
            </p:cNvPr>
            <p:cNvGrpSpPr/>
            <p:nvPr/>
          </p:nvGrpSpPr>
          <p:grpSpPr>
            <a:xfrm>
              <a:off x="469751" y="5453063"/>
              <a:ext cx="2442659" cy="61912"/>
              <a:chOff x="469751" y="5453063"/>
              <a:chExt cx="2442659" cy="61912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249AD6E-CCE0-3161-95E5-049D015CA6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751" y="5453063"/>
                <a:ext cx="24426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0FFFC12-A6FF-009B-54D5-438DAC7AC7DC}"/>
                  </a:ext>
                </a:extLst>
              </p:cNvPr>
              <p:cNvCxnSpPr/>
              <p:nvPr/>
            </p:nvCxnSpPr>
            <p:spPr>
              <a:xfrm>
                <a:off x="950763" y="5453063"/>
                <a:ext cx="0" cy="619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CE0C842-98BB-81BE-EEE2-76F1D8BEBD8C}"/>
                  </a:ext>
                </a:extLst>
              </p:cNvPr>
              <p:cNvCxnSpPr/>
              <p:nvPr/>
            </p:nvCxnSpPr>
            <p:spPr>
              <a:xfrm>
                <a:off x="1196676" y="5453063"/>
                <a:ext cx="0" cy="619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76A4411-EA9B-BE4F-2EC6-80382135BCB1}"/>
              </a:ext>
            </a:extLst>
          </p:cNvPr>
          <p:cNvSpPr/>
          <p:nvPr/>
        </p:nvSpPr>
        <p:spPr>
          <a:xfrm>
            <a:off x="2124122" y="4829531"/>
            <a:ext cx="209006" cy="16821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DA44BCD-9C38-D323-40D6-2E3EF89EEF31}"/>
              </a:ext>
            </a:extLst>
          </p:cNvPr>
          <p:cNvSpPr/>
          <p:nvPr/>
        </p:nvSpPr>
        <p:spPr>
          <a:xfrm>
            <a:off x="2370035" y="4829531"/>
            <a:ext cx="209006" cy="16821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46D213C-319B-E558-BBAD-9B06996B35D7}"/>
              </a:ext>
            </a:extLst>
          </p:cNvPr>
          <p:cNvSpPr/>
          <p:nvPr/>
        </p:nvSpPr>
        <p:spPr>
          <a:xfrm>
            <a:off x="2615948" y="4829531"/>
            <a:ext cx="209006" cy="16821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1072F53-5580-DED6-6B4A-C54E59DA38F7}"/>
              </a:ext>
            </a:extLst>
          </p:cNvPr>
          <p:cNvSpPr/>
          <p:nvPr/>
        </p:nvSpPr>
        <p:spPr>
          <a:xfrm>
            <a:off x="2856256" y="4829531"/>
            <a:ext cx="209006" cy="16821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E09407D-0FC0-E209-A31E-A21A04089982}"/>
              </a:ext>
            </a:extLst>
          </p:cNvPr>
          <p:cNvSpPr/>
          <p:nvPr/>
        </p:nvSpPr>
        <p:spPr>
          <a:xfrm>
            <a:off x="2131265" y="4425222"/>
            <a:ext cx="209006" cy="1682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732076C-CEA9-0EB4-8535-4C5D2921F272}"/>
              </a:ext>
            </a:extLst>
          </p:cNvPr>
          <p:cNvGrpSpPr/>
          <p:nvPr/>
        </p:nvGrpSpPr>
        <p:grpSpPr>
          <a:xfrm>
            <a:off x="2273950" y="4708470"/>
            <a:ext cx="2467624" cy="113455"/>
            <a:chOff x="469751" y="5453050"/>
            <a:chExt cx="2467624" cy="61925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32AD563-E0CB-2487-7EE0-9B0B8B301567}"/>
                </a:ext>
              </a:extLst>
            </p:cNvPr>
            <p:cNvCxnSpPr/>
            <p:nvPr/>
          </p:nvCxnSpPr>
          <p:spPr>
            <a:xfrm>
              <a:off x="469751" y="5453063"/>
              <a:ext cx="0" cy="6191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32F7D1-2DDA-E7C7-42AE-DE1A6E59AD8D}"/>
                </a:ext>
              </a:extLst>
            </p:cNvPr>
            <p:cNvCxnSpPr/>
            <p:nvPr/>
          </p:nvCxnSpPr>
          <p:spPr>
            <a:xfrm>
              <a:off x="715664" y="5453063"/>
              <a:ext cx="0" cy="6191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A291E1AC-39DC-EEAD-1763-0E1238E7269C}"/>
                </a:ext>
              </a:extLst>
            </p:cNvPr>
            <p:cNvGrpSpPr/>
            <p:nvPr/>
          </p:nvGrpSpPr>
          <p:grpSpPr>
            <a:xfrm>
              <a:off x="469751" y="5453050"/>
              <a:ext cx="2467624" cy="61925"/>
              <a:chOff x="469751" y="5453050"/>
              <a:chExt cx="2467624" cy="61925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F9EAD5B3-A298-B5F4-F0B2-4455CEEF5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751" y="5453050"/>
                <a:ext cx="2467624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C0FBC485-CD59-B684-398E-36C452212B42}"/>
                  </a:ext>
                </a:extLst>
              </p:cNvPr>
              <p:cNvCxnSpPr/>
              <p:nvPr/>
            </p:nvCxnSpPr>
            <p:spPr>
              <a:xfrm>
                <a:off x="950763" y="5453063"/>
                <a:ext cx="0" cy="6191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C3BB3FE1-689E-C0BD-3060-3AECFE6A40CD}"/>
                  </a:ext>
                </a:extLst>
              </p:cNvPr>
              <p:cNvCxnSpPr/>
              <p:nvPr/>
            </p:nvCxnSpPr>
            <p:spPr>
              <a:xfrm>
                <a:off x="1196676" y="5453063"/>
                <a:ext cx="0" cy="6191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1482F76-C645-66F4-76AF-EE695938A390}"/>
              </a:ext>
            </a:extLst>
          </p:cNvPr>
          <p:cNvSpPr/>
          <p:nvPr/>
        </p:nvSpPr>
        <p:spPr>
          <a:xfrm>
            <a:off x="2377178" y="4425222"/>
            <a:ext cx="209006" cy="1682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DB84951-B789-E9E0-98CE-1DB976B4F626}"/>
              </a:ext>
            </a:extLst>
          </p:cNvPr>
          <p:cNvGrpSpPr/>
          <p:nvPr/>
        </p:nvGrpSpPr>
        <p:grpSpPr>
          <a:xfrm>
            <a:off x="2225967" y="4355091"/>
            <a:ext cx="2442659" cy="64608"/>
            <a:chOff x="469751" y="5453063"/>
            <a:chExt cx="2442659" cy="64608"/>
          </a:xfrm>
        </p:grpSpPr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63CF870-1746-1B79-FD87-E86014F38389}"/>
                </a:ext>
              </a:extLst>
            </p:cNvPr>
            <p:cNvCxnSpPr/>
            <p:nvPr/>
          </p:nvCxnSpPr>
          <p:spPr>
            <a:xfrm>
              <a:off x="469751" y="5453063"/>
              <a:ext cx="0" cy="61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40EC929-002A-847B-7205-97B92CC1D189}"/>
                </a:ext>
              </a:extLst>
            </p:cNvPr>
            <p:cNvCxnSpPr/>
            <p:nvPr/>
          </p:nvCxnSpPr>
          <p:spPr>
            <a:xfrm>
              <a:off x="715664" y="5453063"/>
              <a:ext cx="0" cy="61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CA230AB-470C-D335-EDF2-03AFF285C51B}"/>
                </a:ext>
              </a:extLst>
            </p:cNvPr>
            <p:cNvCxnSpPr>
              <a:cxnSpLocks/>
            </p:cNvCxnSpPr>
            <p:nvPr/>
          </p:nvCxnSpPr>
          <p:spPr>
            <a:xfrm>
              <a:off x="469751" y="5453063"/>
              <a:ext cx="2442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CC41963C-50E8-A4A9-1467-C90206E9632F}"/>
                </a:ext>
              </a:extLst>
            </p:cNvPr>
            <p:cNvCxnSpPr/>
            <p:nvPr/>
          </p:nvCxnSpPr>
          <p:spPr>
            <a:xfrm>
              <a:off x="1791989" y="5455759"/>
              <a:ext cx="0" cy="61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E133822-5E70-8BB7-37EE-8D276F51BC8E}"/>
              </a:ext>
            </a:extLst>
          </p:cNvPr>
          <p:cNvGrpSpPr/>
          <p:nvPr/>
        </p:nvGrpSpPr>
        <p:grpSpPr>
          <a:xfrm>
            <a:off x="2268911" y="4307847"/>
            <a:ext cx="2467624" cy="113455"/>
            <a:chOff x="469751" y="5453050"/>
            <a:chExt cx="2467624" cy="61925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760E13A-810D-6B11-3381-4246F4C31288}"/>
                </a:ext>
              </a:extLst>
            </p:cNvPr>
            <p:cNvCxnSpPr/>
            <p:nvPr/>
          </p:nvCxnSpPr>
          <p:spPr>
            <a:xfrm>
              <a:off x="469751" y="5453063"/>
              <a:ext cx="0" cy="6191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024D9AE-7C44-1B48-A684-76049A475924}"/>
                </a:ext>
              </a:extLst>
            </p:cNvPr>
            <p:cNvCxnSpPr/>
            <p:nvPr/>
          </p:nvCxnSpPr>
          <p:spPr>
            <a:xfrm>
              <a:off x="715664" y="5453063"/>
              <a:ext cx="0" cy="6191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E10B70D-67DF-A96E-A47F-535E11604443}"/>
                </a:ext>
              </a:extLst>
            </p:cNvPr>
            <p:cNvCxnSpPr>
              <a:cxnSpLocks/>
            </p:cNvCxnSpPr>
            <p:nvPr/>
          </p:nvCxnSpPr>
          <p:spPr>
            <a:xfrm>
              <a:off x="469751" y="5453050"/>
              <a:ext cx="2467624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E50BAC7A-37E2-6806-B74F-56EEA9DE94BF}"/>
                </a:ext>
              </a:extLst>
            </p:cNvPr>
            <p:cNvCxnSpPr/>
            <p:nvPr/>
          </p:nvCxnSpPr>
          <p:spPr>
            <a:xfrm>
              <a:off x="1803895" y="5453063"/>
              <a:ext cx="0" cy="6191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6679DF6-4136-C0D4-D825-2372D51C958B}"/>
              </a:ext>
            </a:extLst>
          </p:cNvPr>
          <p:cNvGrpSpPr/>
          <p:nvPr/>
        </p:nvGrpSpPr>
        <p:grpSpPr>
          <a:xfrm>
            <a:off x="5371791" y="4109851"/>
            <a:ext cx="209006" cy="391886"/>
            <a:chOff x="4218808" y="4730441"/>
            <a:chExt cx="209006" cy="391886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EF753F1-B517-F72A-79BD-999C0506336D}"/>
                </a:ext>
              </a:extLst>
            </p:cNvPr>
            <p:cNvSpPr/>
            <p:nvPr/>
          </p:nvSpPr>
          <p:spPr>
            <a:xfrm>
              <a:off x="4218808" y="4730441"/>
              <a:ext cx="209006" cy="391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41577544-1ABC-ACAD-4614-612C06F650B8}"/>
                </a:ext>
              </a:extLst>
            </p:cNvPr>
            <p:cNvGrpSpPr/>
            <p:nvPr/>
          </p:nvGrpSpPr>
          <p:grpSpPr>
            <a:xfrm>
              <a:off x="4363793" y="4730441"/>
              <a:ext cx="33337" cy="391886"/>
              <a:chOff x="4363793" y="4730441"/>
              <a:chExt cx="33337" cy="391886"/>
            </a:xfrm>
          </p:grpSpPr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744124C-3480-C762-5D1B-BF0E55BF77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7130" y="4730441"/>
                <a:ext cx="0" cy="3918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1C83C98C-053C-CA95-2560-09D9487B02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0462" y="4730441"/>
                <a:ext cx="0" cy="3918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9CA6D456-4702-E810-CEC5-F1D2733D57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3793" y="4730441"/>
                <a:ext cx="0" cy="3918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B110608A-A941-9EC2-F960-76DFBAAEA376}"/>
              </a:ext>
            </a:extLst>
          </p:cNvPr>
          <p:cNvGrpSpPr/>
          <p:nvPr/>
        </p:nvGrpSpPr>
        <p:grpSpPr>
          <a:xfrm>
            <a:off x="5624195" y="4109851"/>
            <a:ext cx="209006" cy="391886"/>
            <a:chOff x="4218808" y="4730441"/>
            <a:chExt cx="209006" cy="391886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D8FA868C-A31C-AD2D-25AC-45DE5D4C4CAD}"/>
                </a:ext>
              </a:extLst>
            </p:cNvPr>
            <p:cNvSpPr/>
            <p:nvPr/>
          </p:nvSpPr>
          <p:spPr>
            <a:xfrm>
              <a:off x="4218808" y="4730441"/>
              <a:ext cx="209006" cy="391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78B220C9-E40D-FC0E-E674-DF753DDFD8F1}"/>
                </a:ext>
              </a:extLst>
            </p:cNvPr>
            <p:cNvGrpSpPr/>
            <p:nvPr/>
          </p:nvGrpSpPr>
          <p:grpSpPr>
            <a:xfrm>
              <a:off x="4363793" y="4730441"/>
              <a:ext cx="33337" cy="391886"/>
              <a:chOff x="4363793" y="4730441"/>
              <a:chExt cx="33337" cy="391886"/>
            </a:xfrm>
          </p:grpSpPr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A7ED4CDC-28C1-D112-8C6F-5BE6D1C13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7130" y="4730441"/>
                <a:ext cx="0" cy="3918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EB5CD454-3D1B-4E0B-2D19-2C57FE30A8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0462" y="4730441"/>
                <a:ext cx="0" cy="3918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7B74E1E-13D3-2DEF-1B1A-74BACAD6D5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3793" y="4730441"/>
                <a:ext cx="0" cy="3918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030890E-9DD9-624A-92E4-FF08E1C4BB92}"/>
              </a:ext>
            </a:extLst>
          </p:cNvPr>
          <p:cNvGrpSpPr/>
          <p:nvPr/>
        </p:nvGrpSpPr>
        <p:grpSpPr>
          <a:xfrm>
            <a:off x="5070640" y="4696864"/>
            <a:ext cx="209006" cy="391886"/>
            <a:chOff x="4723615" y="4730441"/>
            <a:chExt cx="209006" cy="391886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AEB5A0D-76D5-0E4C-3680-6CDB7779601F}"/>
                </a:ext>
              </a:extLst>
            </p:cNvPr>
            <p:cNvSpPr/>
            <p:nvPr/>
          </p:nvSpPr>
          <p:spPr>
            <a:xfrm>
              <a:off x="4723615" y="4730441"/>
              <a:ext cx="209006" cy="3918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3EA38DDC-75E5-1661-B600-DF54C28E5E0C}"/>
                </a:ext>
              </a:extLst>
            </p:cNvPr>
            <p:cNvGrpSpPr/>
            <p:nvPr/>
          </p:nvGrpSpPr>
          <p:grpSpPr>
            <a:xfrm>
              <a:off x="4868600" y="4730441"/>
              <a:ext cx="33337" cy="391886"/>
              <a:chOff x="4363793" y="4730441"/>
              <a:chExt cx="33337" cy="391886"/>
            </a:xfrm>
          </p:grpSpPr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09B27C21-F0F6-9F94-20B3-2C879C4D6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7130" y="4730441"/>
                <a:ext cx="0" cy="391886"/>
              </a:xfrm>
              <a:prstGeom prst="line">
                <a:avLst/>
              </a:prstGeom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35444FF4-7D1C-8347-FD01-9BCB981DB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3793" y="4730441"/>
                <a:ext cx="0" cy="391886"/>
              </a:xfrm>
              <a:prstGeom prst="line">
                <a:avLst/>
              </a:prstGeom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7B0EB214-A274-1A80-95BB-BC0E2EEC0BC9}"/>
              </a:ext>
            </a:extLst>
          </p:cNvPr>
          <p:cNvGrpSpPr/>
          <p:nvPr/>
        </p:nvGrpSpPr>
        <p:grpSpPr>
          <a:xfrm>
            <a:off x="6081543" y="3604864"/>
            <a:ext cx="382771" cy="228734"/>
            <a:chOff x="4060907" y="3970139"/>
            <a:chExt cx="382771" cy="228734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BBB785EA-EDCB-FB56-E6F2-B5A0911EB3F5}"/>
                </a:ext>
              </a:extLst>
            </p:cNvPr>
            <p:cNvGrpSpPr/>
            <p:nvPr/>
          </p:nvGrpSpPr>
          <p:grpSpPr>
            <a:xfrm>
              <a:off x="4060907" y="3970139"/>
              <a:ext cx="382771" cy="94228"/>
              <a:chOff x="2704923" y="5574847"/>
              <a:chExt cx="382771" cy="94228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57BB6DFD-373A-DFBA-7397-2B5808FEB38E}"/>
                  </a:ext>
                </a:extLst>
              </p:cNvPr>
              <p:cNvSpPr/>
              <p:nvPr/>
            </p:nvSpPr>
            <p:spPr>
              <a:xfrm>
                <a:off x="2704923" y="5574847"/>
                <a:ext cx="382771" cy="942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06E3C85F-1759-9584-0F03-BDAD1A02BF6B}"/>
                  </a:ext>
                </a:extLst>
              </p:cNvPr>
              <p:cNvSpPr/>
              <p:nvPr/>
            </p:nvSpPr>
            <p:spPr>
              <a:xfrm flipV="1">
                <a:off x="2743844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9322A425-E54C-E4CE-0B11-D50E112B3A6F}"/>
                  </a:ext>
                </a:extLst>
              </p:cNvPr>
              <p:cNvSpPr/>
              <p:nvPr/>
            </p:nvSpPr>
            <p:spPr>
              <a:xfrm flipV="1">
                <a:off x="2808647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198AA98D-FB9D-CE4C-DFEC-0101645BC419}"/>
                  </a:ext>
                </a:extLst>
              </p:cNvPr>
              <p:cNvSpPr/>
              <p:nvPr/>
            </p:nvSpPr>
            <p:spPr>
              <a:xfrm flipV="1">
                <a:off x="2873450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45563978-41BC-9C0A-5F9E-ECB4C11882D9}"/>
                  </a:ext>
                </a:extLst>
              </p:cNvPr>
              <p:cNvSpPr/>
              <p:nvPr/>
            </p:nvSpPr>
            <p:spPr>
              <a:xfrm flipV="1">
                <a:off x="2938253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DBCCD148-6216-6127-470E-9A1F7169ADBB}"/>
                  </a:ext>
                </a:extLst>
              </p:cNvPr>
              <p:cNvSpPr/>
              <p:nvPr/>
            </p:nvSpPr>
            <p:spPr>
              <a:xfrm flipV="1">
                <a:off x="3000032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0BEC5EA0-EEC1-EE74-998A-B6D5872604EF}"/>
                </a:ext>
              </a:extLst>
            </p:cNvPr>
            <p:cNvGrpSpPr/>
            <p:nvPr/>
          </p:nvGrpSpPr>
          <p:grpSpPr>
            <a:xfrm>
              <a:off x="4060907" y="4104645"/>
              <a:ext cx="382771" cy="94228"/>
              <a:chOff x="2704923" y="5574847"/>
              <a:chExt cx="382771" cy="94228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18371E89-1ADE-C5F6-85C8-375633E0E1F5}"/>
                  </a:ext>
                </a:extLst>
              </p:cNvPr>
              <p:cNvSpPr/>
              <p:nvPr/>
            </p:nvSpPr>
            <p:spPr>
              <a:xfrm>
                <a:off x="2704923" y="5574847"/>
                <a:ext cx="382771" cy="942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75E3D9A9-F707-19DB-34C1-672F83B90BEB}"/>
                  </a:ext>
                </a:extLst>
              </p:cNvPr>
              <p:cNvSpPr/>
              <p:nvPr/>
            </p:nvSpPr>
            <p:spPr>
              <a:xfrm flipV="1">
                <a:off x="2743844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0C520636-9396-251C-CF10-99A5FFC75E12}"/>
                  </a:ext>
                </a:extLst>
              </p:cNvPr>
              <p:cNvSpPr/>
              <p:nvPr/>
            </p:nvSpPr>
            <p:spPr>
              <a:xfrm flipV="1">
                <a:off x="2808647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EF37295A-CFFF-CCC2-1737-CF2D737AFDB5}"/>
                  </a:ext>
                </a:extLst>
              </p:cNvPr>
              <p:cNvSpPr/>
              <p:nvPr/>
            </p:nvSpPr>
            <p:spPr>
              <a:xfrm flipV="1">
                <a:off x="2873450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42A94356-65CA-3015-6638-E04384150BB3}"/>
                  </a:ext>
                </a:extLst>
              </p:cNvPr>
              <p:cNvSpPr/>
              <p:nvPr/>
            </p:nvSpPr>
            <p:spPr>
              <a:xfrm flipV="1">
                <a:off x="2938253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B2A27042-84C6-171A-C7FC-ED646ACB1D72}"/>
                  </a:ext>
                </a:extLst>
              </p:cNvPr>
              <p:cNvSpPr/>
              <p:nvPr/>
            </p:nvSpPr>
            <p:spPr>
              <a:xfrm flipV="1">
                <a:off x="3000032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520FC1D7-1CC4-D4CA-C0AD-0063B455C7CD}"/>
              </a:ext>
            </a:extLst>
          </p:cNvPr>
          <p:cNvGrpSpPr/>
          <p:nvPr/>
        </p:nvGrpSpPr>
        <p:grpSpPr>
          <a:xfrm>
            <a:off x="5170450" y="4034180"/>
            <a:ext cx="1077651" cy="634675"/>
            <a:chOff x="3908829" y="6002436"/>
            <a:chExt cx="1077651" cy="634675"/>
          </a:xfrm>
        </p:grpSpPr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9E7BB8FB-5B9D-C6F2-B910-5CAD8985BE63}"/>
                </a:ext>
              </a:extLst>
            </p:cNvPr>
            <p:cNvCxnSpPr>
              <a:cxnSpLocks/>
            </p:cNvCxnSpPr>
            <p:nvPr/>
          </p:nvCxnSpPr>
          <p:spPr>
            <a:xfrm>
              <a:off x="3908829" y="6002436"/>
              <a:ext cx="0" cy="634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4D77E980-66AD-3B87-C416-3F26222889E7}"/>
                </a:ext>
              </a:extLst>
            </p:cNvPr>
            <p:cNvCxnSpPr>
              <a:cxnSpLocks/>
            </p:cNvCxnSpPr>
            <p:nvPr/>
          </p:nvCxnSpPr>
          <p:spPr>
            <a:xfrm>
              <a:off x="4154742" y="6002436"/>
              <a:ext cx="0" cy="61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134BECE5-3657-28E7-BE2E-80E1B76AA6DB}"/>
                </a:ext>
              </a:extLst>
            </p:cNvPr>
            <p:cNvCxnSpPr>
              <a:cxnSpLocks/>
            </p:cNvCxnSpPr>
            <p:nvPr/>
          </p:nvCxnSpPr>
          <p:spPr>
            <a:xfrm>
              <a:off x="3908829" y="6002436"/>
              <a:ext cx="107765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CA766B0-76B1-BE75-DBFC-0B5758A6EDD4}"/>
                </a:ext>
              </a:extLst>
            </p:cNvPr>
            <p:cNvCxnSpPr>
              <a:cxnSpLocks/>
            </p:cNvCxnSpPr>
            <p:nvPr/>
          </p:nvCxnSpPr>
          <p:spPr>
            <a:xfrm>
              <a:off x="4371436" y="6002436"/>
              <a:ext cx="0" cy="61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2831EF6D-A46C-0FF8-7D9F-A25FC12D9331}"/>
              </a:ext>
            </a:extLst>
          </p:cNvPr>
          <p:cNvGrpSpPr/>
          <p:nvPr/>
        </p:nvGrpSpPr>
        <p:grpSpPr>
          <a:xfrm>
            <a:off x="5215655" y="3996423"/>
            <a:ext cx="1100810" cy="672435"/>
            <a:chOff x="3908829" y="6002436"/>
            <a:chExt cx="1100810" cy="367023"/>
          </a:xfrm>
        </p:grpSpPr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D2DDBB96-BF38-92EC-979B-8BDBFC8A0799}"/>
                </a:ext>
              </a:extLst>
            </p:cNvPr>
            <p:cNvCxnSpPr>
              <a:cxnSpLocks/>
            </p:cNvCxnSpPr>
            <p:nvPr/>
          </p:nvCxnSpPr>
          <p:spPr>
            <a:xfrm>
              <a:off x="3908829" y="6002436"/>
              <a:ext cx="0" cy="36702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A6D58D50-CA36-D2CD-3842-157225111E39}"/>
                </a:ext>
              </a:extLst>
            </p:cNvPr>
            <p:cNvCxnSpPr>
              <a:cxnSpLocks/>
            </p:cNvCxnSpPr>
            <p:nvPr/>
          </p:nvCxnSpPr>
          <p:spPr>
            <a:xfrm>
              <a:off x="4154742" y="6002436"/>
              <a:ext cx="0" cy="6191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1C0E9AE9-D5A8-9F49-E91F-F751573FB9BC}"/>
                </a:ext>
              </a:extLst>
            </p:cNvPr>
            <p:cNvCxnSpPr>
              <a:cxnSpLocks/>
            </p:cNvCxnSpPr>
            <p:nvPr/>
          </p:nvCxnSpPr>
          <p:spPr>
            <a:xfrm>
              <a:off x="3908829" y="6002436"/>
              <a:ext cx="110081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99638AE-B9CD-2EB7-93DA-AC8C210A77C2}"/>
                </a:ext>
              </a:extLst>
            </p:cNvPr>
            <p:cNvCxnSpPr>
              <a:cxnSpLocks/>
            </p:cNvCxnSpPr>
            <p:nvPr/>
          </p:nvCxnSpPr>
          <p:spPr>
            <a:xfrm>
              <a:off x="4371436" y="6002436"/>
              <a:ext cx="0" cy="6191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9F149837-9033-859D-B13A-4A3F3247E556}"/>
              </a:ext>
            </a:extLst>
          </p:cNvPr>
          <p:cNvCxnSpPr>
            <a:cxnSpLocks/>
          </p:cNvCxnSpPr>
          <p:nvPr/>
        </p:nvCxnSpPr>
        <p:spPr>
          <a:xfrm>
            <a:off x="6248101" y="3843572"/>
            <a:ext cx="0" cy="19060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892682DB-EDEF-E6F3-2A31-7229B78FC09D}"/>
              </a:ext>
            </a:extLst>
          </p:cNvPr>
          <p:cNvCxnSpPr>
            <a:cxnSpLocks/>
          </p:cNvCxnSpPr>
          <p:nvPr/>
        </p:nvCxnSpPr>
        <p:spPr>
          <a:xfrm>
            <a:off x="6316465" y="3843572"/>
            <a:ext cx="0" cy="15284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EEFE4714-B34C-94FA-2C2A-3ACECB0FC427}"/>
              </a:ext>
            </a:extLst>
          </p:cNvPr>
          <p:cNvGrpSpPr/>
          <p:nvPr/>
        </p:nvGrpSpPr>
        <p:grpSpPr>
          <a:xfrm>
            <a:off x="4749301" y="3474926"/>
            <a:ext cx="1424533" cy="113431"/>
            <a:chOff x="3908829" y="6002436"/>
            <a:chExt cx="1100810" cy="61912"/>
          </a:xfrm>
        </p:grpSpPr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2ED89472-B145-7586-1439-26B0FA0C7A45}"/>
                </a:ext>
              </a:extLst>
            </p:cNvPr>
            <p:cNvCxnSpPr>
              <a:cxnSpLocks/>
            </p:cNvCxnSpPr>
            <p:nvPr/>
          </p:nvCxnSpPr>
          <p:spPr>
            <a:xfrm>
              <a:off x="3908829" y="6002436"/>
              <a:ext cx="0" cy="6191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6100A126-96A7-7505-2993-1D843883DD44}"/>
                </a:ext>
              </a:extLst>
            </p:cNvPr>
            <p:cNvCxnSpPr>
              <a:cxnSpLocks/>
            </p:cNvCxnSpPr>
            <p:nvPr/>
          </p:nvCxnSpPr>
          <p:spPr>
            <a:xfrm>
              <a:off x="3908829" y="6002436"/>
              <a:ext cx="110081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77EC5F1-A29D-7EAD-EF8F-8D5F3C0AD5E9}"/>
                </a:ext>
              </a:extLst>
            </p:cNvPr>
            <p:cNvCxnSpPr>
              <a:cxnSpLocks/>
            </p:cNvCxnSpPr>
            <p:nvPr/>
          </p:nvCxnSpPr>
          <p:spPr>
            <a:xfrm>
              <a:off x="5009639" y="6002436"/>
              <a:ext cx="0" cy="6191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DFE02E77-68F2-DC7D-B7B9-8CF796D4C02E}"/>
              </a:ext>
            </a:extLst>
          </p:cNvPr>
          <p:cNvGrpSpPr/>
          <p:nvPr/>
        </p:nvGrpSpPr>
        <p:grpSpPr>
          <a:xfrm>
            <a:off x="4823568" y="3409406"/>
            <a:ext cx="1424533" cy="178952"/>
            <a:chOff x="3908829" y="6002436"/>
            <a:chExt cx="1100810" cy="61912"/>
          </a:xfrm>
        </p:grpSpPr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35F72C45-AF9A-C7E6-A9A1-70282856C427}"/>
                </a:ext>
              </a:extLst>
            </p:cNvPr>
            <p:cNvCxnSpPr>
              <a:cxnSpLocks/>
            </p:cNvCxnSpPr>
            <p:nvPr/>
          </p:nvCxnSpPr>
          <p:spPr>
            <a:xfrm>
              <a:off x="3908829" y="6002436"/>
              <a:ext cx="0" cy="6191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CA613CF-B783-C4AA-E95D-1CCB6177C084}"/>
                </a:ext>
              </a:extLst>
            </p:cNvPr>
            <p:cNvCxnSpPr>
              <a:cxnSpLocks/>
            </p:cNvCxnSpPr>
            <p:nvPr/>
          </p:nvCxnSpPr>
          <p:spPr>
            <a:xfrm>
              <a:off x="3908829" y="6002436"/>
              <a:ext cx="110081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49D1EEA-4B36-1E73-412B-55F5B9B64E4F}"/>
                </a:ext>
              </a:extLst>
            </p:cNvPr>
            <p:cNvCxnSpPr>
              <a:cxnSpLocks/>
            </p:cNvCxnSpPr>
            <p:nvPr/>
          </p:nvCxnSpPr>
          <p:spPr>
            <a:xfrm>
              <a:off x="5009639" y="6002436"/>
              <a:ext cx="0" cy="6191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4" name="TextBox 283">
            <a:extLst>
              <a:ext uri="{FF2B5EF4-FFF2-40B4-BE49-F238E27FC236}">
                <a16:creationId xmlns:a16="http://schemas.microsoft.com/office/drawing/2014/main" id="{A70B1902-8943-FAF5-9522-21D5C0208666}"/>
              </a:ext>
            </a:extLst>
          </p:cNvPr>
          <p:cNvSpPr txBox="1"/>
          <p:nvPr/>
        </p:nvSpPr>
        <p:spPr>
          <a:xfrm>
            <a:off x="5302823" y="4468800"/>
            <a:ext cx="3513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SMC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E3804285-205A-2ED3-3F7A-5D8D20FCF830}"/>
              </a:ext>
            </a:extLst>
          </p:cNvPr>
          <p:cNvSpPr txBox="1"/>
          <p:nvPr/>
        </p:nvSpPr>
        <p:spPr>
          <a:xfrm>
            <a:off x="5549291" y="4468800"/>
            <a:ext cx="3513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SMC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46CED1B4-3F8F-C18D-D284-05BF8526C863}"/>
              </a:ext>
            </a:extLst>
          </p:cNvPr>
          <p:cNvSpPr txBox="1"/>
          <p:nvPr/>
        </p:nvSpPr>
        <p:spPr>
          <a:xfrm>
            <a:off x="5012669" y="5055813"/>
            <a:ext cx="3289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LCU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1A8D2677-EE4B-52EF-CE5B-7E118CC04983}"/>
              </a:ext>
            </a:extLst>
          </p:cNvPr>
          <p:cNvSpPr txBox="1"/>
          <p:nvPr/>
        </p:nvSpPr>
        <p:spPr>
          <a:xfrm>
            <a:off x="5766060" y="4364586"/>
            <a:ext cx="13676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Station Management Computer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18B146A6-67B4-22D0-D8BA-9FB530A336DD}"/>
              </a:ext>
            </a:extLst>
          </p:cNvPr>
          <p:cNvSpPr txBox="1"/>
          <p:nvPr/>
        </p:nvSpPr>
        <p:spPr>
          <a:xfrm>
            <a:off x="5205696" y="4955785"/>
            <a:ext cx="8547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Local Control Unit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02B97EEB-5567-E27F-2E93-A2E2200FA11A}"/>
              </a:ext>
            </a:extLst>
          </p:cNvPr>
          <p:cNvSpPr txBox="1"/>
          <p:nvPr/>
        </p:nvSpPr>
        <p:spPr>
          <a:xfrm>
            <a:off x="2044519" y="4965601"/>
            <a:ext cx="1018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Induction Loop System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0713F306-627B-12F6-6039-1A745C16A09B}"/>
              </a:ext>
            </a:extLst>
          </p:cNvPr>
          <p:cNvSpPr txBox="1"/>
          <p:nvPr/>
        </p:nvSpPr>
        <p:spPr>
          <a:xfrm>
            <a:off x="2044519" y="6253814"/>
            <a:ext cx="12266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Constant Current Regulators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07615A49-0F92-4305-C8B8-DCA58BDFEA8C}"/>
              </a:ext>
            </a:extLst>
          </p:cNvPr>
          <p:cNvSpPr txBox="1"/>
          <p:nvPr/>
        </p:nvSpPr>
        <p:spPr>
          <a:xfrm>
            <a:off x="2044519" y="4564558"/>
            <a:ext cx="1200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Generator Control ( DI/DO )</a:t>
            </a:r>
          </a:p>
        </p:txBody>
      </p:sp>
      <p:sp>
        <p:nvSpPr>
          <p:cNvPr id="297" name="Left Brace 296">
            <a:extLst>
              <a:ext uri="{FF2B5EF4-FFF2-40B4-BE49-F238E27FC236}">
                <a16:creationId xmlns:a16="http://schemas.microsoft.com/office/drawing/2014/main" id="{0BDBE9EB-9543-684B-62BB-E1246043BDD7}"/>
              </a:ext>
            </a:extLst>
          </p:cNvPr>
          <p:cNvSpPr/>
          <p:nvPr/>
        </p:nvSpPr>
        <p:spPr>
          <a:xfrm>
            <a:off x="1907178" y="4226989"/>
            <a:ext cx="127270" cy="4418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Left Brace 297">
            <a:extLst>
              <a:ext uri="{FF2B5EF4-FFF2-40B4-BE49-F238E27FC236}">
                <a16:creationId xmlns:a16="http://schemas.microsoft.com/office/drawing/2014/main" id="{590A25D2-03E7-A060-1C10-3E650716BC36}"/>
              </a:ext>
            </a:extLst>
          </p:cNvPr>
          <p:cNvSpPr/>
          <p:nvPr/>
        </p:nvSpPr>
        <p:spPr>
          <a:xfrm>
            <a:off x="1907178" y="4708494"/>
            <a:ext cx="127270" cy="4418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Left Brace 298">
            <a:extLst>
              <a:ext uri="{FF2B5EF4-FFF2-40B4-BE49-F238E27FC236}">
                <a16:creationId xmlns:a16="http://schemas.microsoft.com/office/drawing/2014/main" id="{AFAACC8D-B32E-2F48-0C69-F261A6884411}"/>
              </a:ext>
            </a:extLst>
          </p:cNvPr>
          <p:cNvSpPr/>
          <p:nvPr/>
        </p:nvSpPr>
        <p:spPr>
          <a:xfrm>
            <a:off x="1907177" y="5187275"/>
            <a:ext cx="136077" cy="12191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55200333-EC89-5C22-390A-EBA3C816BDE8}"/>
              </a:ext>
            </a:extLst>
          </p:cNvPr>
          <p:cNvSpPr txBox="1"/>
          <p:nvPr/>
        </p:nvSpPr>
        <p:spPr>
          <a:xfrm>
            <a:off x="331760" y="4347893"/>
            <a:ext cx="15696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Operating and monitoring Generators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761EF883-B070-B12A-9324-D65C5847EAD9}"/>
              </a:ext>
            </a:extLst>
          </p:cNvPr>
          <p:cNvSpPr txBox="1"/>
          <p:nvPr/>
        </p:nvSpPr>
        <p:spPr>
          <a:xfrm>
            <a:off x="291684" y="4833997"/>
            <a:ext cx="16097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CVD/Vehicle Presence detection loops.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8E92E95-9498-0C1E-48E2-04DD1AB44573}"/>
              </a:ext>
            </a:extLst>
          </p:cNvPr>
          <p:cNvSpPr txBox="1"/>
          <p:nvPr/>
        </p:nvSpPr>
        <p:spPr>
          <a:xfrm>
            <a:off x="812660" y="5696825"/>
            <a:ext cx="10887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Airfield Ground Lightings</a:t>
            </a:r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EFAB260C-EE79-8E34-891A-94C0C013023B}"/>
              </a:ext>
            </a:extLst>
          </p:cNvPr>
          <p:cNvGrpSpPr/>
          <p:nvPr/>
        </p:nvGrpSpPr>
        <p:grpSpPr>
          <a:xfrm>
            <a:off x="284865" y="2051787"/>
            <a:ext cx="209006" cy="391886"/>
            <a:chOff x="4218808" y="4730441"/>
            <a:chExt cx="209006" cy="391886"/>
          </a:xfrm>
        </p:grpSpPr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C9C85011-F25F-438B-8638-EF5B0A0012B0}"/>
                </a:ext>
              </a:extLst>
            </p:cNvPr>
            <p:cNvSpPr/>
            <p:nvPr/>
          </p:nvSpPr>
          <p:spPr>
            <a:xfrm>
              <a:off x="4218808" y="4730441"/>
              <a:ext cx="209006" cy="391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71F36C77-23A1-2F87-D47A-C1C85DA8E60B}"/>
                </a:ext>
              </a:extLst>
            </p:cNvPr>
            <p:cNvGrpSpPr/>
            <p:nvPr/>
          </p:nvGrpSpPr>
          <p:grpSpPr>
            <a:xfrm>
              <a:off x="4363793" y="4730441"/>
              <a:ext cx="33337" cy="391886"/>
              <a:chOff x="4363793" y="4730441"/>
              <a:chExt cx="33337" cy="391886"/>
            </a:xfrm>
          </p:grpSpPr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64866080-AD83-6AAB-267A-B8101B0112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7130" y="4730441"/>
                <a:ext cx="0" cy="3918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A94E1A02-E43E-ABDD-3F58-7C26117B4E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0462" y="4730441"/>
                <a:ext cx="0" cy="3918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5B7578F7-3121-3B26-AAE5-BC8459821D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3793" y="4730441"/>
                <a:ext cx="0" cy="3918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7E4E30A4-8AFA-9053-24C1-D852C95DC2E4}"/>
              </a:ext>
            </a:extLst>
          </p:cNvPr>
          <p:cNvGrpSpPr/>
          <p:nvPr/>
        </p:nvGrpSpPr>
        <p:grpSpPr>
          <a:xfrm>
            <a:off x="537269" y="2051787"/>
            <a:ext cx="209006" cy="391886"/>
            <a:chOff x="4218808" y="4730441"/>
            <a:chExt cx="209006" cy="391886"/>
          </a:xfrm>
        </p:grpSpPr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0147E0A2-645B-3E50-D3D6-054CC273A6A3}"/>
                </a:ext>
              </a:extLst>
            </p:cNvPr>
            <p:cNvSpPr/>
            <p:nvPr/>
          </p:nvSpPr>
          <p:spPr>
            <a:xfrm>
              <a:off x="4218808" y="4730441"/>
              <a:ext cx="209006" cy="391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7F382796-713E-A9AF-6447-B3D9B796529A}"/>
                </a:ext>
              </a:extLst>
            </p:cNvPr>
            <p:cNvGrpSpPr/>
            <p:nvPr/>
          </p:nvGrpSpPr>
          <p:grpSpPr>
            <a:xfrm>
              <a:off x="4363793" y="4730441"/>
              <a:ext cx="33337" cy="391886"/>
              <a:chOff x="4363793" y="4730441"/>
              <a:chExt cx="33337" cy="391886"/>
            </a:xfrm>
          </p:grpSpPr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963C2DC4-A630-C9BD-680A-52584D1ECB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7130" y="4730441"/>
                <a:ext cx="0" cy="3918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3DC53F90-E9F0-D8FB-1F01-9B29A4AAD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0462" y="4730441"/>
                <a:ext cx="0" cy="3918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50D7F8F7-BB2F-5542-C8EC-E4D1C3502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3793" y="4730441"/>
                <a:ext cx="0" cy="3918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5" name="Rectangle 314">
            <a:extLst>
              <a:ext uri="{FF2B5EF4-FFF2-40B4-BE49-F238E27FC236}">
                <a16:creationId xmlns:a16="http://schemas.microsoft.com/office/drawing/2014/main" id="{B6E09FEC-C16E-2C72-9BC4-D7DE085F77DD}"/>
              </a:ext>
            </a:extLst>
          </p:cNvPr>
          <p:cNvSpPr/>
          <p:nvPr/>
        </p:nvSpPr>
        <p:spPr>
          <a:xfrm>
            <a:off x="156754" y="3219993"/>
            <a:ext cx="6968756" cy="3324497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DC4299D2-451C-0A93-A818-3E5EF992A23B}"/>
              </a:ext>
            </a:extLst>
          </p:cNvPr>
          <p:cNvSpPr txBox="1"/>
          <p:nvPr/>
        </p:nvSpPr>
        <p:spPr>
          <a:xfrm>
            <a:off x="128736" y="6340069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Substation 1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28DD9308-6F0C-BB0E-B7F9-6367E66896F3}"/>
              </a:ext>
            </a:extLst>
          </p:cNvPr>
          <p:cNvSpPr/>
          <p:nvPr/>
        </p:nvSpPr>
        <p:spPr>
          <a:xfrm>
            <a:off x="154864" y="541743"/>
            <a:ext cx="3592749" cy="2229313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1DA140A0-2506-69ED-B408-61A7F6A72D7F}"/>
              </a:ext>
            </a:extLst>
          </p:cNvPr>
          <p:cNvCxnSpPr>
            <a:cxnSpLocks/>
          </p:cNvCxnSpPr>
          <p:nvPr/>
        </p:nvCxnSpPr>
        <p:spPr>
          <a:xfrm>
            <a:off x="6365667" y="2906713"/>
            <a:ext cx="0" cy="68239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404CD4D3-E520-9B05-A7F9-B60E48BFCC62}"/>
              </a:ext>
            </a:extLst>
          </p:cNvPr>
          <p:cNvCxnSpPr>
            <a:cxnSpLocks/>
          </p:cNvCxnSpPr>
          <p:nvPr/>
        </p:nvCxnSpPr>
        <p:spPr>
          <a:xfrm>
            <a:off x="6434031" y="2970213"/>
            <a:ext cx="0" cy="618144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62925B4E-629A-F75C-CAC4-7FE9E08F4109}"/>
              </a:ext>
            </a:extLst>
          </p:cNvPr>
          <p:cNvGrpSpPr/>
          <p:nvPr/>
        </p:nvGrpSpPr>
        <p:grpSpPr>
          <a:xfrm>
            <a:off x="2738950" y="2334691"/>
            <a:ext cx="382771" cy="228734"/>
            <a:chOff x="4060907" y="3970139"/>
            <a:chExt cx="382771" cy="228734"/>
          </a:xfrm>
        </p:grpSpPr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E8CE01F3-FCFA-AF51-3393-A1D1E7735EDB}"/>
                </a:ext>
              </a:extLst>
            </p:cNvPr>
            <p:cNvGrpSpPr/>
            <p:nvPr/>
          </p:nvGrpSpPr>
          <p:grpSpPr>
            <a:xfrm>
              <a:off x="4060907" y="3970139"/>
              <a:ext cx="382771" cy="94228"/>
              <a:chOff x="2704923" y="5574847"/>
              <a:chExt cx="382771" cy="94228"/>
            </a:xfrm>
          </p:grpSpPr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F511361D-B3D5-D9B3-383F-AA509DF2776A}"/>
                  </a:ext>
                </a:extLst>
              </p:cNvPr>
              <p:cNvSpPr/>
              <p:nvPr/>
            </p:nvSpPr>
            <p:spPr>
              <a:xfrm>
                <a:off x="2704923" y="5574847"/>
                <a:ext cx="382771" cy="942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0EEE70DA-A6DC-DB27-0B05-A9BC1054D991}"/>
                  </a:ext>
                </a:extLst>
              </p:cNvPr>
              <p:cNvSpPr/>
              <p:nvPr/>
            </p:nvSpPr>
            <p:spPr>
              <a:xfrm flipV="1">
                <a:off x="2743844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9CC21722-922C-8CBA-2C92-5CC684A5DE34}"/>
                  </a:ext>
                </a:extLst>
              </p:cNvPr>
              <p:cNvSpPr/>
              <p:nvPr/>
            </p:nvSpPr>
            <p:spPr>
              <a:xfrm flipV="1">
                <a:off x="2808647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8DD9DF1B-3E5A-0139-E8E8-7F363C869AC5}"/>
                  </a:ext>
                </a:extLst>
              </p:cNvPr>
              <p:cNvSpPr/>
              <p:nvPr/>
            </p:nvSpPr>
            <p:spPr>
              <a:xfrm flipV="1">
                <a:off x="2873450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072DAF93-7C1E-1727-C814-0568CE192BC2}"/>
                  </a:ext>
                </a:extLst>
              </p:cNvPr>
              <p:cNvSpPr/>
              <p:nvPr/>
            </p:nvSpPr>
            <p:spPr>
              <a:xfrm flipV="1">
                <a:off x="2938253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77DBCFF4-574F-1E32-A33F-ECC01422CDF0}"/>
                  </a:ext>
                </a:extLst>
              </p:cNvPr>
              <p:cNvSpPr/>
              <p:nvPr/>
            </p:nvSpPr>
            <p:spPr>
              <a:xfrm flipV="1">
                <a:off x="3000032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B9D0DC60-92F0-0453-10FA-5AA88959EEE4}"/>
                </a:ext>
              </a:extLst>
            </p:cNvPr>
            <p:cNvGrpSpPr/>
            <p:nvPr/>
          </p:nvGrpSpPr>
          <p:grpSpPr>
            <a:xfrm>
              <a:off x="4060907" y="4104645"/>
              <a:ext cx="382771" cy="94228"/>
              <a:chOff x="2704923" y="5574847"/>
              <a:chExt cx="382771" cy="94228"/>
            </a:xfrm>
          </p:grpSpPr>
          <p:sp>
            <p:nvSpPr>
              <p:cNvPr id="329" name="Rectangle 328">
                <a:extLst>
                  <a:ext uri="{FF2B5EF4-FFF2-40B4-BE49-F238E27FC236}">
                    <a16:creationId xmlns:a16="http://schemas.microsoft.com/office/drawing/2014/main" id="{36238AA5-DE47-F6BB-2E62-8C306CE0A0BB}"/>
                  </a:ext>
                </a:extLst>
              </p:cNvPr>
              <p:cNvSpPr/>
              <p:nvPr/>
            </p:nvSpPr>
            <p:spPr>
              <a:xfrm>
                <a:off x="2704923" y="5574847"/>
                <a:ext cx="382771" cy="942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689E006F-9037-E2CB-FBC2-68FBF5C12FBA}"/>
                  </a:ext>
                </a:extLst>
              </p:cNvPr>
              <p:cNvSpPr/>
              <p:nvPr/>
            </p:nvSpPr>
            <p:spPr>
              <a:xfrm flipV="1">
                <a:off x="2743844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0EF1ADE9-DF12-5DFA-3FB1-6CDBBDADB49E}"/>
                  </a:ext>
                </a:extLst>
              </p:cNvPr>
              <p:cNvSpPr/>
              <p:nvPr/>
            </p:nvSpPr>
            <p:spPr>
              <a:xfrm flipV="1">
                <a:off x="2808647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BB144541-3B1A-58F7-AB86-525AF0F0140C}"/>
                  </a:ext>
                </a:extLst>
              </p:cNvPr>
              <p:cNvSpPr/>
              <p:nvPr/>
            </p:nvSpPr>
            <p:spPr>
              <a:xfrm flipV="1">
                <a:off x="2873450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A8313F04-7A02-775E-1BA4-EBC4F580388E}"/>
                  </a:ext>
                </a:extLst>
              </p:cNvPr>
              <p:cNvSpPr/>
              <p:nvPr/>
            </p:nvSpPr>
            <p:spPr>
              <a:xfrm flipV="1">
                <a:off x="2938253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ECA61E56-A436-2560-F698-897717D3C3D0}"/>
                  </a:ext>
                </a:extLst>
              </p:cNvPr>
              <p:cNvSpPr/>
              <p:nvPr/>
            </p:nvSpPr>
            <p:spPr>
              <a:xfrm flipV="1">
                <a:off x="3000032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043B8DCA-D0D0-9EBB-FE17-93E58EABFC41}"/>
              </a:ext>
            </a:extLst>
          </p:cNvPr>
          <p:cNvSpPr txBox="1"/>
          <p:nvPr/>
        </p:nvSpPr>
        <p:spPr>
          <a:xfrm>
            <a:off x="1175315" y="1714425"/>
            <a:ext cx="3626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CWP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EDFF336E-B422-3C2D-6213-2B6E9DC3F63F}"/>
              </a:ext>
            </a:extLst>
          </p:cNvPr>
          <p:cNvSpPr txBox="1"/>
          <p:nvPr/>
        </p:nvSpPr>
        <p:spPr>
          <a:xfrm>
            <a:off x="451868" y="2423784"/>
            <a:ext cx="3593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CMC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A7679342-04AB-3C4C-1B53-C5F665B4C573}"/>
              </a:ext>
            </a:extLst>
          </p:cNvPr>
          <p:cNvSpPr txBox="1"/>
          <p:nvPr/>
        </p:nvSpPr>
        <p:spPr>
          <a:xfrm>
            <a:off x="686942" y="2299174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Central Management Computer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9A95E0E8-03B3-DA39-F342-233245551DF0}"/>
              </a:ext>
            </a:extLst>
          </p:cNvPr>
          <p:cNvSpPr txBox="1"/>
          <p:nvPr/>
        </p:nvSpPr>
        <p:spPr>
          <a:xfrm>
            <a:off x="211025" y="2429059"/>
            <a:ext cx="3593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CMC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089D54D1-5FF4-EADE-E8B2-36ED33E32286}"/>
              </a:ext>
            </a:extLst>
          </p:cNvPr>
          <p:cNvSpPr txBox="1"/>
          <p:nvPr/>
        </p:nvSpPr>
        <p:spPr>
          <a:xfrm>
            <a:off x="1658515" y="1596886"/>
            <a:ext cx="10951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Controller Work Position</a:t>
            </a: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16408C18-F5F6-BAED-5D40-51A9AF7DD192}"/>
              </a:ext>
            </a:extLst>
          </p:cNvPr>
          <p:cNvGrpSpPr/>
          <p:nvPr/>
        </p:nvGrpSpPr>
        <p:grpSpPr>
          <a:xfrm>
            <a:off x="359789" y="1945115"/>
            <a:ext cx="2520244" cy="115802"/>
            <a:chOff x="3908829" y="6001142"/>
            <a:chExt cx="1947522" cy="63206"/>
          </a:xfrm>
        </p:grpSpPr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CBCD7DEA-4217-F056-062A-25F0EAF803B3}"/>
                </a:ext>
              </a:extLst>
            </p:cNvPr>
            <p:cNvCxnSpPr>
              <a:cxnSpLocks/>
            </p:cNvCxnSpPr>
            <p:nvPr/>
          </p:nvCxnSpPr>
          <p:spPr>
            <a:xfrm>
              <a:off x="3908829" y="6002436"/>
              <a:ext cx="0" cy="6191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A3B1E698-9C1A-B11F-46BE-02DCF8EF5925}"/>
                </a:ext>
              </a:extLst>
            </p:cNvPr>
            <p:cNvCxnSpPr>
              <a:cxnSpLocks/>
            </p:cNvCxnSpPr>
            <p:nvPr/>
          </p:nvCxnSpPr>
          <p:spPr>
            <a:xfrm>
              <a:off x="3908829" y="6002436"/>
              <a:ext cx="1947522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>
              <a:extLst>
                <a:ext uri="{FF2B5EF4-FFF2-40B4-BE49-F238E27FC236}">
                  <a16:creationId xmlns:a16="http://schemas.microsoft.com/office/drawing/2014/main" id="{2E073517-FB25-800C-77FC-A1588A7900FA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00" y="6001142"/>
              <a:ext cx="0" cy="6191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126DC344-46F7-EF8A-9429-211C4D7884E6}"/>
                </a:ext>
              </a:extLst>
            </p:cNvPr>
            <p:cNvCxnSpPr>
              <a:cxnSpLocks/>
            </p:cNvCxnSpPr>
            <p:nvPr/>
          </p:nvCxnSpPr>
          <p:spPr>
            <a:xfrm>
              <a:off x="4674941" y="6002662"/>
              <a:ext cx="0" cy="56283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>
              <a:extLst>
                <a:ext uri="{FF2B5EF4-FFF2-40B4-BE49-F238E27FC236}">
                  <a16:creationId xmlns:a16="http://schemas.microsoft.com/office/drawing/2014/main" id="{7FC80B36-4B73-C2A4-5561-9505CF49668E}"/>
                </a:ext>
              </a:extLst>
            </p:cNvPr>
            <p:cNvCxnSpPr>
              <a:cxnSpLocks/>
            </p:cNvCxnSpPr>
            <p:nvPr/>
          </p:nvCxnSpPr>
          <p:spPr>
            <a:xfrm>
              <a:off x="5009841" y="6001794"/>
              <a:ext cx="0" cy="5628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DB4658EC-0925-EC9D-B90B-6FD85B26CC09}"/>
              </a:ext>
            </a:extLst>
          </p:cNvPr>
          <p:cNvGrpSpPr/>
          <p:nvPr/>
        </p:nvGrpSpPr>
        <p:grpSpPr>
          <a:xfrm>
            <a:off x="434056" y="1865242"/>
            <a:ext cx="2377612" cy="195609"/>
            <a:chOff x="3908829" y="5996673"/>
            <a:chExt cx="1837303" cy="67675"/>
          </a:xfrm>
        </p:grpSpPr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43E6CA39-1608-8749-8937-DE04991EBAB3}"/>
                </a:ext>
              </a:extLst>
            </p:cNvPr>
            <p:cNvCxnSpPr>
              <a:cxnSpLocks/>
            </p:cNvCxnSpPr>
            <p:nvPr/>
          </p:nvCxnSpPr>
          <p:spPr>
            <a:xfrm>
              <a:off x="3908829" y="6002436"/>
              <a:ext cx="0" cy="6191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2518D847-EEE3-029D-6730-BF003B7279AB}"/>
                </a:ext>
              </a:extLst>
            </p:cNvPr>
            <p:cNvCxnSpPr>
              <a:cxnSpLocks/>
            </p:cNvCxnSpPr>
            <p:nvPr/>
          </p:nvCxnSpPr>
          <p:spPr>
            <a:xfrm>
              <a:off x="3908829" y="6002436"/>
              <a:ext cx="183730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Connector 707">
              <a:extLst>
                <a:ext uri="{FF2B5EF4-FFF2-40B4-BE49-F238E27FC236}">
                  <a16:creationId xmlns:a16="http://schemas.microsoft.com/office/drawing/2014/main" id="{C9B100B4-CEDE-9398-A7CC-641A4AFA0DF7}"/>
                </a:ext>
              </a:extLst>
            </p:cNvPr>
            <p:cNvCxnSpPr>
              <a:cxnSpLocks/>
            </p:cNvCxnSpPr>
            <p:nvPr/>
          </p:nvCxnSpPr>
          <p:spPr>
            <a:xfrm>
              <a:off x="4332055" y="6001616"/>
              <a:ext cx="0" cy="6191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E792CBCD-E081-091A-38D6-A21617FE80E6}"/>
                </a:ext>
              </a:extLst>
            </p:cNvPr>
            <p:cNvCxnSpPr>
              <a:cxnSpLocks/>
            </p:cNvCxnSpPr>
            <p:nvPr/>
          </p:nvCxnSpPr>
          <p:spPr>
            <a:xfrm>
              <a:off x="4665116" y="5998321"/>
              <a:ext cx="0" cy="6191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Connector 709">
              <a:extLst>
                <a:ext uri="{FF2B5EF4-FFF2-40B4-BE49-F238E27FC236}">
                  <a16:creationId xmlns:a16="http://schemas.microsoft.com/office/drawing/2014/main" id="{6BD63A39-C4EC-0589-5A31-30547440D6C6}"/>
                </a:ext>
              </a:extLst>
            </p:cNvPr>
            <p:cNvCxnSpPr>
              <a:cxnSpLocks/>
            </p:cNvCxnSpPr>
            <p:nvPr/>
          </p:nvCxnSpPr>
          <p:spPr>
            <a:xfrm>
              <a:off x="5007378" y="5996673"/>
              <a:ext cx="0" cy="6191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09EA3261-3650-42D9-AAFE-B9CD75C1CC02}"/>
              </a:ext>
            </a:extLst>
          </p:cNvPr>
          <p:cNvCxnSpPr>
            <a:cxnSpLocks/>
          </p:cNvCxnSpPr>
          <p:nvPr/>
        </p:nvCxnSpPr>
        <p:spPr>
          <a:xfrm>
            <a:off x="2811667" y="1265643"/>
            <a:ext cx="0" cy="107023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269378A6-014C-7DF8-6309-D198966CD6B6}"/>
              </a:ext>
            </a:extLst>
          </p:cNvPr>
          <p:cNvCxnSpPr>
            <a:cxnSpLocks/>
          </p:cNvCxnSpPr>
          <p:nvPr/>
        </p:nvCxnSpPr>
        <p:spPr>
          <a:xfrm>
            <a:off x="2880031" y="1241831"/>
            <a:ext cx="0" cy="108823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63EF1127-F571-AF5C-B5BC-F9F5B289F894}"/>
              </a:ext>
            </a:extLst>
          </p:cNvPr>
          <p:cNvGrpSpPr/>
          <p:nvPr/>
        </p:nvGrpSpPr>
        <p:grpSpPr>
          <a:xfrm>
            <a:off x="1252112" y="1349179"/>
            <a:ext cx="209006" cy="391886"/>
            <a:chOff x="4723615" y="4730441"/>
            <a:chExt cx="209006" cy="391886"/>
          </a:xfrm>
        </p:grpSpPr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479A2002-F662-8631-9411-51945C64F384}"/>
                </a:ext>
              </a:extLst>
            </p:cNvPr>
            <p:cNvSpPr/>
            <p:nvPr/>
          </p:nvSpPr>
          <p:spPr>
            <a:xfrm>
              <a:off x="4723615" y="4730441"/>
              <a:ext cx="209006" cy="3918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CE9C3B58-F694-046F-1C4D-9E7B9729D141}"/>
                </a:ext>
              </a:extLst>
            </p:cNvPr>
            <p:cNvGrpSpPr/>
            <p:nvPr/>
          </p:nvGrpSpPr>
          <p:grpSpPr>
            <a:xfrm>
              <a:off x="4868600" y="4730441"/>
              <a:ext cx="33337" cy="391886"/>
              <a:chOff x="4363793" y="4730441"/>
              <a:chExt cx="33337" cy="391886"/>
            </a:xfrm>
          </p:grpSpPr>
          <p:cxnSp>
            <p:nvCxnSpPr>
              <p:cNvPr id="385" name="Straight Connector 384">
                <a:extLst>
                  <a:ext uri="{FF2B5EF4-FFF2-40B4-BE49-F238E27FC236}">
                    <a16:creationId xmlns:a16="http://schemas.microsoft.com/office/drawing/2014/main" id="{4FB2B639-9AE8-DE5F-72C6-796744AEA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7130" y="4730441"/>
                <a:ext cx="0" cy="391886"/>
              </a:xfrm>
              <a:prstGeom prst="line">
                <a:avLst/>
              </a:prstGeom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AFEC9F3B-9017-5F4F-4743-DB44DC7E9D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3793" y="4730441"/>
                <a:ext cx="0" cy="391886"/>
              </a:xfrm>
              <a:prstGeom prst="line">
                <a:avLst/>
              </a:prstGeom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7" name="TextBox 386">
            <a:extLst>
              <a:ext uri="{FF2B5EF4-FFF2-40B4-BE49-F238E27FC236}">
                <a16:creationId xmlns:a16="http://schemas.microsoft.com/office/drawing/2014/main" id="{C33FF82B-BCB0-B85F-1EB1-11CB415BF1EC}"/>
              </a:ext>
            </a:extLst>
          </p:cNvPr>
          <p:cNvSpPr txBox="1"/>
          <p:nvPr/>
        </p:nvSpPr>
        <p:spPr>
          <a:xfrm>
            <a:off x="925652" y="1714425"/>
            <a:ext cx="3626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CWP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0ECDCB2E-F79B-BF50-D795-6FEF224E9955}"/>
              </a:ext>
            </a:extLst>
          </p:cNvPr>
          <p:cNvGrpSpPr/>
          <p:nvPr/>
        </p:nvGrpSpPr>
        <p:grpSpPr>
          <a:xfrm>
            <a:off x="1002449" y="1349179"/>
            <a:ext cx="209006" cy="391886"/>
            <a:chOff x="4723615" y="4730441"/>
            <a:chExt cx="209006" cy="391886"/>
          </a:xfrm>
        </p:grpSpPr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8D33200C-FDC2-5652-CB65-9E1BF3786D39}"/>
                </a:ext>
              </a:extLst>
            </p:cNvPr>
            <p:cNvSpPr/>
            <p:nvPr/>
          </p:nvSpPr>
          <p:spPr>
            <a:xfrm>
              <a:off x="4723615" y="4730441"/>
              <a:ext cx="209006" cy="3918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0" name="Group 389">
              <a:extLst>
                <a:ext uri="{FF2B5EF4-FFF2-40B4-BE49-F238E27FC236}">
                  <a16:creationId xmlns:a16="http://schemas.microsoft.com/office/drawing/2014/main" id="{C8CCE69C-EB86-3E6B-86A8-8E0E32C408CB}"/>
                </a:ext>
              </a:extLst>
            </p:cNvPr>
            <p:cNvGrpSpPr/>
            <p:nvPr/>
          </p:nvGrpSpPr>
          <p:grpSpPr>
            <a:xfrm>
              <a:off x="4868600" y="4730441"/>
              <a:ext cx="33337" cy="391886"/>
              <a:chOff x="4363793" y="4730441"/>
              <a:chExt cx="33337" cy="391886"/>
            </a:xfrm>
          </p:grpSpPr>
          <p:cxnSp>
            <p:nvCxnSpPr>
              <p:cNvPr id="391" name="Straight Connector 390">
                <a:extLst>
                  <a:ext uri="{FF2B5EF4-FFF2-40B4-BE49-F238E27FC236}">
                    <a16:creationId xmlns:a16="http://schemas.microsoft.com/office/drawing/2014/main" id="{0179111C-5582-73DD-85A5-0126D8CB8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7130" y="4730441"/>
                <a:ext cx="0" cy="391886"/>
              </a:xfrm>
              <a:prstGeom prst="line">
                <a:avLst/>
              </a:prstGeom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14644158-B37E-3BF2-2527-14816E65A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3793" y="4730441"/>
                <a:ext cx="0" cy="391886"/>
              </a:xfrm>
              <a:prstGeom prst="line">
                <a:avLst/>
              </a:prstGeom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4" name="Rectangle 393">
            <a:extLst>
              <a:ext uri="{FF2B5EF4-FFF2-40B4-BE49-F238E27FC236}">
                <a16:creationId xmlns:a16="http://schemas.microsoft.com/office/drawing/2014/main" id="{8018B435-B840-555F-D7FD-F0113DF9795E}"/>
              </a:ext>
            </a:extLst>
          </p:cNvPr>
          <p:cNvSpPr/>
          <p:nvPr/>
        </p:nvSpPr>
        <p:spPr>
          <a:xfrm>
            <a:off x="755591" y="1354076"/>
            <a:ext cx="209006" cy="20005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89D40699-4CE8-04CB-3638-9386224DD769}"/>
              </a:ext>
            </a:extLst>
          </p:cNvPr>
          <p:cNvSpPr txBox="1"/>
          <p:nvPr/>
        </p:nvSpPr>
        <p:spPr>
          <a:xfrm>
            <a:off x="687884" y="1541361"/>
            <a:ext cx="3449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QRP</a:t>
            </a:r>
          </a:p>
        </p:txBody>
      </p: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4E3F9C66-2567-C29E-BDB7-770D94BBEB88}"/>
              </a:ext>
            </a:extLst>
          </p:cNvPr>
          <p:cNvGrpSpPr/>
          <p:nvPr/>
        </p:nvGrpSpPr>
        <p:grpSpPr>
          <a:xfrm>
            <a:off x="905043" y="777438"/>
            <a:ext cx="540544" cy="330994"/>
            <a:chOff x="1631156" y="1140619"/>
            <a:chExt cx="540544" cy="330994"/>
          </a:xfrm>
        </p:grpSpPr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C1EA4A2-FE59-D548-FE91-4B19DBE473B0}"/>
                </a:ext>
              </a:extLst>
            </p:cNvPr>
            <p:cNvSpPr/>
            <p:nvPr/>
          </p:nvSpPr>
          <p:spPr>
            <a:xfrm>
              <a:off x="1631156" y="1140619"/>
              <a:ext cx="540544" cy="33099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84D59B51-BAE6-5C2C-BDEA-8CD3D846B456}"/>
                </a:ext>
              </a:extLst>
            </p:cNvPr>
            <p:cNvSpPr/>
            <p:nvPr/>
          </p:nvSpPr>
          <p:spPr>
            <a:xfrm>
              <a:off x="1640353" y="1151883"/>
              <a:ext cx="522150" cy="3084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MONITOR</a:t>
              </a:r>
            </a:p>
          </p:txBody>
        </p: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8773E891-DA87-AD8C-06F5-35071FCE3F8F}"/>
              </a:ext>
            </a:extLst>
          </p:cNvPr>
          <p:cNvGrpSpPr/>
          <p:nvPr/>
        </p:nvGrpSpPr>
        <p:grpSpPr>
          <a:xfrm>
            <a:off x="858571" y="1240621"/>
            <a:ext cx="2021460" cy="113455"/>
            <a:chOff x="4244700" y="1634709"/>
            <a:chExt cx="2021460" cy="113455"/>
          </a:xfrm>
        </p:grpSpPr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1523C515-0841-9C41-4C20-32E54A6415BF}"/>
                </a:ext>
              </a:extLst>
            </p:cNvPr>
            <p:cNvCxnSpPr/>
            <p:nvPr/>
          </p:nvCxnSpPr>
          <p:spPr>
            <a:xfrm>
              <a:off x="4244700" y="1634733"/>
              <a:ext cx="0" cy="113431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ED78A2A-C02B-AE77-3979-1AA1F43AA539}"/>
                </a:ext>
              </a:extLst>
            </p:cNvPr>
            <p:cNvCxnSpPr/>
            <p:nvPr/>
          </p:nvCxnSpPr>
          <p:spPr>
            <a:xfrm>
              <a:off x="4492656" y="1634733"/>
              <a:ext cx="0" cy="113431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359BC93C-45BC-2D6F-3D53-CDE311515CE5}"/>
                </a:ext>
              </a:extLst>
            </p:cNvPr>
            <p:cNvCxnSpPr>
              <a:cxnSpLocks/>
            </p:cNvCxnSpPr>
            <p:nvPr/>
          </p:nvCxnSpPr>
          <p:spPr>
            <a:xfrm>
              <a:off x="4244700" y="1634709"/>
              <a:ext cx="202146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061F4D33-636D-CB04-FF75-52A0D6F6A760}"/>
                </a:ext>
              </a:extLst>
            </p:cNvPr>
            <p:cNvCxnSpPr/>
            <p:nvPr/>
          </p:nvCxnSpPr>
          <p:spPr>
            <a:xfrm>
              <a:off x="4734516" y="1634709"/>
              <a:ext cx="0" cy="113431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ACD7F705-78BE-AF23-D5F6-C63124A57923}"/>
              </a:ext>
            </a:extLst>
          </p:cNvPr>
          <p:cNvGrpSpPr/>
          <p:nvPr/>
        </p:nvGrpSpPr>
        <p:grpSpPr>
          <a:xfrm>
            <a:off x="811262" y="1269534"/>
            <a:ext cx="2000405" cy="77544"/>
            <a:chOff x="4244700" y="1634709"/>
            <a:chExt cx="2000405" cy="113455"/>
          </a:xfrm>
        </p:grpSpPr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E12C9E2B-8E8F-A2E6-EF2C-6C4D24F9908D}"/>
                </a:ext>
              </a:extLst>
            </p:cNvPr>
            <p:cNvCxnSpPr/>
            <p:nvPr/>
          </p:nvCxnSpPr>
          <p:spPr>
            <a:xfrm>
              <a:off x="4244700" y="1634733"/>
              <a:ext cx="0" cy="11343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A1B47D33-129A-B0D3-BA9A-9D7530C4D590}"/>
                </a:ext>
              </a:extLst>
            </p:cNvPr>
            <p:cNvCxnSpPr/>
            <p:nvPr/>
          </p:nvCxnSpPr>
          <p:spPr>
            <a:xfrm>
              <a:off x="4492656" y="1634733"/>
              <a:ext cx="0" cy="11343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20ABBF0E-9ED4-E2D3-AF1F-F94CCCFCD493}"/>
                </a:ext>
              </a:extLst>
            </p:cNvPr>
            <p:cNvCxnSpPr>
              <a:cxnSpLocks/>
            </p:cNvCxnSpPr>
            <p:nvPr/>
          </p:nvCxnSpPr>
          <p:spPr>
            <a:xfrm>
              <a:off x="4244700" y="1634709"/>
              <a:ext cx="2000405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A9A8A7CA-8197-8D75-FB7E-D969A933F0D2}"/>
                </a:ext>
              </a:extLst>
            </p:cNvPr>
            <p:cNvCxnSpPr/>
            <p:nvPr/>
          </p:nvCxnSpPr>
          <p:spPr>
            <a:xfrm>
              <a:off x="4734516" y="1634709"/>
              <a:ext cx="0" cy="11343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6" name="TextBox 425">
            <a:extLst>
              <a:ext uri="{FF2B5EF4-FFF2-40B4-BE49-F238E27FC236}">
                <a16:creationId xmlns:a16="http://schemas.microsoft.com/office/drawing/2014/main" id="{62AAD565-BBE5-07D8-B6B3-9A8BF3662EDD}"/>
              </a:ext>
            </a:extLst>
          </p:cNvPr>
          <p:cNvSpPr txBox="1"/>
          <p:nvPr/>
        </p:nvSpPr>
        <p:spPr>
          <a:xfrm>
            <a:off x="133831" y="2580666"/>
            <a:ext cx="5597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ATC (VCR)</a:t>
            </a:r>
          </a:p>
        </p:txBody>
      </p:sp>
      <p:grpSp>
        <p:nvGrpSpPr>
          <p:cNvPr id="427" name="Group 426">
            <a:extLst>
              <a:ext uri="{FF2B5EF4-FFF2-40B4-BE49-F238E27FC236}">
                <a16:creationId xmlns:a16="http://schemas.microsoft.com/office/drawing/2014/main" id="{1EDD8B28-67F9-1FD4-0FD3-43B7F41C1E3D}"/>
              </a:ext>
            </a:extLst>
          </p:cNvPr>
          <p:cNvGrpSpPr/>
          <p:nvPr/>
        </p:nvGrpSpPr>
        <p:grpSpPr>
          <a:xfrm>
            <a:off x="7395456" y="2329928"/>
            <a:ext cx="382771" cy="228734"/>
            <a:chOff x="4060907" y="3970139"/>
            <a:chExt cx="382771" cy="228734"/>
          </a:xfrm>
        </p:grpSpPr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22116F19-F905-9A16-32C5-7269E3FC053A}"/>
                </a:ext>
              </a:extLst>
            </p:cNvPr>
            <p:cNvGrpSpPr/>
            <p:nvPr/>
          </p:nvGrpSpPr>
          <p:grpSpPr>
            <a:xfrm>
              <a:off x="4060907" y="3970139"/>
              <a:ext cx="382771" cy="94228"/>
              <a:chOff x="2704923" y="5574847"/>
              <a:chExt cx="382771" cy="94228"/>
            </a:xfrm>
          </p:grpSpPr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87137B8A-85D1-ED30-8B30-EDA0BB25F13E}"/>
                  </a:ext>
                </a:extLst>
              </p:cNvPr>
              <p:cNvSpPr/>
              <p:nvPr/>
            </p:nvSpPr>
            <p:spPr>
              <a:xfrm>
                <a:off x="2704923" y="5574847"/>
                <a:ext cx="382771" cy="942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A1C207B0-6B48-C221-6636-1C6FB88C8D7A}"/>
                  </a:ext>
                </a:extLst>
              </p:cNvPr>
              <p:cNvSpPr/>
              <p:nvPr/>
            </p:nvSpPr>
            <p:spPr>
              <a:xfrm flipV="1">
                <a:off x="2743844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BE712F32-BAC5-D67C-AB05-612E2B412240}"/>
                  </a:ext>
                </a:extLst>
              </p:cNvPr>
              <p:cNvSpPr/>
              <p:nvPr/>
            </p:nvSpPr>
            <p:spPr>
              <a:xfrm flipV="1">
                <a:off x="2808647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4BDA7668-CCDA-4F71-8B4D-A94935A5CE11}"/>
                  </a:ext>
                </a:extLst>
              </p:cNvPr>
              <p:cNvSpPr/>
              <p:nvPr/>
            </p:nvSpPr>
            <p:spPr>
              <a:xfrm flipV="1">
                <a:off x="2873450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414AE124-448B-94E9-8FC8-A0A8714227DD}"/>
                  </a:ext>
                </a:extLst>
              </p:cNvPr>
              <p:cNvSpPr/>
              <p:nvPr/>
            </p:nvSpPr>
            <p:spPr>
              <a:xfrm flipV="1">
                <a:off x="2938253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7ED1E899-E18E-5736-92DE-43B15A8E097E}"/>
                  </a:ext>
                </a:extLst>
              </p:cNvPr>
              <p:cNvSpPr/>
              <p:nvPr/>
            </p:nvSpPr>
            <p:spPr>
              <a:xfrm flipV="1">
                <a:off x="3000032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725AB4DC-2B90-9401-2C3F-69A0F2EDED0F}"/>
                </a:ext>
              </a:extLst>
            </p:cNvPr>
            <p:cNvGrpSpPr/>
            <p:nvPr/>
          </p:nvGrpSpPr>
          <p:grpSpPr>
            <a:xfrm>
              <a:off x="4060907" y="4104645"/>
              <a:ext cx="382771" cy="94228"/>
              <a:chOff x="2704923" y="5574847"/>
              <a:chExt cx="382771" cy="94228"/>
            </a:xfrm>
          </p:grpSpPr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6925CD62-C459-29C1-71AA-AADEF5291AA9}"/>
                  </a:ext>
                </a:extLst>
              </p:cNvPr>
              <p:cNvSpPr/>
              <p:nvPr/>
            </p:nvSpPr>
            <p:spPr>
              <a:xfrm>
                <a:off x="2704923" y="5574847"/>
                <a:ext cx="382771" cy="942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FE39149F-D82E-5B86-3560-4CA84C0B363E}"/>
                  </a:ext>
                </a:extLst>
              </p:cNvPr>
              <p:cNvSpPr/>
              <p:nvPr/>
            </p:nvSpPr>
            <p:spPr>
              <a:xfrm flipV="1">
                <a:off x="2743844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E8743160-7841-FE31-9F7F-CAC4B73BC559}"/>
                  </a:ext>
                </a:extLst>
              </p:cNvPr>
              <p:cNvSpPr/>
              <p:nvPr/>
            </p:nvSpPr>
            <p:spPr>
              <a:xfrm flipV="1">
                <a:off x="2808647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29DE5BF3-8052-303D-751D-01D22A483DE1}"/>
                  </a:ext>
                </a:extLst>
              </p:cNvPr>
              <p:cNvSpPr/>
              <p:nvPr/>
            </p:nvSpPr>
            <p:spPr>
              <a:xfrm flipV="1">
                <a:off x="2873450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74BF7578-8760-0AE7-565B-7E3D92A1B0CE}"/>
                  </a:ext>
                </a:extLst>
              </p:cNvPr>
              <p:cNvSpPr/>
              <p:nvPr/>
            </p:nvSpPr>
            <p:spPr>
              <a:xfrm flipV="1">
                <a:off x="2938253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FE5DF30D-F890-F5D2-6BFE-BAD6B6E88E2B}"/>
                  </a:ext>
                </a:extLst>
              </p:cNvPr>
              <p:cNvSpPr/>
              <p:nvPr/>
            </p:nvSpPr>
            <p:spPr>
              <a:xfrm flipV="1">
                <a:off x="3000032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3AA307A-C264-D583-FA3F-3CA68EF917A2}"/>
              </a:ext>
            </a:extLst>
          </p:cNvPr>
          <p:cNvCxnSpPr>
            <a:cxnSpLocks/>
          </p:cNvCxnSpPr>
          <p:nvPr/>
        </p:nvCxnSpPr>
        <p:spPr>
          <a:xfrm>
            <a:off x="278689" y="2970213"/>
            <a:ext cx="10492319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2C9F359B-2FD1-3EBE-A260-D458C868AAB8}"/>
              </a:ext>
            </a:extLst>
          </p:cNvPr>
          <p:cNvCxnSpPr>
            <a:cxnSpLocks/>
          </p:cNvCxnSpPr>
          <p:nvPr/>
        </p:nvCxnSpPr>
        <p:spPr>
          <a:xfrm flipH="1">
            <a:off x="278689" y="2906713"/>
            <a:ext cx="10492319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688F1FCB-8D03-8E55-A4A1-5E66E36CD168}"/>
              </a:ext>
            </a:extLst>
          </p:cNvPr>
          <p:cNvGrpSpPr/>
          <p:nvPr/>
        </p:nvGrpSpPr>
        <p:grpSpPr>
          <a:xfrm>
            <a:off x="7498256" y="3593120"/>
            <a:ext cx="382771" cy="228734"/>
            <a:chOff x="4060907" y="3970139"/>
            <a:chExt cx="382771" cy="228734"/>
          </a:xfrm>
        </p:grpSpPr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CBD50791-B998-0F47-B890-198A73164BDC}"/>
                </a:ext>
              </a:extLst>
            </p:cNvPr>
            <p:cNvGrpSpPr/>
            <p:nvPr/>
          </p:nvGrpSpPr>
          <p:grpSpPr>
            <a:xfrm>
              <a:off x="4060907" y="3970139"/>
              <a:ext cx="382771" cy="94228"/>
              <a:chOff x="2704923" y="5574847"/>
              <a:chExt cx="382771" cy="94228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4DDA8E18-18EA-B06A-064E-AD27C8D3B94A}"/>
                  </a:ext>
                </a:extLst>
              </p:cNvPr>
              <p:cNvSpPr/>
              <p:nvPr/>
            </p:nvSpPr>
            <p:spPr>
              <a:xfrm>
                <a:off x="2704923" y="5574847"/>
                <a:ext cx="382771" cy="942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031A4DDA-0538-1E89-31B5-4F86FD288923}"/>
                  </a:ext>
                </a:extLst>
              </p:cNvPr>
              <p:cNvSpPr/>
              <p:nvPr/>
            </p:nvSpPr>
            <p:spPr>
              <a:xfrm flipV="1">
                <a:off x="2743844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0ADA4665-129D-C4BA-3A45-2F8CD03195EA}"/>
                  </a:ext>
                </a:extLst>
              </p:cNvPr>
              <p:cNvSpPr/>
              <p:nvPr/>
            </p:nvSpPr>
            <p:spPr>
              <a:xfrm flipV="1">
                <a:off x="2808647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341119EA-12E9-DBDB-7020-F138417E2A04}"/>
                  </a:ext>
                </a:extLst>
              </p:cNvPr>
              <p:cNvSpPr/>
              <p:nvPr/>
            </p:nvSpPr>
            <p:spPr>
              <a:xfrm flipV="1">
                <a:off x="2873450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DEB4A181-DB61-9535-35A0-6810564FBD1A}"/>
                  </a:ext>
                </a:extLst>
              </p:cNvPr>
              <p:cNvSpPr/>
              <p:nvPr/>
            </p:nvSpPr>
            <p:spPr>
              <a:xfrm flipV="1">
                <a:off x="2938253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BAFF193D-1703-F6A1-8128-2F63FA8C6D66}"/>
                  </a:ext>
                </a:extLst>
              </p:cNvPr>
              <p:cNvSpPr/>
              <p:nvPr/>
            </p:nvSpPr>
            <p:spPr>
              <a:xfrm flipV="1">
                <a:off x="3000032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6F7C9200-875F-1B1C-0D5F-30785EF0229F}"/>
                </a:ext>
              </a:extLst>
            </p:cNvPr>
            <p:cNvGrpSpPr/>
            <p:nvPr/>
          </p:nvGrpSpPr>
          <p:grpSpPr>
            <a:xfrm>
              <a:off x="4060907" y="4104645"/>
              <a:ext cx="382771" cy="94228"/>
              <a:chOff x="2704923" y="5574847"/>
              <a:chExt cx="382771" cy="94228"/>
            </a:xfrm>
          </p:grpSpPr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087FDB3F-A4E8-930E-F6E5-F0382BB60279}"/>
                  </a:ext>
                </a:extLst>
              </p:cNvPr>
              <p:cNvSpPr/>
              <p:nvPr/>
            </p:nvSpPr>
            <p:spPr>
              <a:xfrm>
                <a:off x="2704923" y="5574847"/>
                <a:ext cx="382771" cy="942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C8195364-5404-A7F8-F428-58FD5C5ECB32}"/>
                  </a:ext>
                </a:extLst>
              </p:cNvPr>
              <p:cNvSpPr/>
              <p:nvPr/>
            </p:nvSpPr>
            <p:spPr>
              <a:xfrm flipV="1">
                <a:off x="2743844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DD23A04B-1923-F73E-C935-95F67E907683}"/>
                  </a:ext>
                </a:extLst>
              </p:cNvPr>
              <p:cNvSpPr/>
              <p:nvPr/>
            </p:nvSpPr>
            <p:spPr>
              <a:xfrm flipV="1">
                <a:off x="2808647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58E0927C-8286-C17F-984B-8FC6A5526CCD}"/>
                  </a:ext>
                </a:extLst>
              </p:cNvPr>
              <p:cNvSpPr/>
              <p:nvPr/>
            </p:nvSpPr>
            <p:spPr>
              <a:xfrm flipV="1">
                <a:off x="2873450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BAB35FD4-8B50-5515-8CD9-AF6C8F7C36DD}"/>
                  </a:ext>
                </a:extLst>
              </p:cNvPr>
              <p:cNvSpPr/>
              <p:nvPr/>
            </p:nvSpPr>
            <p:spPr>
              <a:xfrm flipV="1">
                <a:off x="2938253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223E8565-04AF-5EE2-D56C-E447B279E5A6}"/>
                  </a:ext>
                </a:extLst>
              </p:cNvPr>
              <p:cNvSpPr/>
              <p:nvPr/>
            </p:nvSpPr>
            <p:spPr>
              <a:xfrm flipV="1">
                <a:off x="3000032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4" name="Rectangle 473">
            <a:extLst>
              <a:ext uri="{FF2B5EF4-FFF2-40B4-BE49-F238E27FC236}">
                <a16:creationId xmlns:a16="http://schemas.microsoft.com/office/drawing/2014/main" id="{F2BB354A-5B1E-6F75-CDE5-A88504AD01B1}"/>
              </a:ext>
            </a:extLst>
          </p:cNvPr>
          <p:cNvSpPr/>
          <p:nvPr/>
        </p:nvSpPr>
        <p:spPr>
          <a:xfrm>
            <a:off x="7156811" y="3219993"/>
            <a:ext cx="1401093" cy="3320127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B91C5B14-328D-44AF-3425-9EEE751A9E80}"/>
              </a:ext>
            </a:extLst>
          </p:cNvPr>
          <p:cNvSpPr txBox="1"/>
          <p:nvPr/>
        </p:nvSpPr>
        <p:spPr>
          <a:xfrm>
            <a:off x="7140626" y="4293209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Substation 2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E93CA37E-76F7-8BA0-972F-1560D5503897}"/>
              </a:ext>
            </a:extLst>
          </p:cNvPr>
          <p:cNvSpPr/>
          <p:nvPr/>
        </p:nvSpPr>
        <p:spPr>
          <a:xfrm>
            <a:off x="7054434" y="536980"/>
            <a:ext cx="3592749" cy="2229313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F005CAAC-2CE8-3CD6-FEAB-77AED54C0FB3}"/>
              </a:ext>
            </a:extLst>
          </p:cNvPr>
          <p:cNvCxnSpPr>
            <a:cxnSpLocks/>
          </p:cNvCxnSpPr>
          <p:nvPr/>
        </p:nvCxnSpPr>
        <p:spPr>
          <a:xfrm>
            <a:off x="7649993" y="2906713"/>
            <a:ext cx="0" cy="69509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2218D526-345B-821A-F287-6CEB6CE88A38}"/>
              </a:ext>
            </a:extLst>
          </p:cNvPr>
          <p:cNvCxnSpPr>
            <a:cxnSpLocks/>
          </p:cNvCxnSpPr>
          <p:nvPr/>
        </p:nvCxnSpPr>
        <p:spPr>
          <a:xfrm>
            <a:off x="7718357" y="2970213"/>
            <a:ext cx="0" cy="630844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0C1B8CE8-E5C4-8D7E-5953-FBC9CA12C8F9}"/>
              </a:ext>
            </a:extLst>
          </p:cNvPr>
          <p:cNvGrpSpPr/>
          <p:nvPr/>
        </p:nvGrpSpPr>
        <p:grpSpPr>
          <a:xfrm>
            <a:off x="8528569" y="1392291"/>
            <a:ext cx="209006" cy="391886"/>
            <a:chOff x="4723615" y="4730441"/>
            <a:chExt cx="209006" cy="391886"/>
          </a:xfrm>
        </p:grpSpPr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26549826-5B91-242D-826F-997263EE1639}"/>
                </a:ext>
              </a:extLst>
            </p:cNvPr>
            <p:cNvSpPr/>
            <p:nvPr/>
          </p:nvSpPr>
          <p:spPr>
            <a:xfrm>
              <a:off x="4723615" y="4730441"/>
              <a:ext cx="209006" cy="3918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7D4354C0-16E2-0CB3-8B42-3741B0511929}"/>
                </a:ext>
              </a:extLst>
            </p:cNvPr>
            <p:cNvGrpSpPr/>
            <p:nvPr/>
          </p:nvGrpSpPr>
          <p:grpSpPr>
            <a:xfrm>
              <a:off x="4868600" y="4730441"/>
              <a:ext cx="33337" cy="391886"/>
              <a:chOff x="4363793" y="4730441"/>
              <a:chExt cx="33337" cy="391886"/>
            </a:xfrm>
          </p:grpSpPr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9453E850-8A11-02B8-D9AB-715A5DE63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7130" y="4730441"/>
                <a:ext cx="0" cy="391886"/>
              </a:xfrm>
              <a:prstGeom prst="line">
                <a:avLst/>
              </a:prstGeom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BF2951FF-BF47-178B-AD32-AC172279D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3793" y="4730441"/>
                <a:ext cx="0" cy="391886"/>
              </a:xfrm>
              <a:prstGeom prst="line">
                <a:avLst/>
              </a:prstGeom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A3B688DB-32FD-B677-F95D-45B142820F3C}"/>
              </a:ext>
            </a:extLst>
          </p:cNvPr>
          <p:cNvGrpSpPr/>
          <p:nvPr/>
        </p:nvGrpSpPr>
        <p:grpSpPr>
          <a:xfrm>
            <a:off x="8278906" y="1392291"/>
            <a:ext cx="209006" cy="391886"/>
            <a:chOff x="4723615" y="4730441"/>
            <a:chExt cx="209006" cy="39188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128144AC-0CBA-FB51-18E7-B31D6AB13913}"/>
                </a:ext>
              </a:extLst>
            </p:cNvPr>
            <p:cNvSpPr/>
            <p:nvPr/>
          </p:nvSpPr>
          <p:spPr>
            <a:xfrm>
              <a:off x="4723615" y="4730441"/>
              <a:ext cx="209006" cy="39188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FCF78664-0477-88D4-8AB0-118ED4107110}"/>
                </a:ext>
              </a:extLst>
            </p:cNvPr>
            <p:cNvGrpSpPr/>
            <p:nvPr/>
          </p:nvGrpSpPr>
          <p:grpSpPr>
            <a:xfrm>
              <a:off x="4868600" y="4730441"/>
              <a:ext cx="33337" cy="391886"/>
              <a:chOff x="4363793" y="4730441"/>
              <a:chExt cx="33337" cy="391886"/>
            </a:xfrm>
            <a:grpFill/>
          </p:grpSpPr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921B83C0-ACAD-E086-9A94-AF1D058CC8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7130" y="4730441"/>
                <a:ext cx="0" cy="391886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E4DDC2CD-1C69-2EC1-C730-FA5F063C4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3793" y="4730441"/>
                <a:ext cx="0" cy="391886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22C8C3B1-E9F2-C453-2C2D-04188534348A}"/>
              </a:ext>
            </a:extLst>
          </p:cNvPr>
          <p:cNvCxnSpPr>
            <a:cxnSpLocks/>
          </p:cNvCxnSpPr>
          <p:nvPr/>
        </p:nvCxnSpPr>
        <p:spPr>
          <a:xfrm>
            <a:off x="7650358" y="1277549"/>
            <a:ext cx="0" cy="105937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61A4F27A-5887-4E0C-8CAC-5FC003B47F6F}"/>
              </a:ext>
            </a:extLst>
          </p:cNvPr>
          <p:cNvCxnSpPr>
            <a:cxnSpLocks/>
          </p:cNvCxnSpPr>
          <p:nvPr/>
        </p:nvCxnSpPr>
        <p:spPr>
          <a:xfrm>
            <a:off x="7718722" y="1327555"/>
            <a:ext cx="0" cy="100355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AB377FE4-7604-EAE1-8EDF-4788B573782D}"/>
              </a:ext>
            </a:extLst>
          </p:cNvPr>
          <p:cNvCxnSpPr/>
          <p:nvPr/>
        </p:nvCxnSpPr>
        <p:spPr>
          <a:xfrm flipH="1">
            <a:off x="8647225" y="1279691"/>
            <a:ext cx="0" cy="11562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D4BAE2C8-30AF-D8B3-4841-4288812FDFEA}"/>
              </a:ext>
            </a:extLst>
          </p:cNvPr>
          <p:cNvCxnSpPr/>
          <p:nvPr/>
        </p:nvCxnSpPr>
        <p:spPr>
          <a:xfrm flipH="1">
            <a:off x="8399291" y="1279691"/>
            <a:ext cx="0" cy="11562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E2CF120C-87C6-F965-4554-3D5F9E7B78FE}"/>
              </a:ext>
            </a:extLst>
          </p:cNvPr>
          <p:cNvCxnSpPr>
            <a:cxnSpLocks/>
          </p:cNvCxnSpPr>
          <p:nvPr/>
        </p:nvCxnSpPr>
        <p:spPr>
          <a:xfrm flipH="1">
            <a:off x="7641359" y="1279667"/>
            <a:ext cx="127352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34450063-69A9-8E6E-CB10-66876A0E7B58}"/>
              </a:ext>
            </a:extLst>
          </p:cNvPr>
          <p:cNvCxnSpPr/>
          <p:nvPr/>
        </p:nvCxnSpPr>
        <p:spPr>
          <a:xfrm flipH="1">
            <a:off x="8157453" y="1279667"/>
            <a:ext cx="0" cy="11562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4F9E39A-E712-ADC6-F9FC-A218A5F7F2A7}"/>
              </a:ext>
            </a:extLst>
          </p:cNvPr>
          <p:cNvSpPr/>
          <p:nvPr/>
        </p:nvSpPr>
        <p:spPr>
          <a:xfrm>
            <a:off x="8042930" y="1391469"/>
            <a:ext cx="209006" cy="20005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3B4F3B61-12A0-071A-A767-392D3F5108FF}"/>
              </a:ext>
            </a:extLst>
          </p:cNvPr>
          <p:cNvCxnSpPr/>
          <p:nvPr/>
        </p:nvCxnSpPr>
        <p:spPr>
          <a:xfrm flipH="1">
            <a:off x="8563424" y="1327984"/>
            <a:ext cx="0" cy="6646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205E5733-1853-6624-F583-15C556975505}"/>
              </a:ext>
            </a:extLst>
          </p:cNvPr>
          <p:cNvCxnSpPr/>
          <p:nvPr/>
        </p:nvCxnSpPr>
        <p:spPr>
          <a:xfrm flipH="1">
            <a:off x="8315490" y="1327984"/>
            <a:ext cx="0" cy="6646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B2746B76-E7B0-385C-BD4A-4C96DAFD03B7}"/>
              </a:ext>
            </a:extLst>
          </p:cNvPr>
          <p:cNvCxnSpPr>
            <a:cxnSpLocks/>
          </p:cNvCxnSpPr>
          <p:nvPr/>
        </p:nvCxnSpPr>
        <p:spPr>
          <a:xfrm flipH="1">
            <a:off x="7727084" y="1327970"/>
            <a:ext cx="110005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B9D14F04-22A6-446F-C63F-15A423E3F945}"/>
              </a:ext>
            </a:extLst>
          </p:cNvPr>
          <p:cNvCxnSpPr/>
          <p:nvPr/>
        </p:nvCxnSpPr>
        <p:spPr>
          <a:xfrm flipH="1">
            <a:off x="8073652" y="1327970"/>
            <a:ext cx="0" cy="6646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TextBox 508">
            <a:extLst>
              <a:ext uri="{FF2B5EF4-FFF2-40B4-BE49-F238E27FC236}">
                <a16:creationId xmlns:a16="http://schemas.microsoft.com/office/drawing/2014/main" id="{7C892643-D0E8-6B28-A6C2-9FDCAC534091}"/>
              </a:ext>
            </a:extLst>
          </p:cNvPr>
          <p:cNvSpPr txBox="1"/>
          <p:nvPr/>
        </p:nvSpPr>
        <p:spPr>
          <a:xfrm>
            <a:off x="8434079" y="1797870"/>
            <a:ext cx="3626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CWP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6B0279A7-10B4-6C75-FF17-3275338890DC}"/>
              </a:ext>
            </a:extLst>
          </p:cNvPr>
          <p:cNvSpPr txBox="1"/>
          <p:nvPr/>
        </p:nvSpPr>
        <p:spPr>
          <a:xfrm>
            <a:off x="8688912" y="1793062"/>
            <a:ext cx="39305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MWP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B66CC6C8-F24E-AD99-81CC-0AA8608DB50D}"/>
              </a:ext>
            </a:extLst>
          </p:cNvPr>
          <p:cNvSpPr txBox="1"/>
          <p:nvPr/>
        </p:nvSpPr>
        <p:spPr>
          <a:xfrm>
            <a:off x="7974950" y="1551220"/>
            <a:ext cx="32573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FRP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45749803-195C-98FE-9F20-80DC19CF2AA5}"/>
              </a:ext>
            </a:extLst>
          </p:cNvPr>
          <p:cNvSpPr txBox="1"/>
          <p:nvPr/>
        </p:nvSpPr>
        <p:spPr>
          <a:xfrm>
            <a:off x="8157453" y="1914401"/>
            <a:ext cx="12057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Maintenance Work Position</a:t>
            </a:r>
          </a:p>
        </p:txBody>
      </p: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F0C430B1-7F5F-630A-A264-43E344A51148}"/>
              </a:ext>
            </a:extLst>
          </p:cNvPr>
          <p:cNvGrpSpPr/>
          <p:nvPr/>
        </p:nvGrpSpPr>
        <p:grpSpPr>
          <a:xfrm>
            <a:off x="8184416" y="782852"/>
            <a:ext cx="540544" cy="330994"/>
            <a:chOff x="1631156" y="1140619"/>
            <a:chExt cx="540544" cy="330994"/>
          </a:xfrm>
        </p:grpSpPr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A7ACE609-15F8-199C-867D-86E08ED410B3}"/>
                </a:ext>
              </a:extLst>
            </p:cNvPr>
            <p:cNvSpPr/>
            <p:nvPr/>
          </p:nvSpPr>
          <p:spPr>
            <a:xfrm>
              <a:off x="1631156" y="1140619"/>
              <a:ext cx="540544" cy="33099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2CE780CC-192D-53F2-0717-6A11AFF46B29}"/>
                </a:ext>
              </a:extLst>
            </p:cNvPr>
            <p:cNvSpPr/>
            <p:nvPr/>
          </p:nvSpPr>
          <p:spPr>
            <a:xfrm>
              <a:off x="1640353" y="1151883"/>
              <a:ext cx="522150" cy="3084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MONITOR</a:t>
              </a:r>
            </a:p>
          </p:txBody>
        </p: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2C6F13DF-C976-640C-260B-39B74153D613}"/>
              </a:ext>
            </a:extLst>
          </p:cNvPr>
          <p:cNvGrpSpPr/>
          <p:nvPr/>
        </p:nvGrpSpPr>
        <p:grpSpPr>
          <a:xfrm>
            <a:off x="7615691" y="786804"/>
            <a:ext cx="540544" cy="330994"/>
            <a:chOff x="1631156" y="1140619"/>
            <a:chExt cx="540544" cy="330994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536A7B95-9733-EDE7-9744-8A3FDE75B50D}"/>
                </a:ext>
              </a:extLst>
            </p:cNvPr>
            <p:cNvSpPr/>
            <p:nvPr/>
          </p:nvSpPr>
          <p:spPr>
            <a:xfrm>
              <a:off x="1631156" y="1140619"/>
              <a:ext cx="540544" cy="33099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A6B63218-7E9A-A880-C4B2-A592B685B0B9}"/>
                </a:ext>
              </a:extLst>
            </p:cNvPr>
            <p:cNvSpPr/>
            <p:nvPr/>
          </p:nvSpPr>
          <p:spPr>
            <a:xfrm>
              <a:off x="1640353" y="1151883"/>
              <a:ext cx="522150" cy="3084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MONITOR</a:t>
              </a:r>
            </a:p>
          </p:txBody>
        </p:sp>
      </p:grpSp>
      <p:sp>
        <p:nvSpPr>
          <p:cNvPr id="523" name="TextBox 522">
            <a:extLst>
              <a:ext uri="{FF2B5EF4-FFF2-40B4-BE49-F238E27FC236}">
                <a16:creationId xmlns:a16="http://schemas.microsoft.com/office/drawing/2014/main" id="{E10D9C2A-6A3D-ACC0-50E4-3A1B5ECD3836}"/>
              </a:ext>
            </a:extLst>
          </p:cNvPr>
          <p:cNvSpPr txBox="1"/>
          <p:nvPr/>
        </p:nvSpPr>
        <p:spPr>
          <a:xfrm>
            <a:off x="7148858" y="4165003"/>
            <a:ext cx="14863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Similar Architecture of Substation 1</a:t>
            </a:r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5CF7C969-9B1A-09C4-0776-6E4151142A02}"/>
              </a:ext>
            </a:extLst>
          </p:cNvPr>
          <p:cNvSpPr/>
          <p:nvPr/>
        </p:nvSpPr>
        <p:spPr>
          <a:xfrm>
            <a:off x="3793639" y="541743"/>
            <a:ext cx="3214133" cy="2229313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B7B47744-8D22-53A2-7A02-264F6481E2EF}"/>
              </a:ext>
            </a:extLst>
          </p:cNvPr>
          <p:cNvGrpSpPr/>
          <p:nvPr/>
        </p:nvGrpSpPr>
        <p:grpSpPr>
          <a:xfrm>
            <a:off x="6377725" y="2334691"/>
            <a:ext cx="382771" cy="228734"/>
            <a:chOff x="4060907" y="3970139"/>
            <a:chExt cx="382771" cy="228734"/>
          </a:xfrm>
        </p:grpSpPr>
        <p:grpSp>
          <p:nvGrpSpPr>
            <p:cNvPr id="538" name="Group 537">
              <a:extLst>
                <a:ext uri="{FF2B5EF4-FFF2-40B4-BE49-F238E27FC236}">
                  <a16:creationId xmlns:a16="http://schemas.microsoft.com/office/drawing/2014/main" id="{0FD6F07E-045B-F5CF-A3E3-6086DC60CE6D}"/>
                </a:ext>
              </a:extLst>
            </p:cNvPr>
            <p:cNvGrpSpPr/>
            <p:nvPr/>
          </p:nvGrpSpPr>
          <p:grpSpPr>
            <a:xfrm>
              <a:off x="4060907" y="3970139"/>
              <a:ext cx="382771" cy="94228"/>
              <a:chOff x="2704923" y="5574847"/>
              <a:chExt cx="382771" cy="94228"/>
            </a:xfrm>
          </p:grpSpPr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A6EDC869-D5B4-B60E-CB91-62F346ECB555}"/>
                  </a:ext>
                </a:extLst>
              </p:cNvPr>
              <p:cNvSpPr/>
              <p:nvPr/>
            </p:nvSpPr>
            <p:spPr>
              <a:xfrm>
                <a:off x="2704923" y="5574847"/>
                <a:ext cx="382771" cy="942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68691264-3E11-AAAB-2CFD-619A4A054945}"/>
                  </a:ext>
                </a:extLst>
              </p:cNvPr>
              <p:cNvSpPr/>
              <p:nvPr/>
            </p:nvSpPr>
            <p:spPr>
              <a:xfrm flipV="1">
                <a:off x="2743844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95344696-7D8F-BC13-A96B-1CAF193F816B}"/>
                  </a:ext>
                </a:extLst>
              </p:cNvPr>
              <p:cNvSpPr/>
              <p:nvPr/>
            </p:nvSpPr>
            <p:spPr>
              <a:xfrm flipV="1">
                <a:off x="2808647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Rectangle 548">
                <a:extLst>
                  <a:ext uri="{FF2B5EF4-FFF2-40B4-BE49-F238E27FC236}">
                    <a16:creationId xmlns:a16="http://schemas.microsoft.com/office/drawing/2014/main" id="{9C6EF9B3-CD30-090D-5E3A-7A49E77B7BFD}"/>
                  </a:ext>
                </a:extLst>
              </p:cNvPr>
              <p:cNvSpPr/>
              <p:nvPr/>
            </p:nvSpPr>
            <p:spPr>
              <a:xfrm flipV="1">
                <a:off x="2873450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7290B992-FB8D-FC3F-48BC-D443EF43C6D0}"/>
                  </a:ext>
                </a:extLst>
              </p:cNvPr>
              <p:cNvSpPr/>
              <p:nvPr/>
            </p:nvSpPr>
            <p:spPr>
              <a:xfrm flipV="1">
                <a:off x="2938253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Rectangle 550">
                <a:extLst>
                  <a:ext uri="{FF2B5EF4-FFF2-40B4-BE49-F238E27FC236}">
                    <a16:creationId xmlns:a16="http://schemas.microsoft.com/office/drawing/2014/main" id="{48FFAEF7-93A6-FC7C-A1E6-62C038F044B9}"/>
                  </a:ext>
                </a:extLst>
              </p:cNvPr>
              <p:cNvSpPr/>
              <p:nvPr/>
            </p:nvSpPr>
            <p:spPr>
              <a:xfrm flipV="1">
                <a:off x="3000032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9" name="Group 538">
              <a:extLst>
                <a:ext uri="{FF2B5EF4-FFF2-40B4-BE49-F238E27FC236}">
                  <a16:creationId xmlns:a16="http://schemas.microsoft.com/office/drawing/2014/main" id="{B1388B82-B0E1-9EAF-C8F8-5F750DC202B2}"/>
                </a:ext>
              </a:extLst>
            </p:cNvPr>
            <p:cNvGrpSpPr/>
            <p:nvPr/>
          </p:nvGrpSpPr>
          <p:grpSpPr>
            <a:xfrm>
              <a:off x="4060907" y="4104645"/>
              <a:ext cx="382771" cy="94228"/>
              <a:chOff x="2704923" y="5574847"/>
              <a:chExt cx="382771" cy="94228"/>
            </a:xfrm>
          </p:grpSpPr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32501D28-9557-F94D-4C7F-25735F2EB9AD}"/>
                  </a:ext>
                </a:extLst>
              </p:cNvPr>
              <p:cNvSpPr/>
              <p:nvPr/>
            </p:nvSpPr>
            <p:spPr>
              <a:xfrm>
                <a:off x="2704923" y="5574847"/>
                <a:ext cx="382771" cy="942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FF7873CE-45F3-5746-E9B9-D08E3EBC2974}"/>
                  </a:ext>
                </a:extLst>
              </p:cNvPr>
              <p:cNvSpPr/>
              <p:nvPr/>
            </p:nvSpPr>
            <p:spPr>
              <a:xfrm flipV="1">
                <a:off x="2743844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213A47A9-0E5D-49AF-6D6C-33BED2464446}"/>
                  </a:ext>
                </a:extLst>
              </p:cNvPr>
              <p:cNvSpPr/>
              <p:nvPr/>
            </p:nvSpPr>
            <p:spPr>
              <a:xfrm flipV="1">
                <a:off x="2808647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75A0B689-18DF-703A-2591-41237822B1BC}"/>
                  </a:ext>
                </a:extLst>
              </p:cNvPr>
              <p:cNvSpPr/>
              <p:nvPr/>
            </p:nvSpPr>
            <p:spPr>
              <a:xfrm flipV="1">
                <a:off x="2873450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D649C306-D1D4-B8C7-ADCD-E017C68DA85C}"/>
                  </a:ext>
                </a:extLst>
              </p:cNvPr>
              <p:cNvSpPr/>
              <p:nvPr/>
            </p:nvSpPr>
            <p:spPr>
              <a:xfrm flipV="1">
                <a:off x="2938253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A3336190-FFCC-0F72-A0B4-DB144E69CE8A}"/>
                  </a:ext>
                </a:extLst>
              </p:cNvPr>
              <p:cNvSpPr/>
              <p:nvPr/>
            </p:nvSpPr>
            <p:spPr>
              <a:xfrm flipV="1">
                <a:off x="3000032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2" name="TextBox 551">
            <a:extLst>
              <a:ext uri="{FF2B5EF4-FFF2-40B4-BE49-F238E27FC236}">
                <a16:creationId xmlns:a16="http://schemas.microsoft.com/office/drawing/2014/main" id="{1260AE7B-86C5-A084-2132-04836C03F805}"/>
              </a:ext>
            </a:extLst>
          </p:cNvPr>
          <p:cNvSpPr txBox="1"/>
          <p:nvPr/>
        </p:nvSpPr>
        <p:spPr>
          <a:xfrm>
            <a:off x="4814090" y="1714425"/>
            <a:ext cx="3626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CWP</a:t>
            </a: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EA74AA60-85D9-9860-3CD9-41CC63140DB2}"/>
              </a:ext>
            </a:extLst>
          </p:cNvPr>
          <p:cNvSpPr txBox="1"/>
          <p:nvPr/>
        </p:nvSpPr>
        <p:spPr>
          <a:xfrm>
            <a:off x="5058143" y="1586973"/>
            <a:ext cx="10951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Controller Work Position</a:t>
            </a:r>
          </a:p>
        </p:txBody>
      </p: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D8EA49EE-BAF7-8787-A8F3-5F0DEA6FD2D1}"/>
              </a:ext>
            </a:extLst>
          </p:cNvPr>
          <p:cNvCxnSpPr>
            <a:cxnSpLocks/>
          </p:cNvCxnSpPr>
          <p:nvPr/>
        </p:nvCxnSpPr>
        <p:spPr>
          <a:xfrm>
            <a:off x="6450442" y="1265643"/>
            <a:ext cx="0" cy="107023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794E8F50-CFA3-F08D-FA35-3EB9455831DC}"/>
              </a:ext>
            </a:extLst>
          </p:cNvPr>
          <p:cNvCxnSpPr>
            <a:cxnSpLocks/>
          </p:cNvCxnSpPr>
          <p:nvPr/>
        </p:nvCxnSpPr>
        <p:spPr>
          <a:xfrm>
            <a:off x="6518806" y="1241831"/>
            <a:ext cx="0" cy="108823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Group 564">
            <a:extLst>
              <a:ext uri="{FF2B5EF4-FFF2-40B4-BE49-F238E27FC236}">
                <a16:creationId xmlns:a16="http://schemas.microsoft.com/office/drawing/2014/main" id="{B417DB7E-9795-547C-8CB5-04F80F994A16}"/>
              </a:ext>
            </a:extLst>
          </p:cNvPr>
          <p:cNvGrpSpPr/>
          <p:nvPr/>
        </p:nvGrpSpPr>
        <p:grpSpPr>
          <a:xfrm>
            <a:off x="4890887" y="1349179"/>
            <a:ext cx="209006" cy="391886"/>
            <a:chOff x="4723615" y="4730441"/>
            <a:chExt cx="209006" cy="391886"/>
          </a:xfrm>
        </p:grpSpPr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FD120A5C-5530-7AE9-A5C4-F6AAB62D3E1D}"/>
                </a:ext>
              </a:extLst>
            </p:cNvPr>
            <p:cNvSpPr/>
            <p:nvPr/>
          </p:nvSpPr>
          <p:spPr>
            <a:xfrm>
              <a:off x="4723615" y="4730441"/>
              <a:ext cx="209006" cy="3918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7" name="Group 566">
              <a:extLst>
                <a:ext uri="{FF2B5EF4-FFF2-40B4-BE49-F238E27FC236}">
                  <a16:creationId xmlns:a16="http://schemas.microsoft.com/office/drawing/2014/main" id="{B554BD94-09E6-B064-DF36-BBC0EE3FD1AE}"/>
                </a:ext>
              </a:extLst>
            </p:cNvPr>
            <p:cNvGrpSpPr/>
            <p:nvPr/>
          </p:nvGrpSpPr>
          <p:grpSpPr>
            <a:xfrm>
              <a:off x="4868600" y="4730441"/>
              <a:ext cx="33337" cy="391886"/>
              <a:chOff x="4363793" y="4730441"/>
              <a:chExt cx="33337" cy="391886"/>
            </a:xfrm>
          </p:grpSpPr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83928BE5-21E3-C50B-8624-72595379C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7130" y="4730441"/>
                <a:ext cx="0" cy="391886"/>
              </a:xfrm>
              <a:prstGeom prst="line">
                <a:avLst/>
              </a:prstGeom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10930ACC-E319-7078-9865-B3A621D01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3793" y="4730441"/>
                <a:ext cx="0" cy="391886"/>
              </a:xfrm>
              <a:prstGeom prst="line">
                <a:avLst/>
              </a:prstGeom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0" name="TextBox 569">
            <a:extLst>
              <a:ext uri="{FF2B5EF4-FFF2-40B4-BE49-F238E27FC236}">
                <a16:creationId xmlns:a16="http://schemas.microsoft.com/office/drawing/2014/main" id="{DBCEECCA-B517-E196-932D-25549202C2CD}"/>
              </a:ext>
            </a:extLst>
          </p:cNvPr>
          <p:cNvSpPr txBox="1"/>
          <p:nvPr/>
        </p:nvSpPr>
        <p:spPr>
          <a:xfrm>
            <a:off x="4564427" y="1714425"/>
            <a:ext cx="3626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CWP</a:t>
            </a:r>
          </a:p>
        </p:txBody>
      </p: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551DF0AB-6B1E-8113-30B1-600201D79D67}"/>
              </a:ext>
            </a:extLst>
          </p:cNvPr>
          <p:cNvGrpSpPr/>
          <p:nvPr/>
        </p:nvGrpSpPr>
        <p:grpSpPr>
          <a:xfrm>
            <a:off x="4641224" y="1349179"/>
            <a:ext cx="209006" cy="391886"/>
            <a:chOff x="4723615" y="4730441"/>
            <a:chExt cx="209006" cy="391886"/>
          </a:xfrm>
        </p:grpSpPr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CB63022C-3ACA-6FB2-4B3A-E0D9500E2B0D}"/>
                </a:ext>
              </a:extLst>
            </p:cNvPr>
            <p:cNvSpPr/>
            <p:nvPr/>
          </p:nvSpPr>
          <p:spPr>
            <a:xfrm>
              <a:off x="4723615" y="4730441"/>
              <a:ext cx="209006" cy="3918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A0FA9038-C423-6C2F-967F-9DC29FDBE6D8}"/>
                </a:ext>
              </a:extLst>
            </p:cNvPr>
            <p:cNvGrpSpPr/>
            <p:nvPr/>
          </p:nvGrpSpPr>
          <p:grpSpPr>
            <a:xfrm>
              <a:off x="4868600" y="4730441"/>
              <a:ext cx="33337" cy="391886"/>
              <a:chOff x="4363793" y="4730441"/>
              <a:chExt cx="33337" cy="391886"/>
            </a:xfrm>
          </p:grpSpPr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3EC3E3FF-A2DA-DC95-B11C-DC6C21F75F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7130" y="4730441"/>
                <a:ext cx="0" cy="391886"/>
              </a:xfrm>
              <a:prstGeom prst="line">
                <a:avLst/>
              </a:prstGeom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Straight Connector 574">
                <a:extLst>
                  <a:ext uri="{FF2B5EF4-FFF2-40B4-BE49-F238E27FC236}">
                    <a16:creationId xmlns:a16="http://schemas.microsoft.com/office/drawing/2014/main" id="{F8F97E31-38B4-14D3-8140-987C522E33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3793" y="4730441"/>
                <a:ext cx="0" cy="391886"/>
              </a:xfrm>
              <a:prstGeom prst="line">
                <a:avLst/>
              </a:prstGeom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76" name="Rectangle 575">
            <a:extLst>
              <a:ext uri="{FF2B5EF4-FFF2-40B4-BE49-F238E27FC236}">
                <a16:creationId xmlns:a16="http://schemas.microsoft.com/office/drawing/2014/main" id="{79571A58-21E2-75BF-EFD3-1107F1B7D5FC}"/>
              </a:ext>
            </a:extLst>
          </p:cNvPr>
          <p:cNvSpPr/>
          <p:nvPr/>
        </p:nvSpPr>
        <p:spPr>
          <a:xfrm>
            <a:off x="4394366" y="1354076"/>
            <a:ext cx="209006" cy="20005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5584AC41-7461-EEFB-383A-F1E2A38A7161}"/>
              </a:ext>
            </a:extLst>
          </p:cNvPr>
          <p:cNvSpPr txBox="1"/>
          <p:nvPr/>
        </p:nvSpPr>
        <p:spPr>
          <a:xfrm>
            <a:off x="4326659" y="1541361"/>
            <a:ext cx="3449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QRP</a:t>
            </a:r>
          </a:p>
        </p:txBody>
      </p:sp>
      <p:grpSp>
        <p:nvGrpSpPr>
          <p:cNvPr id="578" name="Group 577">
            <a:extLst>
              <a:ext uri="{FF2B5EF4-FFF2-40B4-BE49-F238E27FC236}">
                <a16:creationId xmlns:a16="http://schemas.microsoft.com/office/drawing/2014/main" id="{A07952A2-0237-CAD4-D04A-93715975DBDA}"/>
              </a:ext>
            </a:extLst>
          </p:cNvPr>
          <p:cNvGrpSpPr/>
          <p:nvPr/>
        </p:nvGrpSpPr>
        <p:grpSpPr>
          <a:xfrm>
            <a:off x="4590438" y="743833"/>
            <a:ext cx="540544" cy="330994"/>
            <a:chOff x="1631156" y="1140619"/>
            <a:chExt cx="540544" cy="330994"/>
          </a:xfrm>
        </p:grpSpPr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BE9F6757-BD09-BAB5-2FC2-E82F5D1EAACA}"/>
                </a:ext>
              </a:extLst>
            </p:cNvPr>
            <p:cNvSpPr/>
            <p:nvPr/>
          </p:nvSpPr>
          <p:spPr>
            <a:xfrm>
              <a:off x="1631156" y="1140619"/>
              <a:ext cx="540544" cy="33099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49E1B42F-2DA0-AC67-21DF-EF5FA0DA4A49}"/>
                </a:ext>
              </a:extLst>
            </p:cNvPr>
            <p:cNvSpPr/>
            <p:nvPr/>
          </p:nvSpPr>
          <p:spPr>
            <a:xfrm>
              <a:off x="1640353" y="1151883"/>
              <a:ext cx="522150" cy="3084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MONITOR</a:t>
              </a:r>
            </a:p>
          </p:txBody>
        </p:sp>
      </p:grpSp>
      <p:grpSp>
        <p:nvGrpSpPr>
          <p:cNvPr id="581" name="Group 580">
            <a:extLst>
              <a:ext uri="{FF2B5EF4-FFF2-40B4-BE49-F238E27FC236}">
                <a16:creationId xmlns:a16="http://schemas.microsoft.com/office/drawing/2014/main" id="{FA774345-3186-717D-B083-53B2BA4C820B}"/>
              </a:ext>
            </a:extLst>
          </p:cNvPr>
          <p:cNvGrpSpPr/>
          <p:nvPr/>
        </p:nvGrpSpPr>
        <p:grpSpPr>
          <a:xfrm>
            <a:off x="4497346" y="1240621"/>
            <a:ext cx="2021460" cy="113455"/>
            <a:chOff x="4244700" y="1634709"/>
            <a:chExt cx="2021460" cy="113455"/>
          </a:xfrm>
        </p:grpSpPr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4A148957-69A4-8866-5841-4BCEE6F3C502}"/>
                </a:ext>
              </a:extLst>
            </p:cNvPr>
            <p:cNvCxnSpPr/>
            <p:nvPr/>
          </p:nvCxnSpPr>
          <p:spPr>
            <a:xfrm>
              <a:off x="4244700" y="1634733"/>
              <a:ext cx="0" cy="113431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E40C3513-1B46-7A78-F058-3999CFD8CF56}"/>
                </a:ext>
              </a:extLst>
            </p:cNvPr>
            <p:cNvCxnSpPr/>
            <p:nvPr/>
          </p:nvCxnSpPr>
          <p:spPr>
            <a:xfrm>
              <a:off x="4492656" y="1634733"/>
              <a:ext cx="0" cy="113431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A1772044-AFEB-E029-8978-8B354806F7F7}"/>
                </a:ext>
              </a:extLst>
            </p:cNvPr>
            <p:cNvCxnSpPr>
              <a:cxnSpLocks/>
            </p:cNvCxnSpPr>
            <p:nvPr/>
          </p:nvCxnSpPr>
          <p:spPr>
            <a:xfrm>
              <a:off x="4244700" y="1634709"/>
              <a:ext cx="202146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8C1A63C2-7E7E-06CB-8206-D96BD271989F}"/>
                </a:ext>
              </a:extLst>
            </p:cNvPr>
            <p:cNvCxnSpPr/>
            <p:nvPr/>
          </p:nvCxnSpPr>
          <p:spPr>
            <a:xfrm>
              <a:off x="4734516" y="1634709"/>
              <a:ext cx="0" cy="113431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6" name="Group 585">
            <a:extLst>
              <a:ext uri="{FF2B5EF4-FFF2-40B4-BE49-F238E27FC236}">
                <a16:creationId xmlns:a16="http://schemas.microsoft.com/office/drawing/2014/main" id="{778CAAC0-6639-7F73-D4CC-00EA2BA6DE13}"/>
              </a:ext>
            </a:extLst>
          </p:cNvPr>
          <p:cNvGrpSpPr/>
          <p:nvPr/>
        </p:nvGrpSpPr>
        <p:grpSpPr>
          <a:xfrm>
            <a:off x="4450037" y="1269534"/>
            <a:ext cx="2000405" cy="77544"/>
            <a:chOff x="4244700" y="1634709"/>
            <a:chExt cx="2000405" cy="113455"/>
          </a:xfrm>
        </p:grpSpPr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1BC90B33-422E-B3AE-F16C-3FA274EF026D}"/>
                </a:ext>
              </a:extLst>
            </p:cNvPr>
            <p:cNvCxnSpPr/>
            <p:nvPr/>
          </p:nvCxnSpPr>
          <p:spPr>
            <a:xfrm>
              <a:off x="4244700" y="1634733"/>
              <a:ext cx="0" cy="11343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35D7CDBD-05FA-8409-C1C9-AE7ED546B3B8}"/>
                </a:ext>
              </a:extLst>
            </p:cNvPr>
            <p:cNvCxnSpPr/>
            <p:nvPr/>
          </p:nvCxnSpPr>
          <p:spPr>
            <a:xfrm>
              <a:off x="4492656" y="1634733"/>
              <a:ext cx="0" cy="11343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CC396E06-973A-8315-D927-7F8CE55D216F}"/>
                </a:ext>
              </a:extLst>
            </p:cNvPr>
            <p:cNvCxnSpPr>
              <a:cxnSpLocks/>
            </p:cNvCxnSpPr>
            <p:nvPr/>
          </p:nvCxnSpPr>
          <p:spPr>
            <a:xfrm>
              <a:off x="4244700" y="1634709"/>
              <a:ext cx="2000405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5E5DFFF0-60E4-4994-E8CB-FFC45ED70F36}"/>
                </a:ext>
              </a:extLst>
            </p:cNvPr>
            <p:cNvCxnSpPr/>
            <p:nvPr/>
          </p:nvCxnSpPr>
          <p:spPr>
            <a:xfrm>
              <a:off x="4734516" y="1634709"/>
              <a:ext cx="0" cy="11343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1" name="TextBox 590">
            <a:extLst>
              <a:ext uri="{FF2B5EF4-FFF2-40B4-BE49-F238E27FC236}">
                <a16:creationId xmlns:a16="http://schemas.microsoft.com/office/drawing/2014/main" id="{F92737A2-E177-C0A9-00DB-20CCC4CD4CB8}"/>
              </a:ext>
            </a:extLst>
          </p:cNvPr>
          <p:cNvSpPr txBox="1"/>
          <p:nvPr/>
        </p:nvSpPr>
        <p:spPr>
          <a:xfrm>
            <a:off x="3793147" y="2550764"/>
            <a:ext cx="17508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Emergency Response Tower (</a:t>
            </a:r>
            <a:r>
              <a:rPr lang="en-US" sz="700" b="1" dirty="0" err="1"/>
              <a:t>FireBuilding</a:t>
            </a:r>
            <a:r>
              <a:rPr lang="en-US" sz="700" b="1" dirty="0"/>
              <a:t>)</a:t>
            </a:r>
          </a:p>
        </p:txBody>
      </p: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AEA658D5-0073-6476-814A-D8A80F75CC09}"/>
              </a:ext>
            </a:extLst>
          </p:cNvPr>
          <p:cNvCxnSpPr>
            <a:cxnSpLocks/>
          </p:cNvCxnSpPr>
          <p:nvPr/>
        </p:nvCxnSpPr>
        <p:spPr>
          <a:xfrm>
            <a:off x="6643738" y="2568772"/>
            <a:ext cx="0" cy="34637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25437578-283F-59B1-E267-B22045D31AF2}"/>
              </a:ext>
            </a:extLst>
          </p:cNvPr>
          <p:cNvCxnSpPr>
            <a:cxnSpLocks/>
          </p:cNvCxnSpPr>
          <p:nvPr/>
        </p:nvCxnSpPr>
        <p:spPr>
          <a:xfrm>
            <a:off x="6715252" y="2568653"/>
            <a:ext cx="0" cy="40156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TextBox 596">
            <a:extLst>
              <a:ext uri="{FF2B5EF4-FFF2-40B4-BE49-F238E27FC236}">
                <a16:creationId xmlns:a16="http://schemas.microsoft.com/office/drawing/2014/main" id="{0804B123-44E2-D1C1-561D-DB9D77AB6CEB}"/>
              </a:ext>
            </a:extLst>
          </p:cNvPr>
          <p:cNvSpPr txBox="1"/>
          <p:nvPr/>
        </p:nvSpPr>
        <p:spPr>
          <a:xfrm>
            <a:off x="7062504" y="541743"/>
            <a:ext cx="9188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Maintenance Room</a:t>
            </a:r>
          </a:p>
        </p:txBody>
      </p:sp>
      <p:cxnSp>
        <p:nvCxnSpPr>
          <p:cNvPr id="610" name="Straight Connector 609">
            <a:extLst>
              <a:ext uri="{FF2B5EF4-FFF2-40B4-BE49-F238E27FC236}">
                <a16:creationId xmlns:a16="http://schemas.microsoft.com/office/drawing/2014/main" id="{0A26DC52-46C6-5CD5-D2CA-26C11CB9A1C7}"/>
              </a:ext>
            </a:extLst>
          </p:cNvPr>
          <p:cNvCxnSpPr>
            <a:cxnSpLocks/>
          </p:cNvCxnSpPr>
          <p:nvPr/>
        </p:nvCxnSpPr>
        <p:spPr>
          <a:xfrm>
            <a:off x="7465566" y="2565632"/>
            <a:ext cx="0" cy="34637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67144126-B895-7037-AC4C-9ABF5FFF12B2}"/>
              </a:ext>
            </a:extLst>
          </p:cNvPr>
          <p:cNvCxnSpPr>
            <a:cxnSpLocks/>
          </p:cNvCxnSpPr>
          <p:nvPr/>
        </p:nvCxnSpPr>
        <p:spPr>
          <a:xfrm>
            <a:off x="7537080" y="2565513"/>
            <a:ext cx="0" cy="40156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traight Connector 611">
            <a:extLst>
              <a:ext uri="{FF2B5EF4-FFF2-40B4-BE49-F238E27FC236}">
                <a16:creationId xmlns:a16="http://schemas.microsoft.com/office/drawing/2014/main" id="{67A47A0A-8D47-FB9B-1940-4B0DCCEF77BC}"/>
              </a:ext>
            </a:extLst>
          </p:cNvPr>
          <p:cNvCxnSpPr>
            <a:cxnSpLocks/>
          </p:cNvCxnSpPr>
          <p:nvPr/>
        </p:nvCxnSpPr>
        <p:spPr>
          <a:xfrm>
            <a:off x="2982963" y="2565632"/>
            <a:ext cx="0" cy="34637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Connector 612">
            <a:extLst>
              <a:ext uri="{FF2B5EF4-FFF2-40B4-BE49-F238E27FC236}">
                <a16:creationId xmlns:a16="http://schemas.microsoft.com/office/drawing/2014/main" id="{351A3C94-CF69-8E23-2AE0-A36507135679}"/>
              </a:ext>
            </a:extLst>
          </p:cNvPr>
          <p:cNvCxnSpPr>
            <a:cxnSpLocks/>
          </p:cNvCxnSpPr>
          <p:nvPr/>
        </p:nvCxnSpPr>
        <p:spPr>
          <a:xfrm>
            <a:off x="3054477" y="2565513"/>
            <a:ext cx="0" cy="40156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TextBox 613">
            <a:extLst>
              <a:ext uri="{FF2B5EF4-FFF2-40B4-BE49-F238E27FC236}">
                <a16:creationId xmlns:a16="http://schemas.microsoft.com/office/drawing/2014/main" id="{B4E7F5BE-3A02-EC14-E8E2-7EEA66EB8CE3}"/>
              </a:ext>
            </a:extLst>
          </p:cNvPr>
          <p:cNvSpPr txBox="1"/>
          <p:nvPr/>
        </p:nvSpPr>
        <p:spPr>
          <a:xfrm>
            <a:off x="3816531" y="3512021"/>
            <a:ext cx="6735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Concentrator</a:t>
            </a: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2C5BE07D-7C98-FBC7-0178-A7DA4EAE8D5B}"/>
              </a:ext>
            </a:extLst>
          </p:cNvPr>
          <p:cNvSpPr/>
          <p:nvPr/>
        </p:nvSpPr>
        <p:spPr>
          <a:xfrm>
            <a:off x="3462327" y="4419699"/>
            <a:ext cx="209006" cy="168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E6864FBD-36E8-6894-A8DA-603E92A2F2D1}"/>
              </a:ext>
            </a:extLst>
          </p:cNvPr>
          <p:cNvSpPr txBox="1"/>
          <p:nvPr/>
        </p:nvSpPr>
        <p:spPr>
          <a:xfrm>
            <a:off x="3413939" y="4562427"/>
            <a:ext cx="3064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SFL</a:t>
            </a:r>
          </a:p>
        </p:txBody>
      </p:sp>
      <p:grpSp>
        <p:nvGrpSpPr>
          <p:cNvPr id="619" name="Group 618">
            <a:extLst>
              <a:ext uri="{FF2B5EF4-FFF2-40B4-BE49-F238E27FC236}">
                <a16:creationId xmlns:a16="http://schemas.microsoft.com/office/drawing/2014/main" id="{30A45428-A895-2EED-94E3-EFC021A5DBBE}"/>
              </a:ext>
            </a:extLst>
          </p:cNvPr>
          <p:cNvGrpSpPr/>
          <p:nvPr/>
        </p:nvGrpSpPr>
        <p:grpSpPr>
          <a:xfrm>
            <a:off x="8773979" y="1393588"/>
            <a:ext cx="209006" cy="391886"/>
            <a:chOff x="4723615" y="4730441"/>
            <a:chExt cx="209006" cy="39188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20" name="Rectangle 619">
              <a:extLst>
                <a:ext uri="{FF2B5EF4-FFF2-40B4-BE49-F238E27FC236}">
                  <a16:creationId xmlns:a16="http://schemas.microsoft.com/office/drawing/2014/main" id="{626637DD-5915-435C-578A-103FC70EF334}"/>
                </a:ext>
              </a:extLst>
            </p:cNvPr>
            <p:cNvSpPr/>
            <p:nvPr/>
          </p:nvSpPr>
          <p:spPr>
            <a:xfrm>
              <a:off x="4723615" y="4730441"/>
              <a:ext cx="209006" cy="39188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1" name="Group 620">
              <a:extLst>
                <a:ext uri="{FF2B5EF4-FFF2-40B4-BE49-F238E27FC236}">
                  <a16:creationId xmlns:a16="http://schemas.microsoft.com/office/drawing/2014/main" id="{0E0D5A54-2A27-C6CC-C4CB-7F83E07BEFA7}"/>
                </a:ext>
              </a:extLst>
            </p:cNvPr>
            <p:cNvGrpSpPr/>
            <p:nvPr/>
          </p:nvGrpSpPr>
          <p:grpSpPr>
            <a:xfrm>
              <a:off x="4868600" y="4730441"/>
              <a:ext cx="33337" cy="391886"/>
              <a:chOff x="4363793" y="4730441"/>
              <a:chExt cx="33337" cy="391886"/>
            </a:xfrm>
            <a:grpFill/>
          </p:grpSpPr>
          <p:cxnSp>
            <p:nvCxnSpPr>
              <p:cNvPr id="622" name="Straight Connector 621">
                <a:extLst>
                  <a:ext uri="{FF2B5EF4-FFF2-40B4-BE49-F238E27FC236}">
                    <a16:creationId xmlns:a16="http://schemas.microsoft.com/office/drawing/2014/main" id="{427F7623-D9AE-BD42-0A05-5863C8A4C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7130" y="4730441"/>
                <a:ext cx="0" cy="391886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>
                <a:extLst>
                  <a:ext uri="{FF2B5EF4-FFF2-40B4-BE49-F238E27FC236}">
                    <a16:creationId xmlns:a16="http://schemas.microsoft.com/office/drawing/2014/main" id="{140C579B-215E-6F2E-97D5-7B76D1FF36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3793" y="4730441"/>
                <a:ext cx="0" cy="391886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24" name="Straight Connector 623">
            <a:extLst>
              <a:ext uri="{FF2B5EF4-FFF2-40B4-BE49-F238E27FC236}">
                <a16:creationId xmlns:a16="http://schemas.microsoft.com/office/drawing/2014/main" id="{37B3B828-DE06-FEAB-3C77-5964B5EB334E}"/>
              </a:ext>
            </a:extLst>
          </p:cNvPr>
          <p:cNvCxnSpPr/>
          <p:nvPr/>
        </p:nvCxnSpPr>
        <p:spPr>
          <a:xfrm flipH="1">
            <a:off x="8913407" y="1277549"/>
            <a:ext cx="0" cy="11562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Straight Connector 624">
            <a:extLst>
              <a:ext uri="{FF2B5EF4-FFF2-40B4-BE49-F238E27FC236}">
                <a16:creationId xmlns:a16="http://schemas.microsoft.com/office/drawing/2014/main" id="{51E45B1F-43D8-8BB5-9654-DA1D2AB3FDD2}"/>
              </a:ext>
            </a:extLst>
          </p:cNvPr>
          <p:cNvCxnSpPr/>
          <p:nvPr/>
        </p:nvCxnSpPr>
        <p:spPr>
          <a:xfrm flipH="1">
            <a:off x="8829606" y="1325842"/>
            <a:ext cx="0" cy="6646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TextBox 628">
            <a:extLst>
              <a:ext uri="{FF2B5EF4-FFF2-40B4-BE49-F238E27FC236}">
                <a16:creationId xmlns:a16="http://schemas.microsoft.com/office/drawing/2014/main" id="{45BF996A-5517-EC5B-E8DC-1BD8BCA3D66A}"/>
              </a:ext>
            </a:extLst>
          </p:cNvPr>
          <p:cNvSpPr txBox="1"/>
          <p:nvPr/>
        </p:nvSpPr>
        <p:spPr>
          <a:xfrm>
            <a:off x="8226637" y="1799006"/>
            <a:ext cx="3337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EDB</a:t>
            </a: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C82CDB93-D4CD-57E0-D8C0-374E18DD8B17}"/>
              </a:ext>
            </a:extLst>
          </p:cNvPr>
          <p:cNvSpPr txBox="1"/>
          <p:nvPr/>
        </p:nvSpPr>
        <p:spPr>
          <a:xfrm>
            <a:off x="3793147" y="2434551"/>
            <a:ext cx="17508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Contingency Visual Control Room ( CVCR )</a:t>
            </a:r>
          </a:p>
        </p:txBody>
      </p:sp>
      <p:grpSp>
        <p:nvGrpSpPr>
          <p:cNvPr id="632" name="Group 631">
            <a:extLst>
              <a:ext uri="{FF2B5EF4-FFF2-40B4-BE49-F238E27FC236}">
                <a16:creationId xmlns:a16="http://schemas.microsoft.com/office/drawing/2014/main" id="{4BE62ADE-CC57-530A-A7E7-CF9F27198068}"/>
              </a:ext>
            </a:extLst>
          </p:cNvPr>
          <p:cNvGrpSpPr/>
          <p:nvPr/>
        </p:nvGrpSpPr>
        <p:grpSpPr>
          <a:xfrm>
            <a:off x="1495922" y="1349530"/>
            <a:ext cx="209006" cy="391886"/>
            <a:chOff x="4723615" y="4730441"/>
            <a:chExt cx="209006" cy="391886"/>
          </a:xfrm>
        </p:grpSpPr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931C37CE-CABE-3E3A-95A8-ABE0B59E5696}"/>
                </a:ext>
              </a:extLst>
            </p:cNvPr>
            <p:cNvSpPr/>
            <p:nvPr/>
          </p:nvSpPr>
          <p:spPr>
            <a:xfrm>
              <a:off x="4723615" y="4730441"/>
              <a:ext cx="209006" cy="3918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4" name="Group 633">
              <a:extLst>
                <a:ext uri="{FF2B5EF4-FFF2-40B4-BE49-F238E27FC236}">
                  <a16:creationId xmlns:a16="http://schemas.microsoft.com/office/drawing/2014/main" id="{667C9BAA-95F4-9EC7-95AE-29565E701180}"/>
                </a:ext>
              </a:extLst>
            </p:cNvPr>
            <p:cNvGrpSpPr/>
            <p:nvPr/>
          </p:nvGrpSpPr>
          <p:grpSpPr>
            <a:xfrm>
              <a:off x="4868600" y="4730441"/>
              <a:ext cx="33337" cy="391886"/>
              <a:chOff x="4363793" y="4730441"/>
              <a:chExt cx="33337" cy="391886"/>
            </a:xfrm>
          </p:grpSpPr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56DBFCD5-E81A-196B-A34B-06A0B05723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7130" y="4730441"/>
                <a:ext cx="0" cy="391886"/>
              </a:xfrm>
              <a:prstGeom prst="line">
                <a:avLst/>
              </a:prstGeom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E585DAF5-DC87-ADB4-3210-3BA6A2AC3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3793" y="4730441"/>
                <a:ext cx="0" cy="391886"/>
              </a:xfrm>
              <a:prstGeom prst="line">
                <a:avLst/>
              </a:prstGeom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9" name="TextBox 638">
            <a:extLst>
              <a:ext uri="{FF2B5EF4-FFF2-40B4-BE49-F238E27FC236}">
                <a16:creationId xmlns:a16="http://schemas.microsoft.com/office/drawing/2014/main" id="{9A2C55A6-C84B-282F-71D6-6EACA111FF52}"/>
              </a:ext>
            </a:extLst>
          </p:cNvPr>
          <p:cNvSpPr txBox="1"/>
          <p:nvPr/>
        </p:nvSpPr>
        <p:spPr>
          <a:xfrm>
            <a:off x="1410746" y="1707210"/>
            <a:ext cx="3626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CWP</a:t>
            </a:r>
          </a:p>
        </p:txBody>
      </p:sp>
      <p:grpSp>
        <p:nvGrpSpPr>
          <p:cNvPr id="640" name="Group 639">
            <a:extLst>
              <a:ext uri="{FF2B5EF4-FFF2-40B4-BE49-F238E27FC236}">
                <a16:creationId xmlns:a16="http://schemas.microsoft.com/office/drawing/2014/main" id="{9A8621A3-CA97-5184-6294-4FBB3269891E}"/>
              </a:ext>
            </a:extLst>
          </p:cNvPr>
          <p:cNvGrpSpPr/>
          <p:nvPr/>
        </p:nvGrpSpPr>
        <p:grpSpPr>
          <a:xfrm>
            <a:off x="1488216" y="777438"/>
            <a:ext cx="540544" cy="330994"/>
            <a:chOff x="1631156" y="1140619"/>
            <a:chExt cx="540544" cy="330994"/>
          </a:xfrm>
        </p:grpSpPr>
        <p:sp>
          <p:nvSpPr>
            <p:cNvPr id="641" name="Rectangle 640">
              <a:extLst>
                <a:ext uri="{FF2B5EF4-FFF2-40B4-BE49-F238E27FC236}">
                  <a16:creationId xmlns:a16="http://schemas.microsoft.com/office/drawing/2014/main" id="{24F56B36-AB7D-C1C5-AA10-A46C39BDF8DE}"/>
                </a:ext>
              </a:extLst>
            </p:cNvPr>
            <p:cNvSpPr/>
            <p:nvPr/>
          </p:nvSpPr>
          <p:spPr>
            <a:xfrm>
              <a:off x="1631156" y="1140619"/>
              <a:ext cx="540544" cy="33099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2" name="Rectangle 641">
              <a:extLst>
                <a:ext uri="{FF2B5EF4-FFF2-40B4-BE49-F238E27FC236}">
                  <a16:creationId xmlns:a16="http://schemas.microsoft.com/office/drawing/2014/main" id="{F973C896-CD19-FAC4-B283-A1C33B6797D2}"/>
                </a:ext>
              </a:extLst>
            </p:cNvPr>
            <p:cNvSpPr/>
            <p:nvPr/>
          </p:nvSpPr>
          <p:spPr>
            <a:xfrm>
              <a:off x="1640353" y="1151883"/>
              <a:ext cx="522150" cy="3084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MONITOR</a:t>
              </a:r>
            </a:p>
          </p:txBody>
        </p:sp>
      </p:grpSp>
      <p:grpSp>
        <p:nvGrpSpPr>
          <p:cNvPr id="643" name="Group 642">
            <a:extLst>
              <a:ext uri="{FF2B5EF4-FFF2-40B4-BE49-F238E27FC236}">
                <a16:creationId xmlns:a16="http://schemas.microsoft.com/office/drawing/2014/main" id="{4E0A1CE4-3002-4C00-B811-4933BDF25D44}"/>
              </a:ext>
            </a:extLst>
          </p:cNvPr>
          <p:cNvGrpSpPr/>
          <p:nvPr/>
        </p:nvGrpSpPr>
        <p:grpSpPr>
          <a:xfrm>
            <a:off x="2070946" y="777438"/>
            <a:ext cx="540544" cy="330994"/>
            <a:chOff x="1631156" y="1140619"/>
            <a:chExt cx="540544" cy="330994"/>
          </a:xfrm>
        </p:grpSpPr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BB019A9F-1AFF-5EC1-3114-3139831A6B16}"/>
                </a:ext>
              </a:extLst>
            </p:cNvPr>
            <p:cNvSpPr/>
            <p:nvPr/>
          </p:nvSpPr>
          <p:spPr>
            <a:xfrm>
              <a:off x="1631156" y="1140619"/>
              <a:ext cx="540544" cy="33099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id="{CFD97287-1AEB-40B0-E605-D5672E4C50A6}"/>
                </a:ext>
              </a:extLst>
            </p:cNvPr>
            <p:cNvSpPr/>
            <p:nvPr/>
          </p:nvSpPr>
          <p:spPr>
            <a:xfrm>
              <a:off x="1640353" y="1151883"/>
              <a:ext cx="522150" cy="3084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MONITOR</a:t>
              </a:r>
            </a:p>
          </p:txBody>
        </p:sp>
      </p:grpSp>
      <p:grpSp>
        <p:nvGrpSpPr>
          <p:cNvPr id="646" name="Group 645">
            <a:extLst>
              <a:ext uri="{FF2B5EF4-FFF2-40B4-BE49-F238E27FC236}">
                <a16:creationId xmlns:a16="http://schemas.microsoft.com/office/drawing/2014/main" id="{2AA8CA56-30BD-5288-E5CE-6560DFCDBBD3}"/>
              </a:ext>
            </a:extLst>
          </p:cNvPr>
          <p:cNvGrpSpPr/>
          <p:nvPr/>
        </p:nvGrpSpPr>
        <p:grpSpPr>
          <a:xfrm>
            <a:off x="5155194" y="741798"/>
            <a:ext cx="540544" cy="330994"/>
            <a:chOff x="1631156" y="1140619"/>
            <a:chExt cx="540544" cy="330994"/>
          </a:xfrm>
        </p:grpSpPr>
        <p:sp>
          <p:nvSpPr>
            <p:cNvPr id="647" name="Rectangle 646">
              <a:extLst>
                <a:ext uri="{FF2B5EF4-FFF2-40B4-BE49-F238E27FC236}">
                  <a16:creationId xmlns:a16="http://schemas.microsoft.com/office/drawing/2014/main" id="{F853D540-0E09-0FA6-3634-47CE0422DC9D}"/>
                </a:ext>
              </a:extLst>
            </p:cNvPr>
            <p:cNvSpPr/>
            <p:nvPr/>
          </p:nvSpPr>
          <p:spPr>
            <a:xfrm>
              <a:off x="1631156" y="1140619"/>
              <a:ext cx="540544" cy="33099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Rectangle 647">
              <a:extLst>
                <a:ext uri="{FF2B5EF4-FFF2-40B4-BE49-F238E27FC236}">
                  <a16:creationId xmlns:a16="http://schemas.microsoft.com/office/drawing/2014/main" id="{7F6991C3-3AA3-ABFA-9833-458C90407B1C}"/>
                </a:ext>
              </a:extLst>
            </p:cNvPr>
            <p:cNvSpPr/>
            <p:nvPr/>
          </p:nvSpPr>
          <p:spPr>
            <a:xfrm>
              <a:off x="1640353" y="1151883"/>
              <a:ext cx="522150" cy="3084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MONITOR</a:t>
              </a:r>
            </a:p>
          </p:txBody>
        </p:sp>
      </p:grpSp>
      <p:grpSp>
        <p:nvGrpSpPr>
          <p:cNvPr id="665" name="Group 664">
            <a:extLst>
              <a:ext uri="{FF2B5EF4-FFF2-40B4-BE49-F238E27FC236}">
                <a16:creationId xmlns:a16="http://schemas.microsoft.com/office/drawing/2014/main" id="{7B39706A-67B7-8BB1-9476-2D9817F5B6BF}"/>
              </a:ext>
            </a:extLst>
          </p:cNvPr>
          <p:cNvGrpSpPr/>
          <p:nvPr/>
        </p:nvGrpSpPr>
        <p:grpSpPr>
          <a:xfrm>
            <a:off x="9467177" y="1408873"/>
            <a:ext cx="209006" cy="391886"/>
            <a:chOff x="4723615" y="4730441"/>
            <a:chExt cx="209006" cy="39188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66" name="Rectangle 665">
              <a:extLst>
                <a:ext uri="{FF2B5EF4-FFF2-40B4-BE49-F238E27FC236}">
                  <a16:creationId xmlns:a16="http://schemas.microsoft.com/office/drawing/2014/main" id="{3607F24B-21B0-FF6A-75E3-FFFE6763D599}"/>
                </a:ext>
              </a:extLst>
            </p:cNvPr>
            <p:cNvSpPr/>
            <p:nvPr/>
          </p:nvSpPr>
          <p:spPr>
            <a:xfrm>
              <a:off x="4723615" y="4730441"/>
              <a:ext cx="209006" cy="39188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7" name="Group 666">
              <a:extLst>
                <a:ext uri="{FF2B5EF4-FFF2-40B4-BE49-F238E27FC236}">
                  <a16:creationId xmlns:a16="http://schemas.microsoft.com/office/drawing/2014/main" id="{CDD965A5-452C-829C-2E46-A8F1ABCE7610}"/>
                </a:ext>
              </a:extLst>
            </p:cNvPr>
            <p:cNvGrpSpPr/>
            <p:nvPr/>
          </p:nvGrpSpPr>
          <p:grpSpPr>
            <a:xfrm>
              <a:off x="4868600" y="4730441"/>
              <a:ext cx="33337" cy="391886"/>
              <a:chOff x="4363793" y="4730441"/>
              <a:chExt cx="33337" cy="391886"/>
            </a:xfrm>
            <a:grpFill/>
          </p:grpSpPr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84D84882-05FE-3F2A-BA7F-B2195ABC2A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7130" y="4730441"/>
                <a:ext cx="0" cy="391886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C3CEB81C-07C8-C3CB-229E-09435EF178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3793" y="4730441"/>
                <a:ext cx="0" cy="391886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0" name="Group 669">
            <a:extLst>
              <a:ext uri="{FF2B5EF4-FFF2-40B4-BE49-F238E27FC236}">
                <a16:creationId xmlns:a16="http://schemas.microsoft.com/office/drawing/2014/main" id="{125D6315-68DA-9B6A-3AE9-73BE6E38B048}"/>
              </a:ext>
            </a:extLst>
          </p:cNvPr>
          <p:cNvGrpSpPr/>
          <p:nvPr/>
        </p:nvGrpSpPr>
        <p:grpSpPr>
          <a:xfrm>
            <a:off x="9700540" y="1409933"/>
            <a:ext cx="209006" cy="391886"/>
            <a:chOff x="4723615" y="4730441"/>
            <a:chExt cx="209006" cy="39188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71" name="Rectangle 670">
              <a:extLst>
                <a:ext uri="{FF2B5EF4-FFF2-40B4-BE49-F238E27FC236}">
                  <a16:creationId xmlns:a16="http://schemas.microsoft.com/office/drawing/2014/main" id="{3812C9C6-AC50-FE78-D32A-8AE59855D959}"/>
                </a:ext>
              </a:extLst>
            </p:cNvPr>
            <p:cNvSpPr/>
            <p:nvPr/>
          </p:nvSpPr>
          <p:spPr>
            <a:xfrm>
              <a:off x="4723615" y="4730441"/>
              <a:ext cx="209006" cy="39188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2" name="Group 671">
              <a:extLst>
                <a:ext uri="{FF2B5EF4-FFF2-40B4-BE49-F238E27FC236}">
                  <a16:creationId xmlns:a16="http://schemas.microsoft.com/office/drawing/2014/main" id="{CE1D3870-7BE3-258A-AE58-EF6E90BC454C}"/>
                </a:ext>
              </a:extLst>
            </p:cNvPr>
            <p:cNvGrpSpPr/>
            <p:nvPr/>
          </p:nvGrpSpPr>
          <p:grpSpPr>
            <a:xfrm>
              <a:off x="4868600" y="4730441"/>
              <a:ext cx="33337" cy="391886"/>
              <a:chOff x="4363793" y="4730441"/>
              <a:chExt cx="33337" cy="391886"/>
            </a:xfrm>
            <a:grpFill/>
          </p:grpSpPr>
          <p:cxnSp>
            <p:nvCxnSpPr>
              <p:cNvPr id="673" name="Straight Connector 672">
                <a:extLst>
                  <a:ext uri="{FF2B5EF4-FFF2-40B4-BE49-F238E27FC236}">
                    <a16:creationId xmlns:a16="http://schemas.microsoft.com/office/drawing/2014/main" id="{83A243F8-165A-57EB-3B54-142481DD0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7130" y="4730441"/>
                <a:ext cx="0" cy="391886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Straight Connector 673">
                <a:extLst>
                  <a:ext uri="{FF2B5EF4-FFF2-40B4-BE49-F238E27FC236}">
                    <a16:creationId xmlns:a16="http://schemas.microsoft.com/office/drawing/2014/main" id="{8C392241-B2F1-4A99-B6B1-91543B26C1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3793" y="4730441"/>
                <a:ext cx="0" cy="391886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75" name="TextBox 674">
            <a:extLst>
              <a:ext uri="{FF2B5EF4-FFF2-40B4-BE49-F238E27FC236}">
                <a16:creationId xmlns:a16="http://schemas.microsoft.com/office/drawing/2014/main" id="{B864F4DF-71B3-D775-C206-DABB5500EE96}"/>
              </a:ext>
            </a:extLst>
          </p:cNvPr>
          <p:cNvSpPr txBox="1"/>
          <p:nvPr/>
        </p:nvSpPr>
        <p:spPr>
          <a:xfrm>
            <a:off x="9376242" y="1793062"/>
            <a:ext cx="5405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Simulator</a:t>
            </a:r>
          </a:p>
        </p:txBody>
      </p:sp>
      <p:sp>
        <p:nvSpPr>
          <p:cNvPr id="676" name="TextBox 675">
            <a:extLst>
              <a:ext uri="{FF2B5EF4-FFF2-40B4-BE49-F238E27FC236}">
                <a16:creationId xmlns:a16="http://schemas.microsoft.com/office/drawing/2014/main" id="{3A2BBAF0-D567-1EB2-0CEE-4C2B89C1BC73}"/>
              </a:ext>
            </a:extLst>
          </p:cNvPr>
          <p:cNvSpPr txBox="1"/>
          <p:nvPr/>
        </p:nvSpPr>
        <p:spPr>
          <a:xfrm>
            <a:off x="10067878" y="4062835"/>
            <a:ext cx="156725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Monitor.sh</a:t>
            </a:r>
          </a:p>
          <a:p>
            <a:r>
              <a:rPr lang="en-US" sz="1000" dirty="0"/>
              <a:t>Reboot.sh</a:t>
            </a:r>
          </a:p>
          <a:p>
            <a:r>
              <a:rPr lang="en-US" sz="1000" dirty="0"/>
              <a:t>Start.sh</a:t>
            </a:r>
          </a:p>
          <a:p>
            <a:r>
              <a:rPr lang="en-US" sz="1000" dirty="0" err="1"/>
              <a:t>touchstop</a:t>
            </a:r>
            <a:r>
              <a:rPr lang="en-US" sz="1000" dirty="0"/>
              <a:t> ( if a restart anticipated after config error)</a:t>
            </a:r>
          </a:p>
          <a:p>
            <a:endParaRPr lang="en-US" sz="1000" dirty="0"/>
          </a:p>
          <a:p>
            <a:r>
              <a:rPr lang="en-US" sz="1000" dirty="0"/>
              <a:t>config.sh ( will configure the hostname and </a:t>
            </a:r>
            <a:r>
              <a:rPr lang="en-US" sz="1000" dirty="0" err="1"/>
              <a:t>ip</a:t>
            </a:r>
            <a:r>
              <a:rPr lang="en-US" sz="1000" dirty="0"/>
              <a:t> address of the machine )</a:t>
            </a:r>
          </a:p>
          <a:p>
            <a:endParaRPr lang="en-US" sz="1000" dirty="0"/>
          </a:p>
          <a:p>
            <a:r>
              <a:rPr lang="en-US" sz="1000" dirty="0"/>
              <a:t>distribute.sh –cwp1</a:t>
            </a:r>
          </a:p>
          <a:p>
            <a:r>
              <a:rPr lang="en-US" sz="1000" dirty="0"/>
              <a:t>reboot.sh</a:t>
            </a:r>
          </a:p>
          <a:p>
            <a:endParaRPr lang="en-US" sz="1000" dirty="0"/>
          </a:p>
          <a:p>
            <a:r>
              <a:rPr lang="en-US" sz="1000" dirty="0"/>
              <a:t>ESU </a:t>
            </a:r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677" name="Oval 676">
            <a:extLst>
              <a:ext uri="{FF2B5EF4-FFF2-40B4-BE49-F238E27FC236}">
                <a16:creationId xmlns:a16="http://schemas.microsoft.com/office/drawing/2014/main" id="{B5B906D5-4C37-1BA8-10ED-1710E37C1162}"/>
              </a:ext>
            </a:extLst>
          </p:cNvPr>
          <p:cNvSpPr/>
          <p:nvPr/>
        </p:nvSpPr>
        <p:spPr>
          <a:xfrm>
            <a:off x="1034980" y="1304070"/>
            <a:ext cx="50006" cy="500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8" name="Straight Connector 677">
            <a:extLst>
              <a:ext uri="{FF2B5EF4-FFF2-40B4-BE49-F238E27FC236}">
                <a16:creationId xmlns:a16="http://schemas.microsoft.com/office/drawing/2014/main" id="{E2B0EC5B-6AB8-4015-1799-D6428E972045}"/>
              </a:ext>
            </a:extLst>
          </p:cNvPr>
          <p:cNvCxnSpPr/>
          <p:nvPr/>
        </p:nvCxnSpPr>
        <p:spPr>
          <a:xfrm>
            <a:off x="1555871" y="1269167"/>
            <a:ext cx="0" cy="7048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B3955BF4-0B00-D31B-A061-B0863C47BD92}"/>
              </a:ext>
            </a:extLst>
          </p:cNvPr>
          <p:cNvCxnSpPr/>
          <p:nvPr/>
        </p:nvCxnSpPr>
        <p:spPr>
          <a:xfrm>
            <a:off x="1612706" y="1240645"/>
            <a:ext cx="0" cy="11343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AAB25F64-E659-488B-74A5-3FBDB319B8DA}"/>
              </a:ext>
            </a:extLst>
          </p:cNvPr>
          <p:cNvGrpSpPr/>
          <p:nvPr/>
        </p:nvGrpSpPr>
        <p:grpSpPr>
          <a:xfrm>
            <a:off x="30944" y="2895279"/>
            <a:ext cx="382771" cy="94228"/>
            <a:chOff x="2704923" y="5574847"/>
            <a:chExt cx="382771" cy="94228"/>
          </a:xfrm>
        </p:grpSpPr>
        <p:sp>
          <p:nvSpPr>
            <p:cNvPr id="689" name="Rectangle 688">
              <a:extLst>
                <a:ext uri="{FF2B5EF4-FFF2-40B4-BE49-F238E27FC236}">
                  <a16:creationId xmlns:a16="http://schemas.microsoft.com/office/drawing/2014/main" id="{EEB5E394-92AF-DB48-36AF-35C75223139F}"/>
                </a:ext>
              </a:extLst>
            </p:cNvPr>
            <p:cNvSpPr/>
            <p:nvPr/>
          </p:nvSpPr>
          <p:spPr>
            <a:xfrm>
              <a:off x="2704923" y="5574847"/>
              <a:ext cx="382771" cy="942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0" name="Rectangle 689">
              <a:extLst>
                <a:ext uri="{FF2B5EF4-FFF2-40B4-BE49-F238E27FC236}">
                  <a16:creationId xmlns:a16="http://schemas.microsoft.com/office/drawing/2014/main" id="{F4D27DDB-E1F5-4D4C-A3D6-EBF736042802}"/>
                </a:ext>
              </a:extLst>
            </p:cNvPr>
            <p:cNvSpPr/>
            <p:nvPr/>
          </p:nvSpPr>
          <p:spPr>
            <a:xfrm flipV="1">
              <a:off x="2743844" y="561464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2AD05E0B-7984-A707-CF89-F8F11ED88F38}"/>
                </a:ext>
              </a:extLst>
            </p:cNvPr>
            <p:cNvSpPr/>
            <p:nvPr/>
          </p:nvSpPr>
          <p:spPr>
            <a:xfrm flipV="1">
              <a:off x="2808647" y="561464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D587A174-E799-9713-CF55-DE1F82F8F560}"/>
                </a:ext>
              </a:extLst>
            </p:cNvPr>
            <p:cNvSpPr/>
            <p:nvPr/>
          </p:nvSpPr>
          <p:spPr>
            <a:xfrm flipV="1">
              <a:off x="2873450" y="561464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id="{7171BADE-4984-BB2C-673F-2893EC32D3A1}"/>
                </a:ext>
              </a:extLst>
            </p:cNvPr>
            <p:cNvSpPr/>
            <p:nvPr/>
          </p:nvSpPr>
          <p:spPr>
            <a:xfrm flipV="1">
              <a:off x="2938253" y="561464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259C23E5-C386-9E93-5E4D-2F581FB6DBFE}"/>
                </a:ext>
              </a:extLst>
            </p:cNvPr>
            <p:cNvSpPr/>
            <p:nvPr/>
          </p:nvSpPr>
          <p:spPr>
            <a:xfrm flipV="1">
              <a:off x="3000032" y="561464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2" name="Group 681">
            <a:extLst>
              <a:ext uri="{FF2B5EF4-FFF2-40B4-BE49-F238E27FC236}">
                <a16:creationId xmlns:a16="http://schemas.microsoft.com/office/drawing/2014/main" id="{3DC553C8-CBFC-E4E8-BFC7-7D26AC54B116}"/>
              </a:ext>
            </a:extLst>
          </p:cNvPr>
          <p:cNvGrpSpPr/>
          <p:nvPr/>
        </p:nvGrpSpPr>
        <p:grpSpPr>
          <a:xfrm>
            <a:off x="10771008" y="2894620"/>
            <a:ext cx="382771" cy="94228"/>
            <a:chOff x="2704923" y="5574847"/>
            <a:chExt cx="382771" cy="94228"/>
          </a:xfrm>
        </p:grpSpPr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id="{100737D4-8894-73FE-3B4E-E5EF71621E93}"/>
                </a:ext>
              </a:extLst>
            </p:cNvPr>
            <p:cNvSpPr/>
            <p:nvPr/>
          </p:nvSpPr>
          <p:spPr>
            <a:xfrm>
              <a:off x="2704923" y="5574847"/>
              <a:ext cx="382771" cy="942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id="{B0FF2E63-C647-5B84-BED2-8E1A29047C9D}"/>
                </a:ext>
              </a:extLst>
            </p:cNvPr>
            <p:cNvSpPr/>
            <p:nvPr/>
          </p:nvSpPr>
          <p:spPr>
            <a:xfrm flipV="1">
              <a:off x="2743844" y="561464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6A6F962E-2C89-7F59-0A5A-3DE210271323}"/>
                </a:ext>
              </a:extLst>
            </p:cNvPr>
            <p:cNvSpPr/>
            <p:nvPr/>
          </p:nvSpPr>
          <p:spPr>
            <a:xfrm flipV="1">
              <a:off x="2808647" y="561464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C9392FF2-F7F9-E827-0C73-5EA900FDED5F}"/>
                </a:ext>
              </a:extLst>
            </p:cNvPr>
            <p:cNvSpPr/>
            <p:nvPr/>
          </p:nvSpPr>
          <p:spPr>
            <a:xfrm flipV="1">
              <a:off x="2873450" y="561464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id="{27DBD60E-CA4C-DC75-27C5-3D39A60D0F4D}"/>
                </a:ext>
              </a:extLst>
            </p:cNvPr>
            <p:cNvSpPr/>
            <p:nvPr/>
          </p:nvSpPr>
          <p:spPr>
            <a:xfrm flipV="1">
              <a:off x="2938253" y="561464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id="{E95EC4F9-BC44-4961-B671-804962385BB2}"/>
                </a:ext>
              </a:extLst>
            </p:cNvPr>
            <p:cNvSpPr/>
            <p:nvPr/>
          </p:nvSpPr>
          <p:spPr>
            <a:xfrm flipV="1">
              <a:off x="3000032" y="561464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5" name="Rectangle 694">
            <a:extLst>
              <a:ext uri="{FF2B5EF4-FFF2-40B4-BE49-F238E27FC236}">
                <a16:creationId xmlns:a16="http://schemas.microsoft.com/office/drawing/2014/main" id="{BF65F337-B188-450C-D09C-B48341B05A47}"/>
              </a:ext>
            </a:extLst>
          </p:cNvPr>
          <p:cNvSpPr/>
          <p:nvPr/>
        </p:nvSpPr>
        <p:spPr>
          <a:xfrm>
            <a:off x="844747" y="2047417"/>
            <a:ext cx="403028" cy="168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METS</a:t>
            </a:r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7CB20422-C218-9656-A01B-1E81E49E13E3}"/>
              </a:ext>
            </a:extLst>
          </p:cNvPr>
          <p:cNvSpPr/>
          <p:nvPr/>
        </p:nvSpPr>
        <p:spPr>
          <a:xfrm>
            <a:off x="1282467" y="2047060"/>
            <a:ext cx="403028" cy="168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SAM</a:t>
            </a:r>
          </a:p>
        </p:txBody>
      </p:sp>
      <p:sp>
        <p:nvSpPr>
          <p:cNvPr id="697" name="Rectangle 696">
            <a:extLst>
              <a:ext uri="{FF2B5EF4-FFF2-40B4-BE49-F238E27FC236}">
                <a16:creationId xmlns:a16="http://schemas.microsoft.com/office/drawing/2014/main" id="{1AC2EB57-BC9B-AEAD-9D02-6BF5B9FDE1F4}"/>
              </a:ext>
            </a:extLst>
          </p:cNvPr>
          <p:cNvSpPr/>
          <p:nvPr/>
        </p:nvSpPr>
        <p:spPr>
          <a:xfrm>
            <a:off x="1715296" y="2047154"/>
            <a:ext cx="673078" cy="168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NOVA/GMR</a:t>
            </a:r>
          </a:p>
        </p:txBody>
      </p:sp>
    </p:spTree>
    <p:extLst>
      <p:ext uri="{BB962C8B-B14F-4D97-AF65-F5344CB8AC3E}">
        <p14:creationId xmlns:p14="http://schemas.microsoft.com/office/powerpoint/2010/main" val="160836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597AAEF-CD55-5742-B21A-CEDDAEB08673}"/>
              </a:ext>
            </a:extLst>
          </p:cNvPr>
          <p:cNvGrpSpPr/>
          <p:nvPr/>
        </p:nvGrpSpPr>
        <p:grpSpPr>
          <a:xfrm>
            <a:off x="2167073" y="5835668"/>
            <a:ext cx="1861593" cy="391886"/>
            <a:chOff x="407805" y="6094775"/>
            <a:chExt cx="1861593" cy="39188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2D3C2D2-8D53-859E-8998-94D3BABB4A23}"/>
                </a:ext>
              </a:extLst>
            </p:cNvPr>
            <p:cNvGrpSpPr/>
            <p:nvPr/>
          </p:nvGrpSpPr>
          <p:grpSpPr>
            <a:xfrm>
              <a:off x="407805" y="6094775"/>
              <a:ext cx="209006" cy="391886"/>
              <a:chOff x="1119799" y="5670912"/>
              <a:chExt cx="209006" cy="39188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E114CFC-EF16-4288-F947-6FB54F939803}"/>
                  </a:ext>
                </a:extLst>
              </p:cNvPr>
              <p:cNvSpPr/>
              <p:nvPr/>
            </p:nvSpPr>
            <p:spPr>
              <a:xfrm>
                <a:off x="1119799" y="5670912"/>
                <a:ext cx="209006" cy="391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7761D8E-CB80-5653-B53C-8F4BDBA714B6}"/>
                  </a:ext>
                </a:extLst>
              </p:cNvPr>
              <p:cNvSpPr/>
              <p:nvPr/>
            </p:nvSpPr>
            <p:spPr>
              <a:xfrm flipV="1">
                <a:off x="1181745" y="5732349"/>
                <a:ext cx="85114" cy="45719"/>
              </a:xfrm>
              <a:prstGeom prst="rect">
                <a:avLst/>
              </a:prstGeom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FA1947E-DB3E-2588-BD9B-1E72D220A334}"/>
                </a:ext>
              </a:extLst>
            </p:cNvPr>
            <p:cNvGrpSpPr/>
            <p:nvPr/>
          </p:nvGrpSpPr>
          <p:grpSpPr>
            <a:xfrm>
              <a:off x="657836" y="6094775"/>
              <a:ext cx="209006" cy="391886"/>
              <a:chOff x="1119799" y="5670912"/>
              <a:chExt cx="209006" cy="39188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7DDA57C-7FDB-CC75-44F7-F0F832860473}"/>
                  </a:ext>
                </a:extLst>
              </p:cNvPr>
              <p:cNvSpPr/>
              <p:nvPr/>
            </p:nvSpPr>
            <p:spPr>
              <a:xfrm>
                <a:off x="1119799" y="5670912"/>
                <a:ext cx="209006" cy="391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9B49A83-2EEA-D165-E79D-85ED6819E92F}"/>
                  </a:ext>
                </a:extLst>
              </p:cNvPr>
              <p:cNvSpPr/>
              <p:nvPr/>
            </p:nvSpPr>
            <p:spPr>
              <a:xfrm flipV="1">
                <a:off x="1181745" y="5732349"/>
                <a:ext cx="85114" cy="45719"/>
              </a:xfrm>
              <a:prstGeom prst="rect">
                <a:avLst/>
              </a:prstGeom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43BD576-5825-49AE-B725-B0236E6D8EAE}"/>
                </a:ext>
              </a:extLst>
            </p:cNvPr>
            <p:cNvGrpSpPr/>
            <p:nvPr/>
          </p:nvGrpSpPr>
          <p:grpSpPr>
            <a:xfrm>
              <a:off x="912630" y="6094775"/>
              <a:ext cx="209006" cy="391886"/>
              <a:chOff x="1119799" y="5670912"/>
              <a:chExt cx="209006" cy="391886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70D8AEC-3527-E933-A47A-E721609914E2}"/>
                  </a:ext>
                </a:extLst>
              </p:cNvPr>
              <p:cNvSpPr/>
              <p:nvPr/>
            </p:nvSpPr>
            <p:spPr>
              <a:xfrm>
                <a:off x="1119799" y="5670912"/>
                <a:ext cx="209006" cy="391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C064854-72D6-196C-074C-59D2E975D451}"/>
                  </a:ext>
                </a:extLst>
              </p:cNvPr>
              <p:cNvSpPr/>
              <p:nvPr/>
            </p:nvSpPr>
            <p:spPr>
              <a:xfrm flipV="1">
                <a:off x="1181745" y="5732349"/>
                <a:ext cx="85114" cy="45719"/>
              </a:xfrm>
              <a:prstGeom prst="rect">
                <a:avLst/>
              </a:prstGeom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0C5BBD5-6D87-0AB7-D717-2857748184E3}"/>
                </a:ext>
              </a:extLst>
            </p:cNvPr>
            <p:cNvGrpSpPr/>
            <p:nvPr/>
          </p:nvGrpSpPr>
          <p:grpSpPr>
            <a:xfrm>
              <a:off x="1162661" y="6094775"/>
              <a:ext cx="209006" cy="391886"/>
              <a:chOff x="1119799" y="5670912"/>
              <a:chExt cx="209006" cy="391886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2C6D36A-C194-E7B2-808F-C7827B28E689}"/>
                  </a:ext>
                </a:extLst>
              </p:cNvPr>
              <p:cNvSpPr/>
              <p:nvPr/>
            </p:nvSpPr>
            <p:spPr>
              <a:xfrm>
                <a:off x="1119799" y="5670912"/>
                <a:ext cx="209006" cy="391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5B62393-0A98-087F-D533-76F3B25F5D0E}"/>
                  </a:ext>
                </a:extLst>
              </p:cNvPr>
              <p:cNvSpPr/>
              <p:nvPr/>
            </p:nvSpPr>
            <p:spPr>
              <a:xfrm flipV="1">
                <a:off x="1181745" y="5732349"/>
                <a:ext cx="85114" cy="45719"/>
              </a:xfrm>
              <a:prstGeom prst="rect">
                <a:avLst/>
              </a:prstGeom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D0B1796-3A26-A0C4-F600-DC41FCCF3C62}"/>
                </a:ext>
              </a:extLst>
            </p:cNvPr>
            <p:cNvGrpSpPr/>
            <p:nvPr/>
          </p:nvGrpSpPr>
          <p:grpSpPr>
            <a:xfrm>
              <a:off x="1810361" y="6094775"/>
              <a:ext cx="209006" cy="391886"/>
              <a:chOff x="1119799" y="5670912"/>
              <a:chExt cx="209006" cy="39188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AE480F1-5FBE-7159-D137-E22EC6819D18}"/>
                  </a:ext>
                </a:extLst>
              </p:cNvPr>
              <p:cNvSpPr/>
              <p:nvPr/>
            </p:nvSpPr>
            <p:spPr>
              <a:xfrm>
                <a:off x="1119799" y="5670912"/>
                <a:ext cx="209006" cy="391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3643433-1162-8BC8-4CFC-09B5601DBD07}"/>
                  </a:ext>
                </a:extLst>
              </p:cNvPr>
              <p:cNvSpPr/>
              <p:nvPr/>
            </p:nvSpPr>
            <p:spPr>
              <a:xfrm flipV="1">
                <a:off x="1181745" y="5732349"/>
                <a:ext cx="85114" cy="45719"/>
              </a:xfrm>
              <a:prstGeom prst="rect">
                <a:avLst/>
              </a:prstGeom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4406428-0680-51C4-325F-27E9916632E6}"/>
                </a:ext>
              </a:extLst>
            </p:cNvPr>
            <p:cNvGrpSpPr/>
            <p:nvPr/>
          </p:nvGrpSpPr>
          <p:grpSpPr>
            <a:xfrm>
              <a:off x="2060392" y="6094775"/>
              <a:ext cx="209006" cy="391886"/>
              <a:chOff x="1119799" y="5670912"/>
              <a:chExt cx="209006" cy="39188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4A4C81D-77ED-2006-7476-8F16AE91514F}"/>
                  </a:ext>
                </a:extLst>
              </p:cNvPr>
              <p:cNvSpPr/>
              <p:nvPr/>
            </p:nvSpPr>
            <p:spPr>
              <a:xfrm>
                <a:off x="1119799" y="5670912"/>
                <a:ext cx="209006" cy="391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C834022-EB0F-769D-9838-5211A42F21AB}"/>
                  </a:ext>
                </a:extLst>
              </p:cNvPr>
              <p:cNvSpPr/>
              <p:nvPr/>
            </p:nvSpPr>
            <p:spPr>
              <a:xfrm flipV="1">
                <a:off x="1181745" y="5732349"/>
                <a:ext cx="85114" cy="45719"/>
              </a:xfrm>
              <a:prstGeom prst="rect">
                <a:avLst/>
              </a:prstGeom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93CAC6F-EE81-BE30-21E3-EEA162D0918E}"/>
                </a:ext>
              </a:extLst>
            </p:cNvPr>
            <p:cNvSpPr/>
            <p:nvPr/>
          </p:nvSpPr>
          <p:spPr>
            <a:xfrm>
              <a:off x="1479367" y="6267858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61565AD-7FD6-766B-EADA-636608A7C012}"/>
                </a:ext>
              </a:extLst>
            </p:cNvPr>
            <p:cNvSpPr/>
            <p:nvPr/>
          </p:nvSpPr>
          <p:spPr>
            <a:xfrm>
              <a:off x="1556076" y="6267858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638D264-45B3-9371-F723-22A9931104CB}"/>
                </a:ext>
              </a:extLst>
            </p:cNvPr>
            <p:cNvSpPr/>
            <p:nvPr/>
          </p:nvSpPr>
          <p:spPr>
            <a:xfrm>
              <a:off x="1632786" y="6267858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0368983-A800-B125-EC8D-9ED9746532C6}"/>
              </a:ext>
            </a:extLst>
          </p:cNvPr>
          <p:cNvGrpSpPr/>
          <p:nvPr/>
        </p:nvGrpSpPr>
        <p:grpSpPr>
          <a:xfrm>
            <a:off x="2167073" y="5278558"/>
            <a:ext cx="1861593" cy="391886"/>
            <a:chOff x="407805" y="6094775"/>
            <a:chExt cx="1861593" cy="39188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AC04C43-2E4C-0894-E4F3-94C161C906B0}"/>
                </a:ext>
              </a:extLst>
            </p:cNvPr>
            <p:cNvGrpSpPr/>
            <p:nvPr/>
          </p:nvGrpSpPr>
          <p:grpSpPr>
            <a:xfrm>
              <a:off x="407805" y="6094775"/>
              <a:ext cx="209006" cy="391886"/>
              <a:chOff x="1119799" y="5670912"/>
              <a:chExt cx="209006" cy="391886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E8F32B7-BB03-E5CE-F69A-F53D5F64A71F}"/>
                  </a:ext>
                </a:extLst>
              </p:cNvPr>
              <p:cNvSpPr/>
              <p:nvPr/>
            </p:nvSpPr>
            <p:spPr>
              <a:xfrm>
                <a:off x="1119799" y="5670912"/>
                <a:ext cx="209006" cy="391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074C4A0-70EF-4534-7A0D-7C2030919C5B}"/>
                  </a:ext>
                </a:extLst>
              </p:cNvPr>
              <p:cNvSpPr/>
              <p:nvPr/>
            </p:nvSpPr>
            <p:spPr>
              <a:xfrm flipV="1">
                <a:off x="1181745" y="5732349"/>
                <a:ext cx="85114" cy="45719"/>
              </a:xfrm>
              <a:prstGeom prst="rect">
                <a:avLst/>
              </a:prstGeom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5D480CF-4611-5421-1DA4-029347F54532}"/>
                </a:ext>
              </a:extLst>
            </p:cNvPr>
            <p:cNvGrpSpPr/>
            <p:nvPr/>
          </p:nvGrpSpPr>
          <p:grpSpPr>
            <a:xfrm>
              <a:off x="657836" y="6094775"/>
              <a:ext cx="209006" cy="391886"/>
              <a:chOff x="1119799" y="5670912"/>
              <a:chExt cx="209006" cy="391886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6BEA83E-0A41-EB35-FE93-EC5E5C43F042}"/>
                  </a:ext>
                </a:extLst>
              </p:cNvPr>
              <p:cNvSpPr/>
              <p:nvPr/>
            </p:nvSpPr>
            <p:spPr>
              <a:xfrm>
                <a:off x="1119799" y="5670912"/>
                <a:ext cx="209006" cy="391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5F44AA3-7BAF-1A15-D5B5-7F106A471948}"/>
                  </a:ext>
                </a:extLst>
              </p:cNvPr>
              <p:cNvSpPr/>
              <p:nvPr/>
            </p:nvSpPr>
            <p:spPr>
              <a:xfrm flipV="1">
                <a:off x="1181745" y="5732349"/>
                <a:ext cx="85114" cy="45719"/>
              </a:xfrm>
              <a:prstGeom prst="rect">
                <a:avLst/>
              </a:prstGeom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C973DCC-33D4-3672-202A-B74FA44C9029}"/>
                </a:ext>
              </a:extLst>
            </p:cNvPr>
            <p:cNvGrpSpPr/>
            <p:nvPr/>
          </p:nvGrpSpPr>
          <p:grpSpPr>
            <a:xfrm>
              <a:off x="912630" y="6094775"/>
              <a:ext cx="209006" cy="391886"/>
              <a:chOff x="1119799" y="5670912"/>
              <a:chExt cx="209006" cy="391886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2E3F0F8-8925-9E28-BDCB-DF822095B4CE}"/>
                  </a:ext>
                </a:extLst>
              </p:cNvPr>
              <p:cNvSpPr/>
              <p:nvPr/>
            </p:nvSpPr>
            <p:spPr>
              <a:xfrm>
                <a:off x="1119799" y="5670912"/>
                <a:ext cx="209006" cy="391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7591214-BFF4-408F-9CB3-917BA266D9D3}"/>
                  </a:ext>
                </a:extLst>
              </p:cNvPr>
              <p:cNvSpPr/>
              <p:nvPr/>
            </p:nvSpPr>
            <p:spPr>
              <a:xfrm flipV="1">
                <a:off x="1181745" y="5732349"/>
                <a:ext cx="85114" cy="45719"/>
              </a:xfrm>
              <a:prstGeom prst="rect">
                <a:avLst/>
              </a:prstGeom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3876F2D-B8ED-71C6-1EBC-AA14041B2BBA}"/>
                </a:ext>
              </a:extLst>
            </p:cNvPr>
            <p:cNvGrpSpPr/>
            <p:nvPr/>
          </p:nvGrpSpPr>
          <p:grpSpPr>
            <a:xfrm>
              <a:off x="1162661" y="6094775"/>
              <a:ext cx="209006" cy="391886"/>
              <a:chOff x="1119799" y="5670912"/>
              <a:chExt cx="209006" cy="39188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74A4B8A-04DF-E5EC-03D2-B6DCBEC60E91}"/>
                  </a:ext>
                </a:extLst>
              </p:cNvPr>
              <p:cNvSpPr/>
              <p:nvPr/>
            </p:nvSpPr>
            <p:spPr>
              <a:xfrm>
                <a:off x="1119799" y="5670912"/>
                <a:ext cx="209006" cy="391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DC72873-8A89-D4A1-0590-F4E5E7D49CB4}"/>
                  </a:ext>
                </a:extLst>
              </p:cNvPr>
              <p:cNvSpPr/>
              <p:nvPr/>
            </p:nvSpPr>
            <p:spPr>
              <a:xfrm flipV="1">
                <a:off x="1181745" y="5732349"/>
                <a:ext cx="85114" cy="45719"/>
              </a:xfrm>
              <a:prstGeom prst="rect">
                <a:avLst/>
              </a:prstGeom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522B33E-0A9E-6264-7EE6-4B34B54F21A8}"/>
                </a:ext>
              </a:extLst>
            </p:cNvPr>
            <p:cNvGrpSpPr/>
            <p:nvPr/>
          </p:nvGrpSpPr>
          <p:grpSpPr>
            <a:xfrm>
              <a:off x="1810361" y="6094775"/>
              <a:ext cx="209006" cy="391886"/>
              <a:chOff x="1119799" y="5670912"/>
              <a:chExt cx="209006" cy="39188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165AAC8-BE4A-04DA-0B9B-F0D4F019F52B}"/>
                  </a:ext>
                </a:extLst>
              </p:cNvPr>
              <p:cNvSpPr/>
              <p:nvPr/>
            </p:nvSpPr>
            <p:spPr>
              <a:xfrm>
                <a:off x="1119799" y="5670912"/>
                <a:ext cx="209006" cy="391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D245B94-2F25-C555-DC20-EE1BFC685962}"/>
                  </a:ext>
                </a:extLst>
              </p:cNvPr>
              <p:cNvSpPr/>
              <p:nvPr/>
            </p:nvSpPr>
            <p:spPr>
              <a:xfrm flipV="1">
                <a:off x="1181745" y="5732349"/>
                <a:ext cx="85114" cy="45719"/>
              </a:xfrm>
              <a:prstGeom prst="rect">
                <a:avLst/>
              </a:prstGeom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5CDC2D9-64EA-9875-8B6B-314AFA557965}"/>
                </a:ext>
              </a:extLst>
            </p:cNvPr>
            <p:cNvGrpSpPr/>
            <p:nvPr/>
          </p:nvGrpSpPr>
          <p:grpSpPr>
            <a:xfrm>
              <a:off x="2060392" y="6094775"/>
              <a:ext cx="209006" cy="391886"/>
              <a:chOff x="1119799" y="5670912"/>
              <a:chExt cx="209006" cy="391886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F540208-AF32-0DFF-805C-03664DDE909A}"/>
                  </a:ext>
                </a:extLst>
              </p:cNvPr>
              <p:cNvSpPr/>
              <p:nvPr/>
            </p:nvSpPr>
            <p:spPr>
              <a:xfrm>
                <a:off x="1119799" y="5670912"/>
                <a:ext cx="209006" cy="39188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6C8BD04-2404-FA67-8369-FF617B8265C1}"/>
                  </a:ext>
                </a:extLst>
              </p:cNvPr>
              <p:cNvSpPr/>
              <p:nvPr/>
            </p:nvSpPr>
            <p:spPr>
              <a:xfrm flipV="1">
                <a:off x="1181745" y="5732349"/>
                <a:ext cx="85114" cy="45719"/>
              </a:xfrm>
              <a:prstGeom prst="rect">
                <a:avLst/>
              </a:prstGeom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DDDB4CE-BE1E-E284-DC1F-323D2984C52F}"/>
                </a:ext>
              </a:extLst>
            </p:cNvPr>
            <p:cNvSpPr/>
            <p:nvPr/>
          </p:nvSpPr>
          <p:spPr>
            <a:xfrm>
              <a:off x="1479367" y="6267858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077114B-6DBA-3E2B-4985-0B326C72C32E}"/>
                </a:ext>
              </a:extLst>
            </p:cNvPr>
            <p:cNvSpPr/>
            <p:nvPr/>
          </p:nvSpPr>
          <p:spPr>
            <a:xfrm>
              <a:off x="1556076" y="6267858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D4DD26D-6979-B440-8831-975E8F15DC98}"/>
                </a:ext>
              </a:extLst>
            </p:cNvPr>
            <p:cNvSpPr/>
            <p:nvPr/>
          </p:nvSpPr>
          <p:spPr>
            <a:xfrm>
              <a:off x="1632786" y="6267858"/>
              <a:ext cx="45719" cy="4571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AF35B5-94C1-8041-944B-D2C31357147F}"/>
              </a:ext>
            </a:extLst>
          </p:cNvPr>
          <p:cNvGrpSpPr/>
          <p:nvPr/>
        </p:nvGrpSpPr>
        <p:grpSpPr>
          <a:xfrm>
            <a:off x="2229019" y="5193956"/>
            <a:ext cx="2442659" cy="61912"/>
            <a:chOff x="469751" y="5453063"/>
            <a:chExt cx="2442659" cy="6191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D11A0B8-6CE1-5317-B1A7-D4DE4D80946F}"/>
                </a:ext>
              </a:extLst>
            </p:cNvPr>
            <p:cNvCxnSpPr/>
            <p:nvPr/>
          </p:nvCxnSpPr>
          <p:spPr>
            <a:xfrm>
              <a:off x="469751" y="5453063"/>
              <a:ext cx="0" cy="61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18B1CA3-5E82-627B-B67F-5B45C31F487E}"/>
                </a:ext>
              </a:extLst>
            </p:cNvPr>
            <p:cNvCxnSpPr/>
            <p:nvPr/>
          </p:nvCxnSpPr>
          <p:spPr>
            <a:xfrm>
              <a:off x="715664" y="5453063"/>
              <a:ext cx="0" cy="61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D20B203-BD91-BC73-900A-CC6BAC985E4B}"/>
                </a:ext>
              </a:extLst>
            </p:cNvPr>
            <p:cNvGrpSpPr/>
            <p:nvPr/>
          </p:nvGrpSpPr>
          <p:grpSpPr>
            <a:xfrm>
              <a:off x="469751" y="5453063"/>
              <a:ext cx="2442659" cy="61912"/>
              <a:chOff x="469751" y="5453063"/>
              <a:chExt cx="2442659" cy="61912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7629E046-7BFA-9816-7883-248A9C3628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751" y="5453063"/>
                <a:ext cx="24426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77187F0-7190-6E7F-41A7-741A93A45066}"/>
                  </a:ext>
                </a:extLst>
              </p:cNvPr>
              <p:cNvCxnSpPr/>
              <p:nvPr/>
            </p:nvCxnSpPr>
            <p:spPr>
              <a:xfrm>
                <a:off x="950763" y="5453063"/>
                <a:ext cx="0" cy="619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DB1A1C7-EEF3-538C-00A7-EA21385581D6}"/>
                  </a:ext>
                </a:extLst>
              </p:cNvPr>
              <p:cNvCxnSpPr/>
              <p:nvPr/>
            </p:nvCxnSpPr>
            <p:spPr>
              <a:xfrm>
                <a:off x="1196676" y="5453063"/>
                <a:ext cx="0" cy="619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D884646-B4DE-4A59-B5C0-A9636610A424}"/>
              </a:ext>
            </a:extLst>
          </p:cNvPr>
          <p:cNvGrpSpPr/>
          <p:nvPr/>
        </p:nvGrpSpPr>
        <p:grpSpPr>
          <a:xfrm>
            <a:off x="2274344" y="5154438"/>
            <a:ext cx="2467624" cy="113431"/>
            <a:chOff x="469751" y="5453063"/>
            <a:chExt cx="2467624" cy="61912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A31E325-4848-27F2-8B16-8D55B1AB8B6C}"/>
                </a:ext>
              </a:extLst>
            </p:cNvPr>
            <p:cNvCxnSpPr/>
            <p:nvPr/>
          </p:nvCxnSpPr>
          <p:spPr>
            <a:xfrm>
              <a:off x="469751" y="5453063"/>
              <a:ext cx="0" cy="6191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4101043-1E59-46C9-2BE6-1C03E56484E0}"/>
                </a:ext>
              </a:extLst>
            </p:cNvPr>
            <p:cNvCxnSpPr/>
            <p:nvPr/>
          </p:nvCxnSpPr>
          <p:spPr>
            <a:xfrm>
              <a:off x="715664" y="5453063"/>
              <a:ext cx="0" cy="6191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14C2203-C749-AC1B-9AB0-601015329A47}"/>
                </a:ext>
              </a:extLst>
            </p:cNvPr>
            <p:cNvGrpSpPr/>
            <p:nvPr/>
          </p:nvGrpSpPr>
          <p:grpSpPr>
            <a:xfrm>
              <a:off x="469751" y="5453063"/>
              <a:ext cx="2467624" cy="61912"/>
              <a:chOff x="469751" y="5453063"/>
              <a:chExt cx="2467624" cy="61912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8287B99-01EC-ABFE-3854-EE20169A9C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751" y="5453063"/>
                <a:ext cx="2467624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8FFB66E-B7D0-D7A1-EE9B-0AF945BCDBAB}"/>
                  </a:ext>
                </a:extLst>
              </p:cNvPr>
              <p:cNvCxnSpPr/>
              <p:nvPr/>
            </p:nvCxnSpPr>
            <p:spPr>
              <a:xfrm>
                <a:off x="950763" y="5453063"/>
                <a:ext cx="0" cy="6191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B7C7635-B9EA-2D15-C3D8-5C85E772FAD6}"/>
                  </a:ext>
                </a:extLst>
              </p:cNvPr>
              <p:cNvCxnSpPr/>
              <p:nvPr/>
            </p:nvCxnSpPr>
            <p:spPr>
              <a:xfrm>
                <a:off x="1196676" y="5453063"/>
                <a:ext cx="0" cy="6191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6326198-0BAB-9BC0-E6A5-966DB0B52C0E}"/>
              </a:ext>
            </a:extLst>
          </p:cNvPr>
          <p:cNvGrpSpPr/>
          <p:nvPr/>
        </p:nvGrpSpPr>
        <p:grpSpPr>
          <a:xfrm>
            <a:off x="2228625" y="5756093"/>
            <a:ext cx="2443053" cy="61912"/>
            <a:chOff x="469751" y="5453063"/>
            <a:chExt cx="2443053" cy="61912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7000FCA-C653-D177-D91E-F19B1675DB36}"/>
                </a:ext>
              </a:extLst>
            </p:cNvPr>
            <p:cNvCxnSpPr/>
            <p:nvPr/>
          </p:nvCxnSpPr>
          <p:spPr>
            <a:xfrm>
              <a:off x="469751" y="5453063"/>
              <a:ext cx="0" cy="61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5570FF1-2384-CB00-A8C6-EF379F503614}"/>
                </a:ext>
              </a:extLst>
            </p:cNvPr>
            <p:cNvCxnSpPr/>
            <p:nvPr/>
          </p:nvCxnSpPr>
          <p:spPr>
            <a:xfrm>
              <a:off x="715664" y="5453063"/>
              <a:ext cx="0" cy="61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97FFB97-EA89-DAB2-096E-ED3DE3C7934D}"/>
                </a:ext>
              </a:extLst>
            </p:cNvPr>
            <p:cNvGrpSpPr/>
            <p:nvPr/>
          </p:nvGrpSpPr>
          <p:grpSpPr>
            <a:xfrm>
              <a:off x="469751" y="5453063"/>
              <a:ext cx="2443053" cy="61912"/>
              <a:chOff x="469751" y="5453063"/>
              <a:chExt cx="2443053" cy="61912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4383CF7-0E84-1622-0601-4F9736E059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751" y="5453063"/>
                <a:ext cx="24430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0FB8861-338A-E58E-B3CD-DEF322D562D6}"/>
                  </a:ext>
                </a:extLst>
              </p:cNvPr>
              <p:cNvCxnSpPr/>
              <p:nvPr/>
            </p:nvCxnSpPr>
            <p:spPr>
              <a:xfrm>
                <a:off x="950763" y="5453063"/>
                <a:ext cx="0" cy="619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7081FF0-A858-7C60-F78F-0A36BA63ECD8}"/>
                  </a:ext>
                </a:extLst>
              </p:cNvPr>
              <p:cNvCxnSpPr/>
              <p:nvPr/>
            </p:nvCxnSpPr>
            <p:spPr>
              <a:xfrm>
                <a:off x="1196676" y="5453063"/>
                <a:ext cx="0" cy="619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5400086-B725-1307-5833-8FF2E6399B13}"/>
              </a:ext>
            </a:extLst>
          </p:cNvPr>
          <p:cNvGrpSpPr/>
          <p:nvPr/>
        </p:nvGrpSpPr>
        <p:grpSpPr>
          <a:xfrm>
            <a:off x="2273950" y="5716575"/>
            <a:ext cx="2461329" cy="113431"/>
            <a:chOff x="469751" y="5453063"/>
            <a:chExt cx="2461329" cy="61912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6EF43FD-E13D-B8AE-CE8A-1D1BF4AF3AEA}"/>
                </a:ext>
              </a:extLst>
            </p:cNvPr>
            <p:cNvCxnSpPr/>
            <p:nvPr/>
          </p:nvCxnSpPr>
          <p:spPr>
            <a:xfrm>
              <a:off x="469751" y="5453063"/>
              <a:ext cx="0" cy="6191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12FC254-D660-25CB-9AD9-C8996F6DB0A4}"/>
                </a:ext>
              </a:extLst>
            </p:cNvPr>
            <p:cNvCxnSpPr/>
            <p:nvPr/>
          </p:nvCxnSpPr>
          <p:spPr>
            <a:xfrm>
              <a:off x="715664" y="5453063"/>
              <a:ext cx="0" cy="6191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BA446A5-9AFC-F085-A46D-E83CB51F95C7}"/>
                </a:ext>
              </a:extLst>
            </p:cNvPr>
            <p:cNvGrpSpPr/>
            <p:nvPr/>
          </p:nvGrpSpPr>
          <p:grpSpPr>
            <a:xfrm>
              <a:off x="469751" y="5453063"/>
              <a:ext cx="2461329" cy="61912"/>
              <a:chOff x="469751" y="5453063"/>
              <a:chExt cx="2461329" cy="61912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92E68FE-D484-A5CB-FEF9-CD52B7B16F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751" y="5453063"/>
                <a:ext cx="2461329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5A9DD8E-AD5C-A202-9A42-B33F2D5E97DA}"/>
                  </a:ext>
                </a:extLst>
              </p:cNvPr>
              <p:cNvCxnSpPr/>
              <p:nvPr/>
            </p:nvCxnSpPr>
            <p:spPr>
              <a:xfrm>
                <a:off x="950763" y="5453063"/>
                <a:ext cx="0" cy="6191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39BC111-647F-2B9A-C45F-9F2FFD75DA2C}"/>
                  </a:ext>
                </a:extLst>
              </p:cNvPr>
              <p:cNvCxnSpPr/>
              <p:nvPr/>
            </p:nvCxnSpPr>
            <p:spPr>
              <a:xfrm>
                <a:off x="1196676" y="5453063"/>
                <a:ext cx="0" cy="6191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F43C60F-E078-0443-3038-F71995B61321}"/>
              </a:ext>
            </a:extLst>
          </p:cNvPr>
          <p:cNvGrpSpPr/>
          <p:nvPr/>
        </p:nvGrpSpPr>
        <p:grpSpPr>
          <a:xfrm>
            <a:off x="4543893" y="3581450"/>
            <a:ext cx="382771" cy="496045"/>
            <a:chOff x="3062884" y="5835323"/>
            <a:chExt cx="382771" cy="496045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1526228-2C6D-B237-240D-45056392ED82}"/>
                </a:ext>
              </a:extLst>
            </p:cNvPr>
            <p:cNvGrpSpPr/>
            <p:nvPr/>
          </p:nvGrpSpPr>
          <p:grpSpPr>
            <a:xfrm>
              <a:off x="3062884" y="5835323"/>
              <a:ext cx="382771" cy="94228"/>
              <a:chOff x="2704923" y="5574847"/>
              <a:chExt cx="382771" cy="94228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0FC409C-0414-45C6-2790-6C143783E70B}"/>
                  </a:ext>
                </a:extLst>
              </p:cNvPr>
              <p:cNvSpPr/>
              <p:nvPr/>
            </p:nvSpPr>
            <p:spPr>
              <a:xfrm>
                <a:off x="2704923" y="5574847"/>
                <a:ext cx="382771" cy="942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DB865162-CF86-9A2A-4FEB-F420F4B33FDF}"/>
                  </a:ext>
                </a:extLst>
              </p:cNvPr>
              <p:cNvSpPr/>
              <p:nvPr/>
            </p:nvSpPr>
            <p:spPr>
              <a:xfrm flipV="1">
                <a:off x="2743844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3179E09D-2E60-F946-92C3-C8D6BD916128}"/>
                  </a:ext>
                </a:extLst>
              </p:cNvPr>
              <p:cNvSpPr/>
              <p:nvPr/>
            </p:nvSpPr>
            <p:spPr>
              <a:xfrm flipV="1">
                <a:off x="2808647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D6E457C-0C3A-9C47-EF44-3B318BA5AE61}"/>
                  </a:ext>
                </a:extLst>
              </p:cNvPr>
              <p:cNvSpPr/>
              <p:nvPr/>
            </p:nvSpPr>
            <p:spPr>
              <a:xfrm flipV="1">
                <a:off x="2873450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AD27381-3E8C-A0D5-678A-B85BC91AEFDE}"/>
                  </a:ext>
                </a:extLst>
              </p:cNvPr>
              <p:cNvSpPr/>
              <p:nvPr/>
            </p:nvSpPr>
            <p:spPr>
              <a:xfrm flipV="1">
                <a:off x="2938253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CCB9D204-E1EF-720A-929E-5A4A09AE42B3}"/>
                  </a:ext>
                </a:extLst>
              </p:cNvPr>
              <p:cNvSpPr/>
              <p:nvPr/>
            </p:nvSpPr>
            <p:spPr>
              <a:xfrm flipV="1">
                <a:off x="3000032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BD54DAA-7AD8-6572-55EB-9333E348DC8C}"/>
                </a:ext>
              </a:extLst>
            </p:cNvPr>
            <p:cNvGrpSpPr/>
            <p:nvPr/>
          </p:nvGrpSpPr>
          <p:grpSpPr>
            <a:xfrm>
              <a:off x="3062884" y="5969829"/>
              <a:ext cx="382771" cy="94228"/>
              <a:chOff x="2704923" y="5574847"/>
              <a:chExt cx="382771" cy="94228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6DFB2CE-32A6-2A9B-B848-EE155C50DBFA}"/>
                  </a:ext>
                </a:extLst>
              </p:cNvPr>
              <p:cNvSpPr/>
              <p:nvPr/>
            </p:nvSpPr>
            <p:spPr>
              <a:xfrm>
                <a:off x="2704923" y="5574847"/>
                <a:ext cx="382771" cy="942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1E98FA5-4EFA-6D36-D98B-4F7682EA4D80}"/>
                  </a:ext>
                </a:extLst>
              </p:cNvPr>
              <p:cNvSpPr/>
              <p:nvPr/>
            </p:nvSpPr>
            <p:spPr>
              <a:xfrm flipV="1">
                <a:off x="2743844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739F90F-10F4-C13E-264B-F66C01806441}"/>
                  </a:ext>
                </a:extLst>
              </p:cNvPr>
              <p:cNvSpPr/>
              <p:nvPr/>
            </p:nvSpPr>
            <p:spPr>
              <a:xfrm flipV="1">
                <a:off x="2808647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1F6DD6AB-50F8-3531-DC3B-DBDF22AC740C}"/>
                  </a:ext>
                </a:extLst>
              </p:cNvPr>
              <p:cNvSpPr/>
              <p:nvPr/>
            </p:nvSpPr>
            <p:spPr>
              <a:xfrm flipV="1">
                <a:off x="2873450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7D7CE5C-46FF-27B3-00C2-39D68C622C32}"/>
                  </a:ext>
                </a:extLst>
              </p:cNvPr>
              <p:cNvSpPr/>
              <p:nvPr/>
            </p:nvSpPr>
            <p:spPr>
              <a:xfrm flipV="1">
                <a:off x="2938253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AC3DD718-8328-1C3F-CD29-B72301034258}"/>
                  </a:ext>
                </a:extLst>
              </p:cNvPr>
              <p:cNvSpPr/>
              <p:nvPr/>
            </p:nvSpPr>
            <p:spPr>
              <a:xfrm flipV="1">
                <a:off x="3000032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195E36E-CAE0-46AB-BB58-53E893069121}"/>
                </a:ext>
              </a:extLst>
            </p:cNvPr>
            <p:cNvGrpSpPr/>
            <p:nvPr/>
          </p:nvGrpSpPr>
          <p:grpSpPr>
            <a:xfrm>
              <a:off x="3062884" y="6102634"/>
              <a:ext cx="382771" cy="94228"/>
              <a:chOff x="2704923" y="5574847"/>
              <a:chExt cx="382771" cy="94228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4BB0439-92FB-895C-B099-C3EFA56E7985}"/>
                  </a:ext>
                </a:extLst>
              </p:cNvPr>
              <p:cNvSpPr/>
              <p:nvPr/>
            </p:nvSpPr>
            <p:spPr>
              <a:xfrm>
                <a:off x="2704923" y="5574847"/>
                <a:ext cx="382771" cy="942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04BD5AA3-9267-54F4-3B8A-EF544E8EB122}"/>
                  </a:ext>
                </a:extLst>
              </p:cNvPr>
              <p:cNvSpPr/>
              <p:nvPr/>
            </p:nvSpPr>
            <p:spPr>
              <a:xfrm flipV="1">
                <a:off x="2743844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06A7D7D4-07F0-2D76-F163-C43FB774BBDD}"/>
                  </a:ext>
                </a:extLst>
              </p:cNvPr>
              <p:cNvSpPr/>
              <p:nvPr/>
            </p:nvSpPr>
            <p:spPr>
              <a:xfrm flipV="1">
                <a:off x="2808647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8CA3390-F612-3B7A-FC4A-EA70CB3E3519}"/>
                  </a:ext>
                </a:extLst>
              </p:cNvPr>
              <p:cNvSpPr/>
              <p:nvPr/>
            </p:nvSpPr>
            <p:spPr>
              <a:xfrm flipV="1">
                <a:off x="2873450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B914281-F624-D890-C2A5-D02455412B5A}"/>
                  </a:ext>
                </a:extLst>
              </p:cNvPr>
              <p:cNvSpPr/>
              <p:nvPr/>
            </p:nvSpPr>
            <p:spPr>
              <a:xfrm flipV="1">
                <a:off x="2938253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C0F105D-CF9D-466C-CAA3-6C1ACF60E09A}"/>
                  </a:ext>
                </a:extLst>
              </p:cNvPr>
              <p:cNvSpPr/>
              <p:nvPr/>
            </p:nvSpPr>
            <p:spPr>
              <a:xfrm flipV="1">
                <a:off x="3000032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70726AB-21A5-6DAF-ED73-6895D8C22E87}"/>
                </a:ext>
              </a:extLst>
            </p:cNvPr>
            <p:cNvGrpSpPr/>
            <p:nvPr/>
          </p:nvGrpSpPr>
          <p:grpSpPr>
            <a:xfrm>
              <a:off x="3062884" y="6237140"/>
              <a:ext cx="382771" cy="94228"/>
              <a:chOff x="2704923" y="5574847"/>
              <a:chExt cx="382771" cy="94228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70F997E-06F3-86AC-4FE9-9523C82D0714}"/>
                  </a:ext>
                </a:extLst>
              </p:cNvPr>
              <p:cNvSpPr/>
              <p:nvPr/>
            </p:nvSpPr>
            <p:spPr>
              <a:xfrm>
                <a:off x="2704923" y="5574847"/>
                <a:ext cx="382771" cy="942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A415353-463A-C8C3-A144-D9563D3BD143}"/>
                  </a:ext>
                </a:extLst>
              </p:cNvPr>
              <p:cNvSpPr/>
              <p:nvPr/>
            </p:nvSpPr>
            <p:spPr>
              <a:xfrm flipV="1">
                <a:off x="2743844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73A2033-C905-2D80-5F64-602BF6AC8B5F}"/>
                  </a:ext>
                </a:extLst>
              </p:cNvPr>
              <p:cNvSpPr/>
              <p:nvPr/>
            </p:nvSpPr>
            <p:spPr>
              <a:xfrm flipV="1">
                <a:off x="2808647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12BB78C-DB1A-09AB-75BB-A62CD49A7172}"/>
                  </a:ext>
                </a:extLst>
              </p:cNvPr>
              <p:cNvSpPr/>
              <p:nvPr/>
            </p:nvSpPr>
            <p:spPr>
              <a:xfrm flipV="1">
                <a:off x="2873450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9B27010-EA93-6799-69A0-C6DD4E1AED57}"/>
                  </a:ext>
                </a:extLst>
              </p:cNvPr>
              <p:cNvSpPr/>
              <p:nvPr/>
            </p:nvSpPr>
            <p:spPr>
              <a:xfrm flipV="1">
                <a:off x="2938253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6548C9B-2382-A3CF-04B9-BE8543556DAB}"/>
                  </a:ext>
                </a:extLst>
              </p:cNvPr>
              <p:cNvSpPr/>
              <p:nvPr/>
            </p:nvSpPr>
            <p:spPr>
              <a:xfrm flipV="1">
                <a:off x="3000032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B959495-8059-1115-9882-92B051437667}"/>
              </a:ext>
            </a:extLst>
          </p:cNvPr>
          <p:cNvCxnSpPr>
            <a:cxnSpLocks/>
          </p:cNvCxnSpPr>
          <p:nvPr/>
        </p:nvCxnSpPr>
        <p:spPr>
          <a:xfrm>
            <a:off x="4671678" y="4081912"/>
            <a:ext cx="0" cy="167418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2F2ECC7-08DD-80A4-9AD2-D9D1769F75D4}"/>
              </a:ext>
            </a:extLst>
          </p:cNvPr>
          <p:cNvCxnSpPr>
            <a:cxnSpLocks/>
          </p:cNvCxnSpPr>
          <p:nvPr/>
        </p:nvCxnSpPr>
        <p:spPr>
          <a:xfrm>
            <a:off x="4735279" y="4081912"/>
            <a:ext cx="0" cy="1634663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AEE129C-7B91-3E95-D35E-EFB005227F87}"/>
              </a:ext>
            </a:extLst>
          </p:cNvPr>
          <p:cNvGrpSpPr/>
          <p:nvPr/>
        </p:nvGrpSpPr>
        <p:grpSpPr>
          <a:xfrm>
            <a:off x="2228625" y="4767619"/>
            <a:ext cx="2442659" cy="61912"/>
            <a:chOff x="469751" y="5453063"/>
            <a:chExt cx="2442659" cy="61912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7ED50A2-1B5F-D9D2-4FAB-F84D1833A744}"/>
                </a:ext>
              </a:extLst>
            </p:cNvPr>
            <p:cNvCxnSpPr/>
            <p:nvPr/>
          </p:nvCxnSpPr>
          <p:spPr>
            <a:xfrm>
              <a:off x="469751" y="5453063"/>
              <a:ext cx="0" cy="61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606C891-D467-F75C-0292-4761C3518128}"/>
                </a:ext>
              </a:extLst>
            </p:cNvPr>
            <p:cNvCxnSpPr/>
            <p:nvPr/>
          </p:nvCxnSpPr>
          <p:spPr>
            <a:xfrm>
              <a:off x="715664" y="5453063"/>
              <a:ext cx="0" cy="61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ECBC229A-1393-7F5B-4B9E-55EE40DC63E9}"/>
                </a:ext>
              </a:extLst>
            </p:cNvPr>
            <p:cNvGrpSpPr/>
            <p:nvPr/>
          </p:nvGrpSpPr>
          <p:grpSpPr>
            <a:xfrm>
              <a:off x="469751" y="5453063"/>
              <a:ext cx="2442659" cy="61912"/>
              <a:chOff x="469751" y="5453063"/>
              <a:chExt cx="2442659" cy="61912"/>
            </a:xfrm>
          </p:grpSpPr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3768F34-4F82-56B9-FCDD-63BDBE460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751" y="5453063"/>
                <a:ext cx="24426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3D98EB8-48EF-A63C-11C5-90BE3B3FD831}"/>
                  </a:ext>
                </a:extLst>
              </p:cNvPr>
              <p:cNvCxnSpPr/>
              <p:nvPr/>
            </p:nvCxnSpPr>
            <p:spPr>
              <a:xfrm>
                <a:off x="950763" y="5453063"/>
                <a:ext cx="0" cy="619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D1D71456-5467-DAAB-F19A-75AA8061841B}"/>
                  </a:ext>
                </a:extLst>
              </p:cNvPr>
              <p:cNvCxnSpPr/>
              <p:nvPr/>
            </p:nvCxnSpPr>
            <p:spPr>
              <a:xfrm>
                <a:off x="1196676" y="5453063"/>
                <a:ext cx="0" cy="6191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FA42CAC-E9CC-5D44-3DDA-C0F74BB5AA9B}"/>
              </a:ext>
            </a:extLst>
          </p:cNvPr>
          <p:cNvSpPr/>
          <p:nvPr/>
        </p:nvSpPr>
        <p:spPr>
          <a:xfrm>
            <a:off x="2124122" y="4829531"/>
            <a:ext cx="209006" cy="16821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73A98C6-29A3-6788-3A7F-03A0C2437FB8}"/>
              </a:ext>
            </a:extLst>
          </p:cNvPr>
          <p:cNvSpPr/>
          <p:nvPr/>
        </p:nvSpPr>
        <p:spPr>
          <a:xfrm>
            <a:off x="2370035" y="4829531"/>
            <a:ext cx="209006" cy="16821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996BB87-E0DD-0209-8AA5-670F1752FF22}"/>
              </a:ext>
            </a:extLst>
          </p:cNvPr>
          <p:cNvSpPr/>
          <p:nvPr/>
        </p:nvSpPr>
        <p:spPr>
          <a:xfrm>
            <a:off x="2615948" y="4829531"/>
            <a:ext cx="209006" cy="16821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0578664-3A8C-E0B5-2516-23A3E4AD7EB6}"/>
              </a:ext>
            </a:extLst>
          </p:cNvPr>
          <p:cNvSpPr/>
          <p:nvPr/>
        </p:nvSpPr>
        <p:spPr>
          <a:xfrm>
            <a:off x="2856256" y="4829531"/>
            <a:ext cx="209006" cy="168211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57ECDEA-DB9F-5D83-5867-CE23E55F18CC}"/>
              </a:ext>
            </a:extLst>
          </p:cNvPr>
          <p:cNvSpPr/>
          <p:nvPr/>
        </p:nvSpPr>
        <p:spPr>
          <a:xfrm>
            <a:off x="2131265" y="4425222"/>
            <a:ext cx="209006" cy="1682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2CB810E-B3B5-2089-B232-1BFED3041A4A}"/>
              </a:ext>
            </a:extLst>
          </p:cNvPr>
          <p:cNvGrpSpPr/>
          <p:nvPr/>
        </p:nvGrpSpPr>
        <p:grpSpPr>
          <a:xfrm>
            <a:off x="2273950" y="4708470"/>
            <a:ext cx="2467624" cy="113455"/>
            <a:chOff x="469751" y="5453050"/>
            <a:chExt cx="2467624" cy="61925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1019676-B561-DBCC-D978-C89DDA15B545}"/>
                </a:ext>
              </a:extLst>
            </p:cNvPr>
            <p:cNvCxnSpPr/>
            <p:nvPr/>
          </p:nvCxnSpPr>
          <p:spPr>
            <a:xfrm>
              <a:off x="469751" y="5453063"/>
              <a:ext cx="0" cy="6191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CF88BFF-8D75-BFED-3E58-AEE5B60DB50C}"/>
                </a:ext>
              </a:extLst>
            </p:cNvPr>
            <p:cNvCxnSpPr/>
            <p:nvPr/>
          </p:nvCxnSpPr>
          <p:spPr>
            <a:xfrm>
              <a:off x="715664" y="5453063"/>
              <a:ext cx="0" cy="6191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B26AB41-2F66-8924-52A6-8AA195EACA4F}"/>
                </a:ext>
              </a:extLst>
            </p:cNvPr>
            <p:cNvGrpSpPr/>
            <p:nvPr/>
          </p:nvGrpSpPr>
          <p:grpSpPr>
            <a:xfrm>
              <a:off x="469751" y="5453050"/>
              <a:ext cx="2467624" cy="61925"/>
              <a:chOff x="469751" y="5453050"/>
              <a:chExt cx="2467624" cy="61925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6AD66B69-8C98-2FD0-7D20-435407145E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9751" y="5453050"/>
                <a:ext cx="2467624" cy="0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42227171-0748-FF7A-4375-BB8399700F37}"/>
                  </a:ext>
                </a:extLst>
              </p:cNvPr>
              <p:cNvCxnSpPr/>
              <p:nvPr/>
            </p:nvCxnSpPr>
            <p:spPr>
              <a:xfrm>
                <a:off x="950763" y="5453063"/>
                <a:ext cx="0" cy="6191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B8989D94-74F2-00C9-438B-1D86D3B33F92}"/>
                  </a:ext>
                </a:extLst>
              </p:cNvPr>
              <p:cNvCxnSpPr/>
              <p:nvPr/>
            </p:nvCxnSpPr>
            <p:spPr>
              <a:xfrm>
                <a:off x="1196676" y="5453063"/>
                <a:ext cx="0" cy="61912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10A0B55-E48B-61FB-FDDD-938FC0022561}"/>
              </a:ext>
            </a:extLst>
          </p:cNvPr>
          <p:cNvSpPr/>
          <p:nvPr/>
        </p:nvSpPr>
        <p:spPr>
          <a:xfrm>
            <a:off x="2377178" y="4425222"/>
            <a:ext cx="209006" cy="1682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087AB0E-63E9-D651-8160-ACD2E192D95A}"/>
              </a:ext>
            </a:extLst>
          </p:cNvPr>
          <p:cNvGrpSpPr/>
          <p:nvPr/>
        </p:nvGrpSpPr>
        <p:grpSpPr>
          <a:xfrm>
            <a:off x="2225967" y="4355091"/>
            <a:ext cx="2442659" cy="61912"/>
            <a:chOff x="469751" y="5453063"/>
            <a:chExt cx="2442659" cy="61912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FE63E11-2A01-0A83-7872-7E4839092C74}"/>
                </a:ext>
              </a:extLst>
            </p:cNvPr>
            <p:cNvCxnSpPr/>
            <p:nvPr/>
          </p:nvCxnSpPr>
          <p:spPr>
            <a:xfrm>
              <a:off x="469751" y="5453063"/>
              <a:ext cx="0" cy="61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B50DFC6-C4CB-A27A-1916-6B6CB6309102}"/>
                </a:ext>
              </a:extLst>
            </p:cNvPr>
            <p:cNvCxnSpPr/>
            <p:nvPr/>
          </p:nvCxnSpPr>
          <p:spPr>
            <a:xfrm>
              <a:off x="715664" y="5453063"/>
              <a:ext cx="0" cy="61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3F4A5F8-E4BF-9109-9126-A13E3BFB44CF}"/>
                </a:ext>
              </a:extLst>
            </p:cNvPr>
            <p:cNvCxnSpPr>
              <a:cxnSpLocks/>
            </p:cNvCxnSpPr>
            <p:nvPr/>
          </p:nvCxnSpPr>
          <p:spPr>
            <a:xfrm>
              <a:off x="469751" y="5453063"/>
              <a:ext cx="244265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5E0F9AF-C272-B8B0-6188-98A0F190C4ED}"/>
              </a:ext>
            </a:extLst>
          </p:cNvPr>
          <p:cNvGrpSpPr/>
          <p:nvPr/>
        </p:nvGrpSpPr>
        <p:grpSpPr>
          <a:xfrm>
            <a:off x="2268911" y="4307847"/>
            <a:ext cx="2467624" cy="113455"/>
            <a:chOff x="469751" y="5453050"/>
            <a:chExt cx="2467624" cy="61925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6BC18C0-CB58-103E-826A-B32F4F4162C1}"/>
                </a:ext>
              </a:extLst>
            </p:cNvPr>
            <p:cNvCxnSpPr/>
            <p:nvPr/>
          </p:nvCxnSpPr>
          <p:spPr>
            <a:xfrm>
              <a:off x="469751" y="5453063"/>
              <a:ext cx="0" cy="6191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0F87A4E-A7AA-5AF9-BD80-6CF3E1096C31}"/>
                </a:ext>
              </a:extLst>
            </p:cNvPr>
            <p:cNvCxnSpPr/>
            <p:nvPr/>
          </p:nvCxnSpPr>
          <p:spPr>
            <a:xfrm>
              <a:off x="715664" y="5453063"/>
              <a:ext cx="0" cy="6191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3CA15C4-93D8-0375-E676-DD8F1CD09694}"/>
                </a:ext>
              </a:extLst>
            </p:cNvPr>
            <p:cNvCxnSpPr>
              <a:cxnSpLocks/>
            </p:cNvCxnSpPr>
            <p:nvPr/>
          </p:nvCxnSpPr>
          <p:spPr>
            <a:xfrm>
              <a:off x="469751" y="5453050"/>
              <a:ext cx="2467624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13D87CF-2FD3-99F9-B2D6-E4B692A8079F}"/>
              </a:ext>
            </a:extLst>
          </p:cNvPr>
          <p:cNvGrpSpPr/>
          <p:nvPr/>
        </p:nvGrpSpPr>
        <p:grpSpPr>
          <a:xfrm>
            <a:off x="5598011" y="4109851"/>
            <a:ext cx="209006" cy="391886"/>
            <a:chOff x="4218808" y="4730441"/>
            <a:chExt cx="209006" cy="391886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2B502B9-26E9-3BAF-391D-D9EA6928B4AD}"/>
                </a:ext>
              </a:extLst>
            </p:cNvPr>
            <p:cNvSpPr/>
            <p:nvPr/>
          </p:nvSpPr>
          <p:spPr>
            <a:xfrm>
              <a:off x="4218808" y="4730441"/>
              <a:ext cx="209006" cy="391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F73882E2-5072-8673-63B1-FCE7FAAF618A}"/>
                </a:ext>
              </a:extLst>
            </p:cNvPr>
            <p:cNvGrpSpPr/>
            <p:nvPr/>
          </p:nvGrpSpPr>
          <p:grpSpPr>
            <a:xfrm>
              <a:off x="4363793" y="4730441"/>
              <a:ext cx="33337" cy="391886"/>
              <a:chOff x="4363793" y="4730441"/>
              <a:chExt cx="33337" cy="391886"/>
            </a:xfrm>
          </p:grpSpPr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3E3BA86C-CD5A-13F3-66E5-2A4F46941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7130" y="4730441"/>
                <a:ext cx="0" cy="3918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FF98F788-415B-4008-6AC2-39848E411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0462" y="4730441"/>
                <a:ext cx="0" cy="3918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F94B2017-392B-C599-9B8A-854150DD5C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3793" y="4730441"/>
                <a:ext cx="0" cy="3918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58C0F58-448B-B791-724A-DE11AB22EE1B}"/>
              </a:ext>
            </a:extLst>
          </p:cNvPr>
          <p:cNvGrpSpPr/>
          <p:nvPr/>
        </p:nvGrpSpPr>
        <p:grpSpPr>
          <a:xfrm>
            <a:off x="5850415" y="4109851"/>
            <a:ext cx="209006" cy="391886"/>
            <a:chOff x="4218808" y="4730441"/>
            <a:chExt cx="209006" cy="391886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D0A62F1-3EFB-7DCC-D3D0-B664057540CC}"/>
                </a:ext>
              </a:extLst>
            </p:cNvPr>
            <p:cNvSpPr/>
            <p:nvPr/>
          </p:nvSpPr>
          <p:spPr>
            <a:xfrm>
              <a:off x="4218808" y="4730441"/>
              <a:ext cx="209006" cy="391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C9CD5DE-AFFD-0895-0D35-6D566518AB0D}"/>
                </a:ext>
              </a:extLst>
            </p:cNvPr>
            <p:cNvGrpSpPr/>
            <p:nvPr/>
          </p:nvGrpSpPr>
          <p:grpSpPr>
            <a:xfrm>
              <a:off x="4363793" y="4730441"/>
              <a:ext cx="33337" cy="391886"/>
              <a:chOff x="4363793" y="4730441"/>
              <a:chExt cx="33337" cy="391886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4662A533-82FA-BFAF-B035-6F6E87622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7130" y="4730441"/>
                <a:ext cx="0" cy="3918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2566B310-E0C9-2711-56A5-E3D873EA5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0462" y="4730441"/>
                <a:ext cx="0" cy="3918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1EC56CC-639C-A24C-135C-6AD5DFFA25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3793" y="4730441"/>
                <a:ext cx="0" cy="3918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6FFCCBC7-C967-1419-D887-520C6A1909DD}"/>
              </a:ext>
            </a:extLst>
          </p:cNvPr>
          <p:cNvGrpSpPr/>
          <p:nvPr/>
        </p:nvGrpSpPr>
        <p:grpSpPr>
          <a:xfrm>
            <a:off x="6081543" y="3604864"/>
            <a:ext cx="382771" cy="228734"/>
            <a:chOff x="4060907" y="3970139"/>
            <a:chExt cx="382771" cy="22873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548DF13-8F5B-10D1-99B9-8E9A92CFA58C}"/>
                </a:ext>
              </a:extLst>
            </p:cNvPr>
            <p:cNvGrpSpPr/>
            <p:nvPr/>
          </p:nvGrpSpPr>
          <p:grpSpPr>
            <a:xfrm>
              <a:off x="4060907" y="3970139"/>
              <a:ext cx="382771" cy="94228"/>
              <a:chOff x="2704923" y="5574847"/>
              <a:chExt cx="382771" cy="94228"/>
            </a:xfrm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C015FBA8-C830-7D6A-F106-49DFAC34E300}"/>
                  </a:ext>
                </a:extLst>
              </p:cNvPr>
              <p:cNvSpPr/>
              <p:nvPr/>
            </p:nvSpPr>
            <p:spPr>
              <a:xfrm>
                <a:off x="2704923" y="5574847"/>
                <a:ext cx="382771" cy="942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8D52DE63-069C-00DA-058D-0A6B7EA13A39}"/>
                  </a:ext>
                </a:extLst>
              </p:cNvPr>
              <p:cNvSpPr/>
              <p:nvPr/>
            </p:nvSpPr>
            <p:spPr>
              <a:xfrm flipV="1">
                <a:off x="2743844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618B8CC-7FF1-4B87-3475-7AAC5F1B6FE3}"/>
                  </a:ext>
                </a:extLst>
              </p:cNvPr>
              <p:cNvSpPr/>
              <p:nvPr/>
            </p:nvSpPr>
            <p:spPr>
              <a:xfrm flipV="1">
                <a:off x="2808647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405515D7-2E15-1D91-42E7-D95A99DCCB91}"/>
                  </a:ext>
                </a:extLst>
              </p:cNvPr>
              <p:cNvSpPr/>
              <p:nvPr/>
            </p:nvSpPr>
            <p:spPr>
              <a:xfrm flipV="1">
                <a:off x="2873450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BA12D60A-6254-C155-3E63-541877F755FE}"/>
                  </a:ext>
                </a:extLst>
              </p:cNvPr>
              <p:cNvSpPr/>
              <p:nvPr/>
            </p:nvSpPr>
            <p:spPr>
              <a:xfrm flipV="1">
                <a:off x="2938253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C70F662F-1E02-B465-561F-7A4B0A430F78}"/>
                  </a:ext>
                </a:extLst>
              </p:cNvPr>
              <p:cNvSpPr/>
              <p:nvPr/>
            </p:nvSpPr>
            <p:spPr>
              <a:xfrm flipV="1">
                <a:off x="3000032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1615418A-494B-5728-8DEC-97ACAC352423}"/>
                </a:ext>
              </a:extLst>
            </p:cNvPr>
            <p:cNvGrpSpPr/>
            <p:nvPr/>
          </p:nvGrpSpPr>
          <p:grpSpPr>
            <a:xfrm>
              <a:off x="4060907" y="4104645"/>
              <a:ext cx="382771" cy="94228"/>
              <a:chOff x="2704923" y="5574847"/>
              <a:chExt cx="382771" cy="94228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D14832B7-06E1-1A0B-F202-F8C65D2515AB}"/>
                  </a:ext>
                </a:extLst>
              </p:cNvPr>
              <p:cNvSpPr/>
              <p:nvPr/>
            </p:nvSpPr>
            <p:spPr>
              <a:xfrm>
                <a:off x="2704923" y="5574847"/>
                <a:ext cx="382771" cy="942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9FE4E384-E612-7377-668C-A46D20C4E58A}"/>
                  </a:ext>
                </a:extLst>
              </p:cNvPr>
              <p:cNvSpPr/>
              <p:nvPr/>
            </p:nvSpPr>
            <p:spPr>
              <a:xfrm flipV="1">
                <a:off x="2743844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1814E0F3-D717-57C1-34FF-7FD5BA519232}"/>
                  </a:ext>
                </a:extLst>
              </p:cNvPr>
              <p:cNvSpPr/>
              <p:nvPr/>
            </p:nvSpPr>
            <p:spPr>
              <a:xfrm flipV="1">
                <a:off x="2808647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A1AE856-BEAF-D35E-52BB-B3CADBC701E3}"/>
                  </a:ext>
                </a:extLst>
              </p:cNvPr>
              <p:cNvSpPr/>
              <p:nvPr/>
            </p:nvSpPr>
            <p:spPr>
              <a:xfrm flipV="1">
                <a:off x="2873450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B760F0F6-00FE-63AB-18D6-1BDC7A8DBF8C}"/>
                  </a:ext>
                </a:extLst>
              </p:cNvPr>
              <p:cNvSpPr/>
              <p:nvPr/>
            </p:nvSpPr>
            <p:spPr>
              <a:xfrm flipV="1">
                <a:off x="2938253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0B724A1F-782D-0A3E-D064-4ECA12FC5496}"/>
                  </a:ext>
                </a:extLst>
              </p:cNvPr>
              <p:cNvSpPr/>
              <p:nvPr/>
            </p:nvSpPr>
            <p:spPr>
              <a:xfrm flipV="1">
                <a:off x="3000032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13C07B5-3ABC-AEAA-7AE8-E707F9C768F0}"/>
              </a:ext>
            </a:extLst>
          </p:cNvPr>
          <p:cNvGrpSpPr/>
          <p:nvPr/>
        </p:nvGrpSpPr>
        <p:grpSpPr>
          <a:xfrm>
            <a:off x="5416363" y="4034180"/>
            <a:ext cx="831738" cy="61912"/>
            <a:chOff x="4154742" y="6002436"/>
            <a:chExt cx="831738" cy="61912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ECFB690-546A-3A78-87CC-713772AB8EEB}"/>
                </a:ext>
              </a:extLst>
            </p:cNvPr>
            <p:cNvCxnSpPr>
              <a:cxnSpLocks/>
            </p:cNvCxnSpPr>
            <p:nvPr/>
          </p:nvCxnSpPr>
          <p:spPr>
            <a:xfrm>
              <a:off x="4154742" y="6002436"/>
              <a:ext cx="0" cy="61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505AA49-45DD-0C37-ED32-7A970E1D29F6}"/>
                </a:ext>
              </a:extLst>
            </p:cNvPr>
            <p:cNvCxnSpPr>
              <a:cxnSpLocks/>
            </p:cNvCxnSpPr>
            <p:nvPr/>
          </p:nvCxnSpPr>
          <p:spPr>
            <a:xfrm>
              <a:off x="4157041" y="6002436"/>
              <a:ext cx="8294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38F2E1F6-A583-0B0E-6099-C39D959D58E1}"/>
                </a:ext>
              </a:extLst>
            </p:cNvPr>
            <p:cNvCxnSpPr>
              <a:cxnSpLocks/>
            </p:cNvCxnSpPr>
            <p:nvPr/>
          </p:nvCxnSpPr>
          <p:spPr>
            <a:xfrm>
              <a:off x="4371436" y="6002436"/>
              <a:ext cx="0" cy="619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39578E8-27C5-F912-83D1-421D99531922}"/>
              </a:ext>
            </a:extLst>
          </p:cNvPr>
          <p:cNvGrpSpPr/>
          <p:nvPr/>
        </p:nvGrpSpPr>
        <p:grpSpPr>
          <a:xfrm>
            <a:off x="5457825" y="3996420"/>
            <a:ext cx="858640" cy="113431"/>
            <a:chOff x="4150999" y="6002436"/>
            <a:chExt cx="858640" cy="61912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398F1A4-CA4B-B084-C56C-169BB7A8C23C}"/>
                </a:ext>
              </a:extLst>
            </p:cNvPr>
            <p:cNvCxnSpPr>
              <a:cxnSpLocks/>
            </p:cNvCxnSpPr>
            <p:nvPr/>
          </p:nvCxnSpPr>
          <p:spPr>
            <a:xfrm>
              <a:off x="4154742" y="6002436"/>
              <a:ext cx="0" cy="6191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43FE2E8-8D93-A493-6F98-1E20E4D6639E}"/>
                </a:ext>
              </a:extLst>
            </p:cNvPr>
            <p:cNvCxnSpPr>
              <a:cxnSpLocks/>
            </p:cNvCxnSpPr>
            <p:nvPr/>
          </p:nvCxnSpPr>
          <p:spPr>
            <a:xfrm>
              <a:off x="4150999" y="6002436"/>
              <a:ext cx="85864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B97CE544-022C-15D4-B909-8C64D6F214EC}"/>
                </a:ext>
              </a:extLst>
            </p:cNvPr>
            <p:cNvCxnSpPr>
              <a:cxnSpLocks/>
            </p:cNvCxnSpPr>
            <p:nvPr/>
          </p:nvCxnSpPr>
          <p:spPr>
            <a:xfrm>
              <a:off x="4371436" y="6002436"/>
              <a:ext cx="0" cy="6191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DFF4018-4291-8CBA-ED25-C3FAE693D674}"/>
              </a:ext>
            </a:extLst>
          </p:cNvPr>
          <p:cNvCxnSpPr>
            <a:cxnSpLocks/>
          </p:cNvCxnSpPr>
          <p:nvPr/>
        </p:nvCxnSpPr>
        <p:spPr>
          <a:xfrm>
            <a:off x="6248101" y="3843572"/>
            <a:ext cx="0" cy="19060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C51C2C33-C7C8-86E1-5419-0271C0F2C059}"/>
              </a:ext>
            </a:extLst>
          </p:cNvPr>
          <p:cNvCxnSpPr>
            <a:cxnSpLocks/>
          </p:cNvCxnSpPr>
          <p:nvPr/>
        </p:nvCxnSpPr>
        <p:spPr>
          <a:xfrm>
            <a:off x="6316465" y="3843572"/>
            <a:ext cx="0" cy="15284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E02F629-3CD0-F1B0-033A-1D565FBEB9B5}"/>
              </a:ext>
            </a:extLst>
          </p:cNvPr>
          <p:cNvGrpSpPr/>
          <p:nvPr/>
        </p:nvGrpSpPr>
        <p:grpSpPr>
          <a:xfrm>
            <a:off x="4749301" y="3474926"/>
            <a:ext cx="1424533" cy="113431"/>
            <a:chOff x="3908829" y="6002436"/>
            <a:chExt cx="1100810" cy="61912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757F14C0-51F0-E667-96E7-A5AB0C66759B}"/>
                </a:ext>
              </a:extLst>
            </p:cNvPr>
            <p:cNvCxnSpPr>
              <a:cxnSpLocks/>
            </p:cNvCxnSpPr>
            <p:nvPr/>
          </p:nvCxnSpPr>
          <p:spPr>
            <a:xfrm>
              <a:off x="3908829" y="6002436"/>
              <a:ext cx="0" cy="6191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C6970FE-3158-C24E-7ECC-C9028BEB9912}"/>
                </a:ext>
              </a:extLst>
            </p:cNvPr>
            <p:cNvCxnSpPr>
              <a:cxnSpLocks/>
            </p:cNvCxnSpPr>
            <p:nvPr/>
          </p:nvCxnSpPr>
          <p:spPr>
            <a:xfrm>
              <a:off x="3908829" y="6002436"/>
              <a:ext cx="110081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63BFBC4-34A4-7282-0DDE-B06039F23347}"/>
                </a:ext>
              </a:extLst>
            </p:cNvPr>
            <p:cNvCxnSpPr>
              <a:cxnSpLocks/>
            </p:cNvCxnSpPr>
            <p:nvPr/>
          </p:nvCxnSpPr>
          <p:spPr>
            <a:xfrm>
              <a:off x="5009639" y="6002436"/>
              <a:ext cx="0" cy="6191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10AFAFA-229E-7653-D3E0-0DC3B4F6918F}"/>
              </a:ext>
            </a:extLst>
          </p:cNvPr>
          <p:cNvGrpSpPr/>
          <p:nvPr/>
        </p:nvGrpSpPr>
        <p:grpSpPr>
          <a:xfrm>
            <a:off x="4823568" y="3409406"/>
            <a:ext cx="1424533" cy="178952"/>
            <a:chOff x="3908829" y="6002436"/>
            <a:chExt cx="1100810" cy="61912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B65DBD2-0C18-597D-6B61-E65E6A92A2AD}"/>
                </a:ext>
              </a:extLst>
            </p:cNvPr>
            <p:cNvCxnSpPr>
              <a:cxnSpLocks/>
            </p:cNvCxnSpPr>
            <p:nvPr/>
          </p:nvCxnSpPr>
          <p:spPr>
            <a:xfrm>
              <a:off x="3908829" y="6002436"/>
              <a:ext cx="0" cy="6191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1264237E-DA9B-5AF4-44FC-31124376227F}"/>
                </a:ext>
              </a:extLst>
            </p:cNvPr>
            <p:cNvCxnSpPr>
              <a:cxnSpLocks/>
            </p:cNvCxnSpPr>
            <p:nvPr/>
          </p:nvCxnSpPr>
          <p:spPr>
            <a:xfrm>
              <a:off x="3908829" y="6002436"/>
              <a:ext cx="1100810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D38EA8CB-6D24-B13D-5B53-F9B2CAA0B0A8}"/>
                </a:ext>
              </a:extLst>
            </p:cNvPr>
            <p:cNvCxnSpPr>
              <a:cxnSpLocks/>
            </p:cNvCxnSpPr>
            <p:nvPr/>
          </p:nvCxnSpPr>
          <p:spPr>
            <a:xfrm>
              <a:off x="5009639" y="6002436"/>
              <a:ext cx="0" cy="6191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FAEB7359-ED9E-71CF-0B56-4E7DE3E9CC41}"/>
              </a:ext>
            </a:extLst>
          </p:cNvPr>
          <p:cNvSpPr txBox="1"/>
          <p:nvPr/>
        </p:nvSpPr>
        <p:spPr>
          <a:xfrm>
            <a:off x="5529043" y="4468800"/>
            <a:ext cx="3513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SMC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80E15DAB-4894-3049-4775-C31BFCDE5DA0}"/>
              </a:ext>
            </a:extLst>
          </p:cNvPr>
          <p:cNvSpPr txBox="1"/>
          <p:nvPr/>
        </p:nvSpPr>
        <p:spPr>
          <a:xfrm>
            <a:off x="5775511" y="4468800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SMC/LCU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80652FF-504C-1816-8BEC-C595FE6572B8}"/>
              </a:ext>
            </a:extLst>
          </p:cNvPr>
          <p:cNvSpPr txBox="1"/>
          <p:nvPr/>
        </p:nvSpPr>
        <p:spPr>
          <a:xfrm>
            <a:off x="5525627" y="4551542"/>
            <a:ext cx="117532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Station Management Computer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AAD12884-EA23-125E-A2D2-26941D481805}"/>
              </a:ext>
            </a:extLst>
          </p:cNvPr>
          <p:cNvSpPr txBox="1"/>
          <p:nvPr/>
        </p:nvSpPr>
        <p:spPr>
          <a:xfrm>
            <a:off x="2044519" y="4965601"/>
            <a:ext cx="10182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Induction Loop System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409430E-410A-5972-BF5D-3D07C6EE07BD}"/>
              </a:ext>
            </a:extLst>
          </p:cNvPr>
          <p:cNvSpPr txBox="1"/>
          <p:nvPr/>
        </p:nvSpPr>
        <p:spPr>
          <a:xfrm>
            <a:off x="2044519" y="6253814"/>
            <a:ext cx="12266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Constant Current Regulators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8B59AE7E-D26F-0921-25A5-F0E8CEF76150}"/>
              </a:ext>
            </a:extLst>
          </p:cNvPr>
          <p:cNvSpPr txBox="1"/>
          <p:nvPr/>
        </p:nvSpPr>
        <p:spPr>
          <a:xfrm>
            <a:off x="2044519" y="4564558"/>
            <a:ext cx="1200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Generator Control ( DI/DO )</a:t>
            </a:r>
          </a:p>
        </p:txBody>
      </p:sp>
      <p:sp>
        <p:nvSpPr>
          <p:cNvPr id="208" name="Left Brace 207">
            <a:extLst>
              <a:ext uri="{FF2B5EF4-FFF2-40B4-BE49-F238E27FC236}">
                <a16:creationId xmlns:a16="http://schemas.microsoft.com/office/drawing/2014/main" id="{874481B5-3F83-A879-3EF2-4B34AA2F0A61}"/>
              </a:ext>
            </a:extLst>
          </p:cNvPr>
          <p:cNvSpPr/>
          <p:nvPr/>
        </p:nvSpPr>
        <p:spPr>
          <a:xfrm>
            <a:off x="1907178" y="4226989"/>
            <a:ext cx="127270" cy="4418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Left Brace 208">
            <a:extLst>
              <a:ext uri="{FF2B5EF4-FFF2-40B4-BE49-F238E27FC236}">
                <a16:creationId xmlns:a16="http://schemas.microsoft.com/office/drawing/2014/main" id="{4BCD549B-B84A-ABE3-F888-BAE9551C7425}"/>
              </a:ext>
            </a:extLst>
          </p:cNvPr>
          <p:cNvSpPr/>
          <p:nvPr/>
        </p:nvSpPr>
        <p:spPr>
          <a:xfrm>
            <a:off x="1907178" y="4708494"/>
            <a:ext cx="127270" cy="4418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Left Brace 209">
            <a:extLst>
              <a:ext uri="{FF2B5EF4-FFF2-40B4-BE49-F238E27FC236}">
                <a16:creationId xmlns:a16="http://schemas.microsoft.com/office/drawing/2014/main" id="{D0472103-6811-3C89-FCC0-108170B79F37}"/>
              </a:ext>
            </a:extLst>
          </p:cNvPr>
          <p:cNvSpPr/>
          <p:nvPr/>
        </p:nvSpPr>
        <p:spPr>
          <a:xfrm>
            <a:off x="1907177" y="5187275"/>
            <a:ext cx="136077" cy="12191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AA31108-9B43-9589-0DC0-408733667403}"/>
              </a:ext>
            </a:extLst>
          </p:cNvPr>
          <p:cNvSpPr txBox="1"/>
          <p:nvPr/>
        </p:nvSpPr>
        <p:spPr>
          <a:xfrm>
            <a:off x="331760" y="4347893"/>
            <a:ext cx="15696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Operating and monitoring Generators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6A55CA3-9D51-E47C-D3F1-B7C8A54EDA85}"/>
              </a:ext>
            </a:extLst>
          </p:cNvPr>
          <p:cNvSpPr txBox="1"/>
          <p:nvPr/>
        </p:nvSpPr>
        <p:spPr>
          <a:xfrm>
            <a:off x="291684" y="4833997"/>
            <a:ext cx="16097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CVD/Vehicle Presence detection loops.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E18FA6E-F2E8-C001-6329-30DE310C4943}"/>
              </a:ext>
            </a:extLst>
          </p:cNvPr>
          <p:cNvSpPr txBox="1"/>
          <p:nvPr/>
        </p:nvSpPr>
        <p:spPr>
          <a:xfrm>
            <a:off x="812660" y="5696825"/>
            <a:ext cx="10887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Airfield Ground Lightings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EB3568C8-5942-9004-F5B6-C4846C3619AC}"/>
              </a:ext>
            </a:extLst>
          </p:cNvPr>
          <p:cNvSpPr/>
          <p:nvPr/>
        </p:nvSpPr>
        <p:spPr>
          <a:xfrm>
            <a:off x="156754" y="3219993"/>
            <a:ext cx="4832249" cy="3324497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5DFFE72-4F61-6CED-B4BD-B6CA0C597895}"/>
              </a:ext>
            </a:extLst>
          </p:cNvPr>
          <p:cNvSpPr txBox="1"/>
          <p:nvPr/>
        </p:nvSpPr>
        <p:spPr>
          <a:xfrm>
            <a:off x="128736" y="6340069"/>
            <a:ext cx="5822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Substation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9982830-5A48-228B-FDCC-EA258411FC65}"/>
              </a:ext>
            </a:extLst>
          </p:cNvPr>
          <p:cNvSpPr txBox="1"/>
          <p:nvPr/>
        </p:nvSpPr>
        <p:spPr>
          <a:xfrm>
            <a:off x="3816531" y="3512021"/>
            <a:ext cx="6735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Concentrator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56A5FC49-EF01-D7AC-0699-2F3FCB83ACA9}"/>
              </a:ext>
            </a:extLst>
          </p:cNvPr>
          <p:cNvSpPr/>
          <p:nvPr/>
        </p:nvSpPr>
        <p:spPr>
          <a:xfrm>
            <a:off x="5016657" y="3219993"/>
            <a:ext cx="2154932" cy="3324497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7CAF680E-699A-2218-7B6D-8458AF1A3B80}"/>
              </a:ext>
            </a:extLst>
          </p:cNvPr>
          <p:cNvSpPr txBox="1"/>
          <p:nvPr/>
        </p:nvSpPr>
        <p:spPr>
          <a:xfrm>
            <a:off x="5012669" y="6327967"/>
            <a:ext cx="11224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Substation Control Room</a:t>
            </a: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30B9B6F7-6897-7B77-9FA5-FBF92D8B9418}"/>
              </a:ext>
            </a:extLst>
          </p:cNvPr>
          <p:cNvGrpSpPr/>
          <p:nvPr/>
        </p:nvGrpSpPr>
        <p:grpSpPr>
          <a:xfrm>
            <a:off x="5362568" y="4108088"/>
            <a:ext cx="209006" cy="391886"/>
            <a:chOff x="4218808" y="4730441"/>
            <a:chExt cx="209006" cy="391886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022F6F2-5564-E14A-B1FF-BA35A2AB281D}"/>
                </a:ext>
              </a:extLst>
            </p:cNvPr>
            <p:cNvSpPr/>
            <p:nvPr/>
          </p:nvSpPr>
          <p:spPr>
            <a:xfrm>
              <a:off x="4218808" y="4730441"/>
              <a:ext cx="209006" cy="3918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9D461303-8A40-6157-2694-48703400D55B}"/>
                </a:ext>
              </a:extLst>
            </p:cNvPr>
            <p:cNvGrpSpPr/>
            <p:nvPr/>
          </p:nvGrpSpPr>
          <p:grpSpPr>
            <a:xfrm>
              <a:off x="4363793" y="4730441"/>
              <a:ext cx="33337" cy="391886"/>
              <a:chOff x="4363793" y="4730441"/>
              <a:chExt cx="33337" cy="391886"/>
            </a:xfrm>
          </p:grpSpPr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3F7D6B63-A93D-30BA-251E-C3DB07BC1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7130" y="4730441"/>
                <a:ext cx="0" cy="3918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322F8EE1-AEEF-1DF4-E9B1-BF7FFCE766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0462" y="4730441"/>
                <a:ext cx="0" cy="3918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DC77F95E-9E23-C8BD-6715-E87A20786D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3793" y="4730441"/>
                <a:ext cx="0" cy="3918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564EBB26-543C-6F58-0A7A-555F899771F3}"/>
              </a:ext>
            </a:extLst>
          </p:cNvPr>
          <p:cNvSpPr txBox="1"/>
          <p:nvPr/>
        </p:nvSpPr>
        <p:spPr>
          <a:xfrm>
            <a:off x="5308149" y="4468799"/>
            <a:ext cx="3337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EDB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82DE785-79D0-77F4-0079-1D1A64E08348}"/>
              </a:ext>
            </a:extLst>
          </p:cNvPr>
          <p:cNvSpPr txBox="1"/>
          <p:nvPr/>
        </p:nvSpPr>
        <p:spPr>
          <a:xfrm>
            <a:off x="5308149" y="4641196"/>
            <a:ext cx="6912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Event Data Base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F448EB0-E5EA-402A-1744-5CD720FB6843}"/>
              </a:ext>
            </a:extLst>
          </p:cNvPr>
          <p:cNvGrpSpPr/>
          <p:nvPr/>
        </p:nvGrpSpPr>
        <p:grpSpPr>
          <a:xfrm>
            <a:off x="279770" y="2154213"/>
            <a:ext cx="209006" cy="391886"/>
            <a:chOff x="4218808" y="4730441"/>
            <a:chExt cx="209006" cy="391886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73AA58DC-DB16-4BEB-6B77-EBCC2497268F}"/>
                </a:ext>
              </a:extLst>
            </p:cNvPr>
            <p:cNvSpPr/>
            <p:nvPr/>
          </p:nvSpPr>
          <p:spPr>
            <a:xfrm>
              <a:off x="4218808" y="4730441"/>
              <a:ext cx="209006" cy="391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42A3F9DF-2E38-86B7-F1BD-4A321C05DFB5}"/>
                </a:ext>
              </a:extLst>
            </p:cNvPr>
            <p:cNvGrpSpPr/>
            <p:nvPr/>
          </p:nvGrpSpPr>
          <p:grpSpPr>
            <a:xfrm>
              <a:off x="4363793" y="4730441"/>
              <a:ext cx="33337" cy="391886"/>
              <a:chOff x="4363793" y="4730441"/>
              <a:chExt cx="33337" cy="391886"/>
            </a:xfrm>
          </p:grpSpPr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01B497A-4235-8D0B-1D5E-36304527C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7130" y="4730441"/>
                <a:ext cx="0" cy="3918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43EBA167-7269-EE3C-2136-54DF139FEA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0462" y="4730441"/>
                <a:ext cx="0" cy="3918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298AFC64-9424-F9FA-6749-418829AD00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3793" y="4730441"/>
                <a:ext cx="0" cy="3918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AB07B53-E272-5AFA-74FD-A593CDBFBCB8}"/>
              </a:ext>
            </a:extLst>
          </p:cNvPr>
          <p:cNvGrpSpPr/>
          <p:nvPr/>
        </p:nvGrpSpPr>
        <p:grpSpPr>
          <a:xfrm>
            <a:off x="532174" y="2154213"/>
            <a:ext cx="209006" cy="391886"/>
            <a:chOff x="4218808" y="4730441"/>
            <a:chExt cx="209006" cy="39188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E3D5B3BF-2A88-2388-D966-70158F72242D}"/>
                </a:ext>
              </a:extLst>
            </p:cNvPr>
            <p:cNvSpPr/>
            <p:nvPr/>
          </p:nvSpPr>
          <p:spPr>
            <a:xfrm>
              <a:off x="4218808" y="4730441"/>
              <a:ext cx="209006" cy="3918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C25319A0-D23D-3CB4-BE22-621229673B42}"/>
                </a:ext>
              </a:extLst>
            </p:cNvPr>
            <p:cNvGrpSpPr/>
            <p:nvPr/>
          </p:nvGrpSpPr>
          <p:grpSpPr>
            <a:xfrm>
              <a:off x="4363793" y="4730441"/>
              <a:ext cx="33337" cy="391886"/>
              <a:chOff x="4363793" y="4730441"/>
              <a:chExt cx="33337" cy="391886"/>
            </a:xfrm>
          </p:grpSpPr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DDCF2D6-5647-98AD-A1C0-5EDDFA415D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7130" y="4730441"/>
                <a:ext cx="0" cy="3918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C3D699EF-95CB-F5C9-2E82-D6BEF8065B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0462" y="4730441"/>
                <a:ext cx="0" cy="3918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557ACCD3-6BD0-7D0B-91D4-39D1EDE484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3793" y="4730441"/>
                <a:ext cx="0" cy="3918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1" name="Rectangle 240">
            <a:extLst>
              <a:ext uri="{FF2B5EF4-FFF2-40B4-BE49-F238E27FC236}">
                <a16:creationId xmlns:a16="http://schemas.microsoft.com/office/drawing/2014/main" id="{F3503224-8246-2F58-4768-78173032D38D}"/>
              </a:ext>
            </a:extLst>
          </p:cNvPr>
          <p:cNvSpPr/>
          <p:nvPr/>
        </p:nvSpPr>
        <p:spPr>
          <a:xfrm>
            <a:off x="149769" y="644169"/>
            <a:ext cx="3592749" cy="2229313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7EE58287-F113-1B25-0933-EDBD1255F3BA}"/>
              </a:ext>
            </a:extLst>
          </p:cNvPr>
          <p:cNvGrpSpPr/>
          <p:nvPr/>
        </p:nvGrpSpPr>
        <p:grpSpPr>
          <a:xfrm>
            <a:off x="2733855" y="2437117"/>
            <a:ext cx="382771" cy="228734"/>
            <a:chOff x="4060907" y="3970139"/>
            <a:chExt cx="382771" cy="228734"/>
          </a:xfrm>
        </p:grpSpPr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B43917A-53FA-1E12-9B08-4F673B463B52}"/>
                </a:ext>
              </a:extLst>
            </p:cNvPr>
            <p:cNvGrpSpPr/>
            <p:nvPr/>
          </p:nvGrpSpPr>
          <p:grpSpPr>
            <a:xfrm>
              <a:off x="4060907" y="3970139"/>
              <a:ext cx="382771" cy="94228"/>
              <a:chOff x="2704923" y="5574847"/>
              <a:chExt cx="382771" cy="94228"/>
            </a:xfrm>
          </p:grpSpPr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A7FCC86E-28CC-AE43-D5C2-A92B3735ADD4}"/>
                  </a:ext>
                </a:extLst>
              </p:cNvPr>
              <p:cNvSpPr/>
              <p:nvPr/>
            </p:nvSpPr>
            <p:spPr>
              <a:xfrm>
                <a:off x="2704923" y="5574847"/>
                <a:ext cx="382771" cy="942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6C420499-427B-5399-7088-79741646B415}"/>
                  </a:ext>
                </a:extLst>
              </p:cNvPr>
              <p:cNvSpPr/>
              <p:nvPr/>
            </p:nvSpPr>
            <p:spPr>
              <a:xfrm flipV="1">
                <a:off x="2743844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753EE5EF-DF8E-2DF0-65B8-DF013F4C2FDD}"/>
                  </a:ext>
                </a:extLst>
              </p:cNvPr>
              <p:cNvSpPr/>
              <p:nvPr/>
            </p:nvSpPr>
            <p:spPr>
              <a:xfrm flipV="1">
                <a:off x="2808647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28C18DF1-610E-CB0E-0EF3-FE6B54A1091E}"/>
                  </a:ext>
                </a:extLst>
              </p:cNvPr>
              <p:cNvSpPr/>
              <p:nvPr/>
            </p:nvSpPr>
            <p:spPr>
              <a:xfrm flipV="1">
                <a:off x="2873450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B368CDA4-6DA2-826A-A5CB-AF91EA818F4F}"/>
                  </a:ext>
                </a:extLst>
              </p:cNvPr>
              <p:cNvSpPr/>
              <p:nvPr/>
            </p:nvSpPr>
            <p:spPr>
              <a:xfrm flipV="1">
                <a:off x="2938253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821013AF-87FC-A098-9AA0-70E7E84E8998}"/>
                  </a:ext>
                </a:extLst>
              </p:cNvPr>
              <p:cNvSpPr/>
              <p:nvPr/>
            </p:nvSpPr>
            <p:spPr>
              <a:xfrm flipV="1">
                <a:off x="3000032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7EC01199-EE78-E5AA-1EA7-32EABB52867C}"/>
                </a:ext>
              </a:extLst>
            </p:cNvPr>
            <p:cNvGrpSpPr/>
            <p:nvPr/>
          </p:nvGrpSpPr>
          <p:grpSpPr>
            <a:xfrm>
              <a:off x="4060907" y="4104645"/>
              <a:ext cx="382771" cy="94228"/>
              <a:chOff x="2704923" y="5574847"/>
              <a:chExt cx="382771" cy="94228"/>
            </a:xfrm>
          </p:grpSpPr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728B8B78-853A-D88C-6F4A-76330114D7E2}"/>
                  </a:ext>
                </a:extLst>
              </p:cNvPr>
              <p:cNvSpPr/>
              <p:nvPr/>
            </p:nvSpPr>
            <p:spPr>
              <a:xfrm>
                <a:off x="2704923" y="5574847"/>
                <a:ext cx="382771" cy="942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2243664C-7B0D-384E-67EE-5CF13BF207DB}"/>
                  </a:ext>
                </a:extLst>
              </p:cNvPr>
              <p:cNvSpPr/>
              <p:nvPr/>
            </p:nvSpPr>
            <p:spPr>
              <a:xfrm flipV="1">
                <a:off x="2743844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48FC529F-AAD0-CC09-5F6E-7D830FC1F9A4}"/>
                  </a:ext>
                </a:extLst>
              </p:cNvPr>
              <p:cNvSpPr/>
              <p:nvPr/>
            </p:nvSpPr>
            <p:spPr>
              <a:xfrm flipV="1">
                <a:off x="2808647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DB5B839F-D0B4-10EC-C466-46531E31D59E}"/>
                  </a:ext>
                </a:extLst>
              </p:cNvPr>
              <p:cNvSpPr/>
              <p:nvPr/>
            </p:nvSpPr>
            <p:spPr>
              <a:xfrm flipV="1">
                <a:off x="2873450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7FB61234-94EB-6859-B223-978357A086EB}"/>
                  </a:ext>
                </a:extLst>
              </p:cNvPr>
              <p:cNvSpPr/>
              <p:nvPr/>
            </p:nvSpPr>
            <p:spPr>
              <a:xfrm flipV="1">
                <a:off x="2938253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D7C83101-1B35-E487-DF98-0C2FDF0E4DE2}"/>
                  </a:ext>
                </a:extLst>
              </p:cNvPr>
              <p:cNvSpPr/>
              <p:nvPr/>
            </p:nvSpPr>
            <p:spPr>
              <a:xfrm flipV="1">
                <a:off x="3000032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8557BCD4-4730-5E5A-3047-D5A2FAD86D97}"/>
              </a:ext>
            </a:extLst>
          </p:cNvPr>
          <p:cNvSpPr txBox="1"/>
          <p:nvPr/>
        </p:nvSpPr>
        <p:spPr>
          <a:xfrm>
            <a:off x="1409324" y="1815239"/>
            <a:ext cx="3626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CWP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A6D29708-E60D-A829-8026-34AB41419C52}"/>
              </a:ext>
            </a:extLst>
          </p:cNvPr>
          <p:cNvSpPr txBox="1"/>
          <p:nvPr/>
        </p:nvSpPr>
        <p:spPr>
          <a:xfrm>
            <a:off x="446773" y="2526210"/>
            <a:ext cx="3593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CMC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B978944-D6FF-83CD-DE4C-AC62DC09A3DB}"/>
              </a:ext>
            </a:extLst>
          </p:cNvPr>
          <p:cNvSpPr txBox="1"/>
          <p:nvPr/>
        </p:nvSpPr>
        <p:spPr>
          <a:xfrm>
            <a:off x="681847" y="2401600"/>
            <a:ext cx="135165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Central Management Computer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C540DBE-FC38-70D3-EFDE-535A6C1665C6}"/>
              </a:ext>
            </a:extLst>
          </p:cNvPr>
          <p:cNvSpPr txBox="1"/>
          <p:nvPr/>
        </p:nvSpPr>
        <p:spPr>
          <a:xfrm>
            <a:off x="205930" y="2531485"/>
            <a:ext cx="3593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CMC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C7E8E5AF-6F34-BDE4-FECA-336C728F0442}"/>
              </a:ext>
            </a:extLst>
          </p:cNvPr>
          <p:cNvSpPr txBox="1"/>
          <p:nvPr/>
        </p:nvSpPr>
        <p:spPr>
          <a:xfrm>
            <a:off x="929454" y="1188957"/>
            <a:ext cx="10951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Controller Work Position</a:t>
            </a:r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758002FF-F56D-3B9E-98E0-057DD95F2C92}"/>
              </a:ext>
            </a:extLst>
          </p:cNvPr>
          <p:cNvGrpSpPr/>
          <p:nvPr/>
        </p:nvGrpSpPr>
        <p:grpSpPr>
          <a:xfrm>
            <a:off x="354694" y="2047541"/>
            <a:ext cx="2520244" cy="115802"/>
            <a:chOff x="3908829" y="6001142"/>
            <a:chExt cx="1947522" cy="63206"/>
          </a:xfrm>
        </p:grpSpPr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61898837-336B-4EA1-87B7-8D6F45464B0E}"/>
                </a:ext>
              </a:extLst>
            </p:cNvPr>
            <p:cNvCxnSpPr>
              <a:cxnSpLocks/>
            </p:cNvCxnSpPr>
            <p:nvPr/>
          </p:nvCxnSpPr>
          <p:spPr>
            <a:xfrm>
              <a:off x="3908829" y="6002436"/>
              <a:ext cx="0" cy="6191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8323A7C3-25BE-9AC3-0F03-7D7831930E9E}"/>
                </a:ext>
              </a:extLst>
            </p:cNvPr>
            <p:cNvCxnSpPr>
              <a:cxnSpLocks/>
            </p:cNvCxnSpPr>
            <p:nvPr/>
          </p:nvCxnSpPr>
          <p:spPr>
            <a:xfrm>
              <a:off x="3908829" y="6002436"/>
              <a:ext cx="1947522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E51940E-2875-73C1-6C3E-1B9ACACFBCE2}"/>
                </a:ext>
              </a:extLst>
            </p:cNvPr>
            <p:cNvCxnSpPr>
              <a:cxnSpLocks/>
            </p:cNvCxnSpPr>
            <p:nvPr/>
          </p:nvCxnSpPr>
          <p:spPr>
            <a:xfrm>
              <a:off x="4346100" y="6001142"/>
              <a:ext cx="0" cy="6191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777BA236-DE9C-098B-24FD-1605B5EA4EF2}"/>
              </a:ext>
            </a:extLst>
          </p:cNvPr>
          <p:cNvGrpSpPr/>
          <p:nvPr/>
        </p:nvGrpSpPr>
        <p:grpSpPr>
          <a:xfrm>
            <a:off x="428961" y="1981987"/>
            <a:ext cx="2377612" cy="181322"/>
            <a:chOff x="3908829" y="6001616"/>
            <a:chExt cx="1837303" cy="62732"/>
          </a:xfrm>
        </p:grpSpPr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880E3328-4D80-6DA1-A8D9-928F11081DAD}"/>
                </a:ext>
              </a:extLst>
            </p:cNvPr>
            <p:cNvCxnSpPr>
              <a:cxnSpLocks/>
            </p:cNvCxnSpPr>
            <p:nvPr/>
          </p:nvCxnSpPr>
          <p:spPr>
            <a:xfrm>
              <a:off x="3908829" y="6002436"/>
              <a:ext cx="0" cy="6191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D5DDA3D-F5CF-8544-DBE9-08D5C8314440}"/>
                </a:ext>
              </a:extLst>
            </p:cNvPr>
            <p:cNvCxnSpPr>
              <a:cxnSpLocks/>
            </p:cNvCxnSpPr>
            <p:nvPr/>
          </p:nvCxnSpPr>
          <p:spPr>
            <a:xfrm>
              <a:off x="3908829" y="6002436"/>
              <a:ext cx="1837303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A869DFA-C13E-D196-40F2-9D8DFD6D1E63}"/>
                </a:ext>
              </a:extLst>
            </p:cNvPr>
            <p:cNvCxnSpPr>
              <a:cxnSpLocks/>
            </p:cNvCxnSpPr>
            <p:nvPr/>
          </p:nvCxnSpPr>
          <p:spPr>
            <a:xfrm>
              <a:off x="4332055" y="6001616"/>
              <a:ext cx="0" cy="6191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31363E03-59DD-BFC3-E9EE-B8D26BEF7BCD}"/>
              </a:ext>
            </a:extLst>
          </p:cNvPr>
          <p:cNvCxnSpPr>
            <a:cxnSpLocks/>
          </p:cNvCxnSpPr>
          <p:nvPr/>
        </p:nvCxnSpPr>
        <p:spPr>
          <a:xfrm>
            <a:off x="2806572" y="1368069"/>
            <a:ext cx="0" cy="1070233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425ED252-1D28-85BB-73DE-2F5FE83B79D4}"/>
              </a:ext>
            </a:extLst>
          </p:cNvPr>
          <p:cNvCxnSpPr>
            <a:cxnSpLocks/>
          </p:cNvCxnSpPr>
          <p:nvPr/>
        </p:nvCxnSpPr>
        <p:spPr>
          <a:xfrm>
            <a:off x="2874936" y="1344257"/>
            <a:ext cx="0" cy="1088231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>
            <a:extLst>
              <a:ext uri="{FF2B5EF4-FFF2-40B4-BE49-F238E27FC236}">
                <a16:creationId xmlns:a16="http://schemas.microsoft.com/office/drawing/2014/main" id="{1A7A8FDD-9C21-220F-604D-404011C85F45}"/>
              </a:ext>
            </a:extLst>
          </p:cNvPr>
          <p:cNvSpPr/>
          <p:nvPr/>
        </p:nvSpPr>
        <p:spPr>
          <a:xfrm>
            <a:off x="750496" y="1456502"/>
            <a:ext cx="209006" cy="20005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F21C6DAF-6F2C-9446-317F-F45875444927}"/>
              </a:ext>
            </a:extLst>
          </p:cNvPr>
          <p:cNvSpPr txBox="1"/>
          <p:nvPr/>
        </p:nvSpPr>
        <p:spPr>
          <a:xfrm>
            <a:off x="682789" y="1643787"/>
            <a:ext cx="3449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QRP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2FA1ABDA-1562-C9DF-CB74-D743C98E1AD5}"/>
              </a:ext>
            </a:extLst>
          </p:cNvPr>
          <p:cNvGrpSpPr/>
          <p:nvPr/>
        </p:nvGrpSpPr>
        <p:grpSpPr>
          <a:xfrm>
            <a:off x="899948" y="879864"/>
            <a:ext cx="540544" cy="330994"/>
            <a:chOff x="1631156" y="1140619"/>
            <a:chExt cx="540544" cy="330994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7C6CB736-52F7-742F-7CC8-237A131670FA}"/>
                </a:ext>
              </a:extLst>
            </p:cNvPr>
            <p:cNvSpPr/>
            <p:nvPr/>
          </p:nvSpPr>
          <p:spPr>
            <a:xfrm>
              <a:off x="1631156" y="1140619"/>
              <a:ext cx="540544" cy="33099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6708DFC7-E9D6-07F7-7800-F47F721896AD}"/>
                </a:ext>
              </a:extLst>
            </p:cNvPr>
            <p:cNvSpPr/>
            <p:nvPr/>
          </p:nvSpPr>
          <p:spPr>
            <a:xfrm>
              <a:off x="1640353" y="1151883"/>
              <a:ext cx="522150" cy="3084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MONITOR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21577E34-A71F-0BA2-C15E-1718C854E294}"/>
              </a:ext>
            </a:extLst>
          </p:cNvPr>
          <p:cNvGrpSpPr/>
          <p:nvPr/>
        </p:nvGrpSpPr>
        <p:grpSpPr>
          <a:xfrm>
            <a:off x="853476" y="1343047"/>
            <a:ext cx="2021460" cy="113455"/>
            <a:chOff x="4244700" y="1634709"/>
            <a:chExt cx="2021460" cy="113455"/>
          </a:xfrm>
        </p:grpSpPr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BBEB681A-0A38-29BE-71D1-9D0626CE109A}"/>
                </a:ext>
              </a:extLst>
            </p:cNvPr>
            <p:cNvCxnSpPr/>
            <p:nvPr/>
          </p:nvCxnSpPr>
          <p:spPr>
            <a:xfrm>
              <a:off x="4244700" y="1634733"/>
              <a:ext cx="0" cy="113431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7855080-AECC-394A-200B-A2CAC16FC76A}"/>
                </a:ext>
              </a:extLst>
            </p:cNvPr>
            <p:cNvCxnSpPr/>
            <p:nvPr/>
          </p:nvCxnSpPr>
          <p:spPr>
            <a:xfrm>
              <a:off x="4492656" y="1634733"/>
              <a:ext cx="0" cy="113431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EFE75D26-669C-9641-8ED5-E3B1C9304916}"/>
                </a:ext>
              </a:extLst>
            </p:cNvPr>
            <p:cNvCxnSpPr>
              <a:cxnSpLocks/>
            </p:cNvCxnSpPr>
            <p:nvPr/>
          </p:nvCxnSpPr>
          <p:spPr>
            <a:xfrm>
              <a:off x="4244700" y="1634709"/>
              <a:ext cx="202146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B4DDBF0A-9EC4-A928-5A4E-ACE6945BA3B4}"/>
                </a:ext>
              </a:extLst>
            </p:cNvPr>
            <p:cNvCxnSpPr/>
            <p:nvPr/>
          </p:nvCxnSpPr>
          <p:spPr>
            <a:xfrm>
              <a:off x="4734516" y="1634709"/>
              <a:ext cx="0" cy="113431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74199C01-4FE6-DDED-32A9-E93002CD751D}"/>
              </a:ext>
            </a:extLst>
          </p:cNvPr>
          <p:cNvGrpSpPr/>
          <p:nvPr/>
        </p:nvGrpSpPr>
        <p:grpSpPr>
          <a:xfrm>
            <a:off x="806167" y="1371960"/>
            <a:ext cx="2000405" cy="77544"/>
            <a:chOff x="4244700" y="1634709"/>
            <a:chExt cx="2000405" cy="113455"/>
          </a:xfrm>
        </p:grpSpPr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CFDA8571-B9DA-A9F5-5ADF-8227DB047C7F}"/>
                </a:ext>
              </a:extLst>
            </p:cNvPr>
            <p:cNvCxnSpPr/>
            <p:nvPr/>
          </p:nvCxnSpPr>
          <p:spPr>
            <a:xfrm>
              <a:off x="4244700" y="1634733"/>
              <a:ext cx="0" cy="11343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B93CF1D-6E67-AA65-926A-5FCCACC6DCC6}"/>
                </a:ext>
              </a:extLst>
            </p:cNvPr>
            <p:cNvCxnSpPr/>
            <p:nvPr/>
          </p:nvCxnSpPr>
          <p:spPr>
            <a:xfrm>
              <a:off x="4492656" y="1634733"/>
              <a:ext cx="0" cy="11343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DACEDD55-4A02-4DE9-A1B6-F3982B66AF4B}"/>
                </a:ext>
              </a:extLst>
            </p:cNvPr>
            <p:cNvCxnSpPr>
              <a:cxnSpLocks/>
            </p:cNvCxnSpPr>
            <p:nvPr/>
          </p:nvCxnSpPr>
          <p:spPr>
            <a:xfrm>
              <a:off x="4244700" y="1634709"/>
              <a:ext cx="2000405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B0D3DAC4-AF93-52CE-C62B-19E987D670D6}"/>
                </a:ext>
              </a:extLst>
            </p:cNvPr>
            <p:cNvCxnSpPr/>
            <p:nvPr/>
          </p:nvCxnSpPr>
          <p:spPr>
            <a:xfrm>
              <a:off x="4734516" y="1634709"/>
              <a:ext cx="0" cy="11343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2" name="TextBox 301">
            <a:extLst>
              <a:ext uri="{FF2B5EF4-FFF2-40B4-BE49-F238E27FC236}">
                <a16:creationId xmlns:a16="http://schemas.microsoft.com/office/drawing/2014/main" id="{9FDBA4AA-37F5-4624-15FB-D1C4F363094E}"/>
              </a:ext>
            </a:extLst>
          </p:cNvPr>
          <p:cNvSpPr txBox="1"/>
          <p:nvPr/>
        </p:nvSpPr>
        <p:spPr>
          <a:xfrm>
            <a:off x="128736" y="2683092"/>
            <a:ext cx="55976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ATC (VCR)</a:t>
            </a:r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A00CA46F-4172-C64F-EC81-678F16BF0CAD}"/>
              </a:ext>
            </a:extLst>
          </p:cNvPr>
          <p:cNvGrpSpPr/>
          <p:nvPr/>
        </p:nvGrpSpPr>
        <p:grpSpPr>
          <a:xfrm>
            <a:off x="1490827" y="1451956"/>
            <a:ext cx="209006" cy="391886"/>
            <a:chOff x="4723615" y="4730441"/>
            <a:chExt cx="209006" cy="391886"/>
          </a:xfrm>
        </p:grpSpPr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D75133F6-5DB2-4FE8-B711-2DD310DAF5D9}"/>
                </a:ext>
              </a:extLst>
            </p:cNvPr>
            <p:cNvSpPr/>
            <p:nvPr/>
          </p:nvSpPr>
          <p:spPr>
            <a:xfrm>
              <a:off x="4723615" y="4730441"/>
              <a:ext cx="209006" cy="3918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5A8E8401-C7F5-97D6-CD5A-F75CFAC73FC3}"/>
                </a:ext>
              </a:extLst>
            </p:cNvPr>
            <p:cNvGrpSpPr/>
            <p:nvPr/>
          </p:nvGrpSpPr>
          <p:grpSpPr>
            <a:xfrm>
              <a:off x="4868600" y="4730441"/>
              <a:ext cx="33337" cy="391886"/>
              <a:chOff x="4363793" y="4730441"/>
              <a:chExt cx="33337" cy="391886"/>
            </a:xfrm>
          </p:grpSpPr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B1A39EF0-C2B9-81DB-0383-4DBE6714A9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7130" y="4730441"/>
                <a:ext cx="0" cy="391886"/>
              </a:xfrm>
              <a:prstGeom prst="line">
                <a:avLst/>
              </a:prstGeom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6E61CAF5-3869-4E3A-2B9E-3FAE1D02D6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3793" y="4730441"/>
                <a:ext cx="0" cy="391886"/>
              </a:xfrm>
              <a:prstGeom prst="line">
                <a:avLst/>
              </a:prstGeom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8" name="TextBox 307">
            <a:extLst>
              <a:ext uri="{FF2B5EF4-FFF2-40B4-BE49-F238E27FC236}">
                <a16:creationId xmlns:a16="http://schemas.microsoft.com/office/drawing/2014/main" id="{40F51749-0628-35EA-66FA-CA260F9CF4DD}"/>
              </a:ext>
            </a:extLst>
          </p:cNvPr>
          <p:cNvSpPr txBox="1"/>
          <p:nvPr/>
        </p:nvSpPr>
        <p:spPr>
          <a:xfrm>
            <a:off x="1644755" y="1815239"/>
            <a:ext cx="3626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CWP</a:t>
            </a:r>
          </a:p>
        </p:txBody>
      </p: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F321FCFE-B591-392C-EAAB-746D3FE86CF4}"/>
              </a:ext>
            </a:extLst>
          </p:cNvPr>
          <p:cNvGrpSpPr/>
          <p:nvPr/>
        </p:nvGrpSpPr>
        <p:grpSpPr>
          <a:xfrm>
            <a:off x="1483121" y="879864"/>
            <a:ext cx="540544" cy="330994"/>
            <a:chOff x="1631156" y="1140619"/>
            <a:chExt cx="540544" cy="330994"/>
          </a:xfrm>
        </p:grpSpPr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E565E866-B0CF-652F-D8AE-CCA547BBE694}"/>
                </a:ext>
              </a:extLst>
            </p:cNvPr>
            <p:cNvSpPr/>
            <p:nvPr/>
          </p:nvSpPr>
          <p:spPr>
            <a:xfrm>
              <a:off x="1631156" y="1140619"/>
              <a:ext cx="540544" cy="33099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6EA913C3-E553-F4B7-7B0E-B0B6D1F0EA92}"/>
                </a:ext>
              </a:extLst>
            </p:cNvPr>
            <p:cNvSpPr/>
            <p:nvPr/>
          </p:nvSpPr>
          <p:spPr>
            <a:xfrm>
              <a:off x="1640353" y="1151883"/>
              <a:ext cx="522150" cy="3084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MONITOR</a:t>
              </a:r>
            </a:p>
          </p:txBody>
        </p:sp>
      </p:grp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005631F1-E5FC-1DDB-D991-3BC96B9A41E0}"/>
              </a:ext>
            </a:extLst>
          </p:cNvPr>
          <p:cNvCxnSpPr/>
          <p:nvPr/>
        </p:nvCxnSpPr>
        <p:spPr>
          <a:xfrm>
            <a:off x="1550776" y="1371593"/>
            <a:ext cx="0" cy="7048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8B4EE729-843C-8BCB-08B6-AD64E3C18F94}"/>
              </a:ext>
            </a:extLst>
          </p:cNvPr>
          <p:cNvCxnSpPr/>
          <p:nvPr/>
        </p:nvCxnSpPr>
        <p:spPr>
          <a:xfrm>
            <a:off x="1607611" y="1343071"/>
            <a:ext cx="0" cy="11343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8D063E0C-54D3-4079-7EE3-6F341B20729C}"/>
              </a:ext>
            </a:extLst>
          </p:cNvPr>
          <p:cNvSpPr/>
          <p:nvPr/>
        </p:nvSpPr>
        <p:spPr>
          <a:xfrm>
            <a:off x="839652" y="2149843"/>
            <a:ext cx="403028" cy="1682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METS</a:t>
            </a:r>
          </a:p>
        </p:txBody>
      </p: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D253FDE6-D370-99E7-DDA6-7AE1A4C4EF00}"/>
              </a:ext>
            </a:extLst>
          </p:cNvPr>
          <p:cNvCxnSpPr>
            <a:cxnSpLocks/>
          </p:cNvCxnSpPr>
          <p:nvPr/>
        </p:nvCxnSpPr>
        <p:spPr>
          <a:xfrm>
            <a:off x="407284" y="3079754"/>
            <a:ext cx="10492319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E26E1A1-675D-A6B1-7052-9F70D93B2825}"/>
              </a:ext>
            </a:extLst>
          </p:cNvPr>
          <p:cNvCxnSpPr>
            <a:cxnSpLocks/>
          </p:cNvCxnSpPr>
          <p:nvPr/>
        </p:nvCxnSpPr>
        <p:spPr>
          <a:xfrm flipH="1">
            <a:off x="407284" y="3016254"/>
            <a:ext cx="10492319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6FAEAADE-AC1F-CAB4-562E-6E86F6140F81}"/>
              </a:ext>
            </a:extLst>
          </p:cNvPr>
          <p:cNvGrpSpPr/>
          <p:nvPr/>
        </p:nvGrpSpPr>
        <p:grpSpPr>
          <a:xfrm>
            <a:off x="159539" y="3004820"/>
            <a:ext cx="382771" cy="94228"/>
            <a:chOff x="2704923" y="5574847"/>
            <a:chExt cx="382771" cy="94228"/>
          </a:xfrm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34D770DF-111D-E2C1-D375-025DFC497904}"/>
                </a:ext>
              </a:extLst>
            </p:cNvPr>
            <p:cNvSpPr/>
            <p:nvPr/>
          </p:nvSpPr>
          <p:spPr>
            <a:xfrm>
              <a:off x="2704923" y="5574847"/>
              <a:ext cx="382771" cy="942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C1837F25-93EE-3745-D5D7-1DC8CD45CDC7}"/>
                </a:ext>
              </a:extLst>
            </p:cNvPr>
            <p:cNvSpPr/>
            <p:nvPr/>
          </p:nvSpPr>
          <p:spPr>
            <a:xfrm flipV="1">
              <a:off x="2743844" y="561464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47A8C54E-2674-177C-D29D-0D15EE035701}"/>
                </a:ext>
              </a:extLst>
            </p:cNvPr>
            <p:cNvSpPr/>
            <p:nvPr/>
          </p:nvSpPr>
          <p:spPr>
            <a:xfrm flipV="1">
              <a:off x="2808647" y="561464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F39647D9-64A2-C08D-C3AE-BE7DAD924FE4}"/>
                </a:ext>
              </a:extLst>
            </p:cNvPr>
            <p:cNvSpPr/>
            <p:nvPr/>
          </p:nvSpPr>
          <p:spPr>
            <a:xfrm flipV="1">
              <a:off x="2873450" y="561464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BD2726F5-17FE-0893-E32A-BC93ACFA9725}"/>
                </a:ext>
              </a:extLst>
            </p:cNvPr>
            <p:cNvSpPr/>
            <p:nvPr/>
          </p:nvSpPr>
          <p:spPr>
            <a:xfrm flipV="1">
              <a:off x="2938253" y="561464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EA019D0D-3D21-BBBF-A4C4-84F4F1A28C48}"/>
                </a:ext>
              </a:extLst>
            </p:cNvPr>
            <p:cNvSpPr/>
            <p:nvPr/>
          </p:nvSpPr>
          <p:spPr>
            <a:xfrm flipV="1">
              <a:off x="3000032" y="561464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636C13CC-D802-B0B2-4955-178785008011}"/>
              </a:ext>
            </a:extLst>
          </p:cNvPr>
          <p:cNvGrpSpPr/>
          <p:nvPr/>
        </p:nvGrpSpPr>
        <p:grpSpPr>
          <a:xfrm>
            <a:off x="10899603" y="3004161"/>
            <a:ext cx="382771" cy="94228"/>
            <a:chOff x="2704923" y="5574847"/>
            <a:chExt cx="382771" cy="94228"/>
          </a:xfrm>
        </p:grpSpPr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E25D5322-5ABB-95AA-B42F-77101CB7218F}"/>
                </a:ext>
              </a:extLst>
            </p:cNvPr>
            <p:cNvSpPr/>
            <p:nvPr/>
          </p:nvSpPr>
          <p:spPr>
            <a:xfrm>
              <a:off x="2704923" y="5574847"/>
              <a:ext cx="382771" cy="942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0D26B433-C58C-6C07-3504-6BB254E9205E}"/>
                </a:ext>
              </a:extLst>
            </p:cNvPr>
            <p:cNvSpPr/>
            <p:nvPr/>
          </p:nvSpPr>
          <p:spPr>
            <a:xfrm flipV="1">
              <a:off x="2743844" y="561464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48CF9B3A-14AF-9F94-BDD6-29D13AEEFA56}"/>
                </a:ext>
              </a:extLst>
            </p:cNvPr>
            <p:cNvSpPr/>
            <p:nvPr/>
          </p:nvSpPr>
          <p:spPr>
            <a:xfrm flipV="1">
              <a:off x="2808647" y="561464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FBDE89DF-48B7-15D1-B64C-2A1627EAF214}"/>
                </a:ext>
              </a:extLst>
            </p:cNvPr>
            <p:cNvSpPr/>
            <p:nvPr/>
          </p:nvSpPr>
          <p:spPr>
            <a:xfrm flipV="1">
              <a:off x="2873450" y="561464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72DE40F3-DC8A-B96D-E2B0-22910FA034DF}"/>
                </a:ext>
              </a:extLst>
            </p:cNvPr>
            <p:cNvSpPr/>
            <p:nvPr/>
          </p:nvSpPr>
          <p:spPr>
            <a:xfrm flipV="1">
              <a:off x="2938253" y="561464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B6FE7D41-CFC4-1256-9EF8-E8CBDB2067D7}"/>
                </a:ext>
              </a:extLst>
            </p:cNvPr>
            <p:cNvSpPr/>
            <p:nvPr/>
          </p:nvSpPr>
          <p:spPr>
            <a:xfrm flipV="1">
              <a:off x="3000032" y="5614645"/>
              <a:ext cx="45719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19301653-8B3B-5119-B11E-CFBB337E4D3E}"/>
              </a:ext>
            </a:extLst>
          </p:cNvPr>
          <p:cNvCxnSpPr>
            <a:cxnSpLocks/>
          </p:cNvCxnSpPr>
          <p:nvPr/>
        </p:nvCxnSpPr>
        <p:spPr>
          <a:xfrm>
            <a:off x="6365667" y="3016254"/>
            <a:ext cx="0" cy="57285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EAD9CD75-7960-F06C-B875-AED1399674A6}"/>
              </a:ext>
            </a:extLst>
          </p:cNvPr>
          <p:cNvCxnSpPr>
            <a:cxnSpLocks/>
          </p:cNvCxnSpPr>
          <p:nvPr/>
        </p:nvCxnSpPr>
        <p:spPr>
          <a:xfrm>
            <a:off x="6434031" y="3079754"/>
            <a:ext cx="0" cy="508603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7A1CA78B-4671-862E-978A-7392FECE344E}"/>
              </a:ext>
            </a:extLst>
          </p:cNvPr>
          <p:cNvGrpSpPr/>
          <p:nvPr/>
        </p:nvGrpSpPr>
        <p:grpSpPr>
          <a:xfrm>
            <a:off x="4125206" y="2442649"/>
            <a:ext cx="382771" cy="228734"/>
            <a:chOff x="4060907" y="3970139"/>
            <a:chExt cx="382771" cy="228734"/>
          </a:xfrm>
        </p:grpSpPr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E2D6B1E3-9464-6828-BA73-CAC173797F7D}"/>
                </a:ext>
              </a:extLst>
            </p:cNvPr>
            <p:cNvGrpSpPr/>
            <p:nvPr/>
          </p:nvGrpSpPr>
          <p:grpSpPr>
            <a:xfrm>
              <a:off x="4060907" y="3970139"/>
              <a:ext cx="382771" cy="94228"/>
              <a:chOff x="2704923" y="5574847"/>
              <a:chExt cx="382771" cy="94228"/>
            </a:xfrm>
          </p:grpSpPr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FA0882EC-AA44-8AD2-58A1-1DA1CE5B7C3A}"/>
                  </a:ext>
                </a:extLst>
              </p:cNvPr>
              <p:cNvSpPr/>
              <p:nvPr/>
            </p:nvSpPr>
            <p:spPr>
              <a:xfrm>
                <a:off x="2704923" y="5574847"/>
                <a:ext cx="382771" cy="942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E49A3B2F-966F-7A5D-FD2D-CE6EABCC62A9}"/>
                  </a:ext>
                </a:extLst>
              </p:cNvPr>
              <p:cNvSpPr/>
              <p:nvPr/>
            </p:nvSpPr>
            <p:spPr>
              <a:xfrm flipV="1">
                <a:off x="2743844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>
                <a:extLst>
                  <a:ext uri="{FF2B5EF4-FFF2-40B4-BE49-F238E27FC236}">
                    <a16:creationId xmlns:a16="http://schemas.microsoft.com/office/drawing/2014/main" id="{00D39560-45A1-86DB-3DCD-8E70147C332E}"/>
                  </a:ext>
                </a:extLst>
              </p:cNvPr>
              <p:cNvSpPr/>
              <p:nvPr/>
            </p:nvSpPr>
            <p:spPr>
              <a:xfrm flipV="1">
                <a:off x="2808647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89E7B645-3602-E5BA-C981-4E0B190B2DE2}"/>
                  </a:ext>
                </a:extLst>
              </p:cNvPr>
              <p:cNvSpPr/>
              <p:nvPr/>
            </p:nvSpPr>
            <p:spPr>
              <a:xfrm flipV="1">
                <a:off x="2873450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355">
                <a:extLst>
                  <a:ext uri="{FF2B5EF4-FFF2-40B4-BE49-F238E27FC236}">
                    <a16:creationId xmlns:a16="http://schemas.microsoft.com/office/drawing/2014/main" id="{78BED5D5-B661-4B2F-8E0D-3D93914B4B8E}"/>
                  </a:ext>
                </a:extLst>
              </p:cNvPr>
              <p:cNvSpPr/>
              <p:nvPr/>
            </p:nvSpPr>
            <p:spPr>
              <a:xfrm flipV="1">
                <a:off x="2938253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>
                <a:extLst>
                  <a:ext uri="{FF2B5EF4-FFF2-40B4-BE49-F238E27FC236}">
                    <a16:creationId xmlns:a16="http://schemas.microsoft.com/office/drawing/2014/main" id="{3FB3F205-6D91-B4C5-490D-6B35A155B876}"/>
                  </a:ext>
                </a:extLst>
              </p:cNvPr>
              <p:cNvSpPr/>
              <p:nvPr/>
            </p:nvSpPr>
            <p:spPr>
              <a:xfrm flipV="1">
                <a:off x="3000032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8346DB20-1BAA-F33D-ACA7-F936B3116772}"/>
                </a:ext>
              </a:extLst>
            </p:cNvPr>
            <p:cNvGrpSpPr/>
            <p:nvPr/>
          </p:nvGrpSpPr>
          <p:grpSpPr>
            <a:xfrm>
              <a:off x="4060907" y="4104645"/>
              <a:ext cx="382771" cy="94228"/>
              <a:chOff x="2704923" y="5574847"/>
              <a:chExt cx="382771" cy="94228"/>
            </a:xfrm>
          </p:grpSpPr>
          <p:sp>
            <p:nvSpPr>
              <p:cNvPr id="346" name="Rectangle 345">
                <a:extLst>
                  <a:ext uri="{FF2B5EF4-FFF2-40B4-BE49-F238E27FC236}">
                    <a16:creationId xmlns:a16="http://schemas.microsoft.com/office/drawing/2014/main" id="{70B8F1E1-BA60-75FD-8AB1-0DB45DE8E7AB}"/>
                  </a:ext>
                </a:extLst>
              </p:cNvPr>
              <p:cNvSpPr/>
              <p:nvPr/>
            </p:nvSpPr>
            <p:spPr>
              <a:xfrm>
                <a:off x="2704923" y="5574847"/>
                <a:ext cx="382771" cy="9422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136DED1A-5EED-9F50-B632-05A6A583A68C}"/>
                  </a:ext>
                </a:extLst>
              </p:cNvPr>
              <p:cNvSpPr/>
              <p:nvPr/>
            </p:nvSpPr>
            <p:spPr>
              <a:xfrm flipV="1">
                <a:off x="2743844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52E682CC-1D9F-D0F4-D72A-BEB8C86971BB}"/>
                  </a:ext>
                </a:extLst>
              </p:cNvPr>
              <p:cNvSpPr/>
              <p:nvPr/>
            </p:nvSpPr>
            <p:spPr>
              <a:xfrm flipV="1">
                <a:off x="2808647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E8C4B737-401B-4E1C-45D6-75DFB76AF0CD}"/>
                  </a:ext>
                </a:extLst>
              </p:cNvPr>
              <p:cNvSpPr/>
              <p:nvPr/>
            </p:nvSpPr>
            <p:spPr>
              <a:xfrm flipV="1">
                <a:off x="2873450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4AA6FF7C-803D-9499-FB81-D6ACD6F60CD4}"/>
                  </a:ext>
                </a:extLst>
              </p:cNvPr>
              <p:cNvSpPr/>
              <p:nvPr/>
            </p:nvSpPr>
            <p:spPr>
              <a:xfrm flipV="1">
                <a:off x="2938253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C28750A7-97FC-A1DC-0BC8-4A4C348BCFF0}"/>
                  </a:ext>
                </a:extLst>
              </p:cNvPr>
              <p:cNvSpPr/>
              <p:nvPr/>
            </p:nvSpPr>
            <p:spPr>
              <a:xfrm flipV="1">
                <a:off x="3000032" y="5614645"/>
                <a:ext cx="45719" cy="457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6350"/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8" name="Rectangle 357">
            <a:extLst>
              <a:ext uri="{FF2B5EF4-FFF2-40B4-BE49-F238E27FC236}">
                <a16:creationId xmlns:a16="http://schemas.microsoft.com/office/drawing/2014/main" id="{D0C51D1A-4EDB-341D-A94C-F6ED88DE6BE4}"/>
              </a:ext>
            </a:extLst>
          </p:cNvPr>
          <p:cNvSpPr/>
          <p:nvPr/>
        </p:nvSpPr>
        <p:spPr>
          <a:xfrm>
            <a:off x="3784184" y="649701"/>
            <a:ext cx="3592749" cy="2229313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B376AC6C-4717-044A-E30A-D01E63428867}"/>
              </a:ext>
            </a:extLst>
          </p:cNvPr>
          <p:cNvCxnSpPr>
            <a:cxnSpLocks/>
          </p:cNvCxnSpPr>
          <p:nvPr/>
        </p:nvCxnSpPr>
        <p:spPr>
          <a:xfrm>
            <a:off x="4380108" y="1390270"/>
            <a:ext cx="0" cy="105937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1705BE9D-04E7-50D3-BDA9-5DB93D5857D4}"/>
              </a:ext>
            </a:extLst>
          </p:cNvPr>
          <p:cNvCxnSpPr>
            <a:cxnSpLocks/>
          </p:cNvCxnSpPr>
          <p:nvPr/>
        </p:nvCxnSpPr>
        <p:spPr>
          <a:xfrm>
            <a:off x="4448472" y="1440276"/>
            <a:ext cx="0" cy="100355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40AB9E18-5974-B807-A347-21F15135C3C5}"/>
              </a:ext>
            </a:extLst>
          </p:cNvPr>
          <p:cNvCxnSpPr>
            <a:cxnSpLocks/>
          </p:cNvCxnSpPr>
          <p:nvPr/>
        </p:nvCxnSpPr>
        <p:spPr>
          <a:xfrm flipH="1">
            <a:off x="4371109" y="1392388"/>
            <a:ext cx="127352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7A5700F-18E6-673C-7C5C-30BA56CE2ABB}"/>
              </a:ext>
            </a:extLst>
          </p:cNvPr>
          <p:cNvCxnSpPr>
            <a:cxnSpLocks/>
          </p:cNvCxnSpPr>
          <p:nvPr/>
        </p:nvCxnSpPr>
        <p:spPr>
          <a:xfrm flipH="1">
            <a:off x="4456834" y="1440691"/>
            <a:ext cx="1100051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TextBox 380">
            <a:extLst>
              <a:ext uri="{FF2B5EF4-FFF2-40B4-BE49-F238E27FC236}">
                <a16:creationId xmlns:a16="http://schemas.microsoft.com/office/drawing/2014/main" id="{E68EC6DD-F45B-BEC4-5D5A-635F6D53284C}"/>
              </a:ext>
            </a:extLst>
          </p:cNvPr>
          <p:cNvSpPr txBox="1"/>
          <p:nvPr/>
        </p:nvSpPr>
        <p:spPr>
          <a:xfrm>
            <a:off x="5418662" y="1905783"/>
            <a:ext cx="4074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CWP3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DDB642A8-F945-C63F-52A5-02AED32E0022}"/>
              </a:ext>
            </a:extLst>
          </p:cNvPr>
          <p:cNvSpPr txBox="1"/>
          <p:nvPr/>
        </p:nvSpPr>
        <p:spPr>
          <a:xfrm>
            <a:off x="4887203" y="2027122"/>
            <a:ext cx="12057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Maintenance Work Position</a:t>
            </a:r>
          </a:p>
        </p:txBody>
      </p: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DC362136-A6F7-181E-E226-82F60BF834A3}"/>
              </a:ext>
            </a:extLst>
          </p:cNvPr>
          <p:cNvGrpSpPr/>
          <p:nvPr/>
        </p:nvGrpSpPr>
        <p:grpSpPr>
          <a:xfrm>
            <a:off x="5310286" y="892715"/>
            <a:ext cx="540544" cy="330994"/>
            <a:chOff x="1631156" y="1140619"/>
            <a:chExt cx="540544" cy="330994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39FB0A6B-3A3D-04E6-44D2-DCC4CAD5AAD3}"/>
                </a:ext>
              </a:extLst>
            </p:cNvPr>
            <p:cNvSpPr/>
            <p:nvPr/>
          </p:nvSpPr>
          <p:spPr>
            <a:xfrm>
              <a:off x="1631156" y="1140619"/>
              <a:ext cx="540544" cy="33099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0F5F4C7D-7AAC-03F6-0360-3D843CF8B6D6}"/>
                </a:ext>
              </a:extLst>
            </p:cNvPr>
            <p:cNvSpPr/>
            <p:nvPr/>
          </p:nvSpPr>
          <p:spPr>
            <a:xfrm>
              <a:off x="1640353" y="1151883"/>
              <a:ext cx="522150" cy="3084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MONITOR</a:t>
              </a:r>
            </a:p>
          </p:txBody>
        </p:sp>
      </p:grpSp>
      <p:sp>
        <p:nvSpPr>
          <p:cNvPr id="390" name="TextBox 389">
            <a:extLst>
              <a:ext uri="{FF2B5EF4-FFF2-40B4-BE49-F238E27FC236}">
                <a16:creationId xmlns:a16="http://schemas.microsoft.com/office/drawing/2014/main" id="{7B8C748E-F969-39D7-45A3-33DC69C9CFE2}"/>
              </a:ext>
            </a:extLst>
          </p:cNvPr>
          <p:cNvSpPr txBox="1"/>
          <p:nvPr/>
        </p:nvSpPr>
        <p:spPr>
          <a:xfrm>
            <a:off x="3792254" y="654464"/>
            <a:ext cx="91884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/>
              <a:t>Maintenance Room</a:t>
            </a:r>
          </a:p>
        </p:txBody>
      </p: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59F3E0A2-4AEE-739C-E6AC-E6BF39EEA936}"/>
              </a:ext>
            </a:extLst>
          </p:cNvPr>
          <p:cNvGrpSpPr/>
          <p:nvPr/>
        </p:nvGrpSpPr>
        <p:grpSpPr>
          <a:xfrm>
            <a:off x="5503729" y="1506309"/>
            <a:ext cx="209006" cy="391886"/>
            <a:chOff x="4723615" y="4730441"/>
            <a:chExt cx="209006" cy="39188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20B91B82-3A27-8869-1645-640CA9E49FA0}"/>
                </a:ext>
              </a:extLst>
            </p:cNvPr>
            <p:cNvSpPr/>
            <p:nvPr/>
          </p:nvSpPr>
          <p:spPr>
            <a:xfrm>
              <a:off x="4723615" y="4730441"/>
              <a:ext cx="209006" cy="391886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90DD6AA3-64CB-F271-2CE6-8700463C362E}"/>
                </a:ext>
              </a:extLst>
            </p:cNvPr>
            <p:cNvGrpSpPr/>
            <p:nvPr/>
          </p:nvGrpSpPr>
          <p:grpSpPr>
            <a:xfrm>
              <a:off x="4868600" y="4730441"/>
              <a:ext cx="33337" cy="391886"/>
              <a:chOff x="4363793" y="4730441"/>
              <a:chExt cx="33337" cy="391886"/>
            </a:xfrm>
            <a:grpFill/>
          </p:grpSpPr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7C389BB6-4CAC-2C54-36FA-9C5D6C087F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7130" y="4730441"/>
                <a:ext cx="0" cy="391886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3AEE730B-45B2-80B2-2CA0-766B30B0C8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3793" y="4730441"/>
                <a:ext cx="0" cy="391886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9AE53EF8-8365-248C-9854-6C386F70C2EF}"/>
              </a:ext>
            </a:extLst>
          </p:cNvPr>
          <p:cNvCxnSpPr/>
          <p:nvPr/>
        </p:nvCxnSpPr>
        <p:spPr>
          <a:xfrm flipH="1">
            <a:off x="5643157" y="1390270"/>
            <a:ext cx="0" cy="11562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E4A5D28D-D06A-3022-0B34-C67135F68256}"/>
              </a:ext>
            </a:extLst>
          </p:cNvPr>
          <p:cNvCxnSpPr/>
          <p:nvPr/>
        </p:nvCxnSpPr>
        <p:spPr>
          <a:xfrm flipH="1">
            <a:off x="5559356" y="1438563"/>
            <a:ext cx="0" cy="6646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F89D50A7-3192-A077-7469-5BE2EEC901AB}"/>
              </a:ext>
            </a:extLst>
          </p:cNvPr>
          <p:cNvCxnSpPr>
            <a:cxnSpLocks/>
          </p:cNvCxnSpPr>
          <p:nvPr/>
        </p:nvCxnSpPr>
        <p:spPr>
          <a:xfrm>
            <a:off x="2874936" y="2683092"/>
            <a:ext cx="0" cy="33316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212E35D2-3211-A9A9-1BAA-C099E3FF4579}"/>
              </a:ext>
            </a:extLst>
          </p:cNvPr>
          <p:cNvCxnSpPr>
            <a:cxnSpLocks/>
          </p:cNvCxnSpPr>
          <p:nvPr/>
        </p:nvCxnSpPr>
        <p:spPr>
          <a:xfrm>
            <a:off x="2938356" y="2683092"/>
            <a:ext cx="0" cy="3966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126CBC6-56E6-36A0-C788-149B3A8A18BF}"/>
              </a:ext>
            </a:extLst>
          </p:cNvPr>
          <p:cNvCxnSpPr>
            <a:cxnSpLocks/>
          </p:cNvCxnSpPr>
          <p:nvPr/>
        </p:nvCxnSpPr>
        <p:spPr>
          <a:xfrm>
            <a:off x="4307582" y="2678466"/>
            <a:ext cx="0" cy="33316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33C5AC1B-5677-ADDB-1109-4E4A5A8DAAD4}"/>
              </a:ext>
            </a:extLst>
          </p:cNvPr>
          <p:cNvCxnSpPr>
            <a:cxnSpLocks/>
          </p:cNvCxnSpPr>
          <p:nvPr/>
        </p:nvCxnSpPr>
        <p:spPr>
          <a:xfrm>
            <a:off x="4371002" y="2678466"/>
            <a:ext cx="0" cy="3966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12F412D1-A726-1D92-4AFB-AD413553413E}"/>
              </a:ext>
            </a:extLst>
          </p:cNvPr>
          <p:cNvGrpSpPr/>
          <p:nvPr/>
        </p:nvGrpSpPr>
        <p:grpSpPr>
          <a:xfrm>
            <a:off x="1753843" y="1454069"/>
            <a:ext cx="209006" cy="391886"/>
            <a:chOff x="4723615" y="4730441"/>
            <a:chExt cx="209006" cy="391886"/>
          </a:xfrm>
        </p:grpSpPr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1C797048-724E-A00F-41F2-11B5CF176556}"/>
                </a:ext>
              </a:extLst>
            </p:cNvPr>
            <p:cNvSpPr/>
            <p:nvPr/>
          </p:nvSpPr>
          <p:spPr>
            <a:xfrm>
              <a:off x="4723615" y="4730441"/>
              <a:ext cx="209006" cy="39188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139F2235-7F20-F1DF-8316-EE1AF34C5AB8}"/>
                </a:ext>
              </a:extLst>
            </p:cNvPr>
            <p:cNvGrpSpPr/>
            <p:nvPr/>
          </p:nvGrpSpPr>
          <p:grpSpPr>
            <a:xfrm>
              <a:off x="4868600" y="4730441"/>
              <a:ext cx="33337" cy="391886"/>
              <a:chOff x="4363793" y="4730441"/>
              <a:chExt cx="33337" cy="391886"/>
            </a:xfrm>
          </p:grpSpPr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FB5EBFDE-8D5D-1175-2C68-E97F17097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7130" y="4730441"/>
                <a:ext cx="0" cy="391886"/>
              </a:xfrm>
              <a:prstGeom prst="line">
                <a:avLst/>
              </a:prstGeom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C1EF2FBB-66A2-D79D-AD50-7946A12CE6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3793" y="4730441"/>
                <a:ext cx="0" cy="391886"/>
              </a:xfrm>
              <a:prstGeom prst="line">
                <a:avLst/>
              </a:prstGeom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A1C1470A-4D64-02B7-C749-7AB41585678C}"/>
              </a:ext>
            </a:extLst>
          </p:cNvPr>
          <p:cNvCxnSpPr/>
          <p:nvPr/>
        </p:nvCxnSpPr>
        <p:spPr>
          <a:xfrm>
            <a:off x="1813792" y="1373706"/>
            <a:ext cx="0" cy="7048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BE96361A-CD8E-C57D-BA30-F27FBA8360E6}"/>
              </a:ext>
            </a:extLst>
          </p:cNvPr>
          <p:cNvCxnSpPr/>
          <p:nvPr/>
        </p:nvCxnSpPr>
        <p:spPr>
          <a:xfrm>
            <a:off x="1870627" y="1345184"/>
            <a:ext cx="0" cy="11343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4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215</Words>
  <Application>Microsoft Office PowerPoint</Application>
  <PresentationFormat>Widescreen</PresentationFormat>
  <Paragraphs>88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PINTO E ANTO</dc:creator>
  <cp:lastModifiedBy>PINTO E ANTO</cp:lastModifiedBy>
  <cp:revision>5</cp:revision>
  <dcterms:created xsi:type="dcterms:W3CDTF">2025-07-22T20:48:37Z</dcterms:created>
  <dcterms:modified xsi:type="dcterms:W3CDTF">2025-07-23T18:47:55Z</dcterms:modified>
</cp:coreProperties>
</file>