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62BC-9B98-4A45-A8E5-5979DEC12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Fake News Detection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A deep learning </a:t>
            </a:r>
            <a:r>
              <a:rPr lang="en-US" sz="4000" dirty="0" err="1"/>
              <a:t>cnn-rnn</a:t>
            </a:r>
            <a:r>
              <a:rPr lang="en-US" sz="4000" dirty="0"/>
              <a:t> hybrid model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   National Institute of Technology  			    			 Karnataka, Surathkal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D2CAB-FC9B-4A66-BAD8-5B6582C96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Team:</a:t>
            </a:r>
            <a:br>
              <a:rPr lang="en-US" sz="2000" dirty="0"/>
            </a:br>
            <a:r>
              <a:rPr lang="en-US" sz="2400" b="1" dirty="0">
                <a:solidFill>
                  <a:schemeClr val="accent2"/>
                </a:solidFill>
              </a:rPr>
              <a:t>Akshay Dhayal, 181CO105</a:t>
            </a:r>
            <a:br>
              <a:rPr lang="en-US" sz="2400" b="1" dirty="0">
                <a:solidFill>
                  <a:schemeClr val="accent2"/>
                </a:solidFill>
              </a:rPr>
            </a:br>
            <a:r>
              <a:rPr lang="en-US" sz="2400" b="1" dirty="0">
                <a:solidFill>
                  <a:schemeClr val="accent2"/>
                </a:solidFill>
              </a:rPr>
              <a:t>Pintu, 181CO139</a:t>
            </a:r>
            <a:endParaRPr lang="en-GB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579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31D3-9239-445B-8343-53297812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922" y="488272"/>
            <a:ext cx="9684690" cy="1416728"/>
          </a:xfrm>
        </p:spPr>
        <p:txBody>
          <a:bodyPr/>
          <a:lstStyle/>
          <a:p>
            <a:r>
              <a:rPr lang="en-US" b="1" dirty="0"/>
              <a:t>CM &amp; CR</a:t>
            </a:r>
            <a:endParaRPr lang="en-GB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555E4C3-DF6A-4188-A3DE-E8E224447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082" y="1421706"/>
            <a:ext cx="7297444" cy="4948022"/>
          </a:xfrm>
        </p:spPr>
      </p:pic>
    </p:spTree>
    <p:extLst>
      <p:ext uri="{BB962C8B-B14F-4D97-AF65-F5344CB8AC3E}">
        <p14:creationId xmlns:p14="http://schemas.microsoft.com/office/powerpoint/2010/main" val="308235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9854-FB94-4D02-BCA3-C4961FE5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execution_1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45642-29EC-43B2-ABA0-0D24C41F9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334" y="1905000"/>
            <a:ext cx="5037666" cy="3778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1BB6CF-E966-4B9C-972C-A0090A624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791" y="1833979"/>
            <a:ext cx="5150871" cy="38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4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3B70-9D2E-4802-BEC9-030ADEF8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547206" y="624110"/>
            <a:ext cx="45719" cy="108298"/>
          </a:xfrm>
        </p:spPr>
        <p:txBody>
          <a:bodyPr>
            <a:noAutofit/>
          </a:bodyPr>
          <a:lstStyle/>
          <a:p>
            <a:r>
              <a:rPr lang="en-US" sz="800" dirty="0"/>
              <a:t>.</a:t>
            </a:r>
            <a:endParaRPr lang="en-GB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0527-3692-4701-B730-A2EE9ABF3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305" y="1677880"/>
            <a:ext cx="10762695" cy="44477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96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9600" b="1" dirty="0">
                <a:solidFill>
                  <a:srgbClr val="FFC000"/>
                </a:solidFill>
              </a:rPr>
              <a:t>   THANK YOU</a:t>
            </a:r>
            <a:endParaRPr lang="en-GB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2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E4AB-2CBA-4279-A9C8-171D0585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A4BE-58F0-46D9-8E7A-E378691B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40637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Internet is full of information/news/tweets/post/articles.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No tool/mechanism to differentiate the fake and genuine.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Deep learning model can be created to filter fake news.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Convolutional-concurrent Hybrid approach is followed by us.</a:t>
            </a:r>
          </a:p>
        </p:txBody>
      </p:sp>
    </p:spTree>
    <p:extLst>
      <p:ext uri="{BB962C8B-B14F-4D97-AF65-F5344CB8AC3E}">
        <p14:creationId xmlns:p14="http://schemas.microsoft.com/office/powerpoint/2010/main" val="149896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0EE3-70EF-4A9E-B36B-45AC7753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used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AB73-764C-4D76-A5C5-032DC93E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Taken from Kaggle.</a:t>
            </a:r>
          </a:p>
          <a:p>
            <a:r>
              <a:rPr lang="en-US" sz="3200" dirty="0"/>
              <a:t>Consists of 4 columns: title, author, text and label</a:t>
            </a:r>
            <a:r>
              <a:rPr lang="en-GB" sz="3200" dirty="0"/>
              <a:t>.</a:t>
            </a:r>
          </a:p>
          <a:p>
            <a:r>
              <a:rPr lang="en-GB" sz="3200" dirty="0"/>
              <a:t>We used 2 columns: text and label.</a:t>
            </a:r>
          </a:p>
          <a:p>
            <a:r>
              <a:rPr lang="en-GB" sz="3200" dirty="0"/>
              <a:t>Text language: English</a:t>
            </a:r>
          </a:p>
          <a:p>
            <a:r>
              <a:rPr lang="en-GB" sz="3200" dirty="0"/>
              <a:t>Label: Binary (0 and 1).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916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7A29-FB02-4EF1-8E3E-22D45507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1" y="310718"/>
            <a:ext cx="9640301" cy="1594282"/>
          </a:xfrm>
        </p:spPr>
        <p:txBody>
          <a:bodyPr>
            <a:normAutofit/>
          </a:bodyPr>
          <a:lstStyle/>
          <a:p>
            <a:r>
              <a:rPr lang="en-US" sz="4400" b="1" dirty="0"/>
              <a:t>Preprocessing</a:t>
            </a:r>
            <a:endParaRPr lang="en-GB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CD63-8D9C-457D-A192-ECDA99D9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589" y="1393793"/>
            <a:ext cx="9102679" cy="484009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600" dirty="0"/>
              <a:t>Delete rows with missing values.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600" dirty="0"/>
              <a:t>Splitting dataset into (training, validating) and testing.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600" dirty="0"/>
              <a:t>Training=60%, validation=20% and testing=20%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600" dirty="0"/>
              <a:t>Tokenizing the training 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600" dirty="0"/>
              <a:t>Converting text to sequences.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600" dirty="0"/>
              <a:t>Pad sequencing.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20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2396-4FF9-4542-B6C9-44C3E69C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062" y="399949"/>
            <a:ext cx="8911687" cy="1280890"/>
          </a:xfrm>
        </p:spPr>
        <p:txBody>
          <a:bodyPr/>
          <a:lstStyle/>
          <a:p>
            <a:r>
              <a:rPr lang="en-US" b="1" dirty="0"/>
              <a:t>Word embedding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74F7-8F19-4012-837A-F12A9BA0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454" y="1402672"/>
            <a:ext cx="9206143" cy="50553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Every word of glove file is searched in the vocab dictionary.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If word found; its index is copied.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The dense vector of that word from glove is placed in </a:t>
            </a:r>
            <a:r>
              <a:rPr lang="en-US" sz="3200" dirty="0" err="1"/>
              <a:t>embed_matrix</a:t>
            </a:r>
            <a:r>
              <a:rPr lang="en-US" sz="3200" dirty="0"/>
              <a:t> at that index.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Total comparison = |glove file| * |vocab|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257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541-F7B5-4DAF-ABC4-14566B96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109" y="594804"/>
            <a:ext cx="9480503" cy="1310196"/>
          </a:xfrm>
        </p:spPr>
        <p:txBody>
          <a:bodyPr/>
          <a:lstStyle/>
          <a:p>
            <a:r>
              <a:rPr lang="en-US" sz="4000" b="1" dirty="0"/>
              <a:t>Model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84ACC-9FBB-4AE9-9CCE-5E9DB391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109" y="1713390"/>
            <a:ext cx="9480503" cy="4197832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Embedding layer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Convolutional layer: 128 neurons, filter size = 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Pooling layer: filter size =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LSTM layer: 32 cells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Dense layer: 1 neuron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Optimizer: </a:t>
            </a:r>
            <a:r>
              <a:rPr lang="en-US" sz="2400" dirty="0" err="1"/>
              <a:t>adam</a:t>
            </a: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Loss: </a:t>
            </a:r>
            <a:r>
              <a:rPr lang="en-US" sz="2400" dirty="0" err="1"/>
              <a:t>binary_crossentropy</a:t>
            </a: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Metric: </a:t>
            </a:r>
            <a:r>
              <a:rPr lang="en-US" sz="2400" dirty="0" err="1"/>
              <a:t>accuray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8841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7C31-F262-4A1B-9450-1FFF072C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907" y="532660"/>
            <a:ext cx="9320705" cy="1372340"/>
          </a:xfrm>
        </p:spPr>
        <p:txBody>
          <a:bodyPr>
            <a:normAutofit/>
          </a:bodyPr>
          <a:lstStyle/>
          <a:p>
            <a:r>
              <a:rPr lang="en-US" sz="4000" b="1" dirty="0"/>
              <a:t>Training </a:t>
            </a:r>
            <a:endParaRPr lang="en-GB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8DC3-0A99-4F65-813F-00FB7624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907" y="1660124"/>
            <a:ext cx="9320705" cy="42510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Training set: </a:t>
            </a:r>
            <a:r>
              <a:rPr lang="en-US" sz="3200" dirty="0" err="1"/>
              <a:t>x_train</a:t>
            </a:r>
            <a:r>
              <a:rPr lang="en-US" sz="3200" dirty="0"/>
              <a:t>, </a:t>
            </a:r>
            <a:r>
              <a:rPr lang="en-US" sz="3200" dirty="0" err="1"/>
              <a:t>y_train</a:t>
            </a: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Epochs= 10 &amp; 12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Validation set: </a:t>
            </a:r>
            <a:r>
              <a:rPr lang="en-US" sz="3200" dirty="0" err="1"/>
              <a:t>x_valid</a:t>
            </a:r>
            <a:r>
              <a:rPr lang="en-US" sz="3200" dirty="0"/>
              <a:t>, </a:t>
            </a:r>
            <a:r>
              <a:rPr lang="en-US" sz="3200" dirty="0" err="1"/>
              <a:t>y_valid</a:t>
            </a: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err="1"/>
              <a:t>Batch_size</a:t>
            </a:r>
            <a:r>
              <a:rPr lang="en-US" sz="3200" dirty="0"/>
              <a:t> = 64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Training time= 15 minutes.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5884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D9B3-9502-436A-8979-D83EB777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317" y="603682"/>
            <a:ext cx="9205295" cy="1301318"/>
          </a:xfrm>
        </p:spPr>
        <p:txBody>
          <a:bodyPr/>
          <a:lstStyle/>
          <a:p>
            <a:r>
              <a:rPr lang="en-US" b="1" dirty="0"/>
              <a:t>Saving the model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B575-608D-41B3-925B-256D1315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662" y="1589103"/>
            <a:ext cx="9302950" cy="432211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err="1"/>
              <a:t>Model.save</a:t>
            </a:r>
            <a:r>
              <a:rPr lang="en-US" sz="3200" dirty="0"/>
              <a:t>(‘my_model.h5’)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Pickle the history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Pickle the </a:t>
            </a:r>
            <a:r>
              <a:rPr lang="en-US" sz="3200" dirty="0" err="1"/>
              <a:t>x_test</a:t>
            </a:r>
            <a:r>
              <a:rPr lang="en-US" sz="3200" dirty="0"/>
              <a:t> and </a:t>
            </a:r>
            <a:r>
              <a:rPr lang="en-US" sz="3200" dirty="0" err="1"/>
              <a:t>y_test</a:t>
            </a:r>
            <a:r>
              <a:rPr lang="en-US" sz="3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Pickling: create a new pickle file with writing mode.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/>
              <a:t>Dump function is used.</a:t>
            </a:r>
          </a:p>
        </p:txBody>
      </p:sp>
    </p:spTree>
    <p:extLst>
      <p:ext uri="{BB962C8B-B14F-4D97-AF65-F5344CB8AC3E}">
        <p14:creationId xmlns:p14="http://schemas.microsoft.com/office/powerpoint/2010/main" val="122881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092E-A1E5-4685-9CF0-777EBDFC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3" y="559293"/>
            <a:ext cx="9729079" cy="1345707"/>
          </a:xfrm>
        </p:spPr>
        <p:txBody>
          <a:bodyPr/>
          <a:lstStyle/>
          <a:p>
            <a:r>
              <a:rPr lang="en-US" sz="4000" b="1" dirty="0"/>
              <a:t>Testing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2C54-AB92-4AAB-89AA-17373F9F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993" y="1472214"/>
            <a:ext cx="9093802" cy="538578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The saved files are loaded: history, </a:t>
            </a:r>
            <a:r>
              <a:rPr lang="en-US" sz="2800" dirty="0" err="1"/>
              <a:t>x_test</a:t>
            </a:r>
            <a:r>
              <a:rPr lang="en-US" sz="2800" dirty="0"/>
              <a:t>, </a:t>
            </a:r>
            <a:r>
              <a:rPr lang="en-US" sz="2800" dirty="0" err="1"/>
              <a:t>y_test</a:t>
            </a:r>
            <a:r>
              <a:rPr lang="en-US" sz="2800" dirty="0"/>
              <a:t>,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Model is tested against </a:t>
            </a:r>
            <a:r>
              <a:rPr lang="en-US" sz="2800" dirty="0" err="1"/>
              <a:t>x_test</a:t>
            </a:r>
            <a:r>
              <a:rPr lang="en-US" sz="2800" dirty="0"/>
              <a:t> and </a:t>
            </a:r>
            <a:r>
              <a:rPr lang="en-US" sz="2800" dirty="0" err="1"/>
              <a:t>y_test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GB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Performance measure: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Confusion matrix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Classification report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Accuracy= approx. 95% for 3 different executions.</a:t>
            </a:r>
          </a:p>
        </p:txBody>
      </p:sp>
    </p:spTree>
    <p:extLst>
      <p:ext uri="{BB962C8B-B14F-4D97-AF65-F5344CB8AC3E}">
        <p14:creationId xmlns:p14="http://schemas.microsoft.com/office/powerpoint/2010/main" val="29644410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</TotalTime>
  <Words>406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Courier New</vt:lpstr>
      <vt:lpstr>Wingdings</vt:lpstr>
      <vt:lpstr>Wingdings 3</vt:lpstr>
      <vt:lpstr>Wisp</vt:lpstr>
      <vt:lpstr>       Fake News Detection  A deep learning cnn-rnn hybrid model     National Institute of Technology             Karnataka, Surathkal</vt:lpstr>
      <vt:lpstr>Introduction</vt:lpstr>
      <vt:lpstr>Dataset used</vt:lpstr>
      <vt:lpstr>Preprocessing</vt:lpstr>
      <vt:lpstr>Word embedding</vt:lpstr>
      <vt:lpstr>Model</vt:lpstr>
      <vt:lpstr>Training </vt:lpstr>
      <vt:lpstr>Saving the model</vt:lpstr>
      <vt:lpstr>Testing</vt:lpstr>
      <vt:lpstr>CM &amp; CR</vt:lpstr>
      <vt:lpstr>Output of execution_1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 A deep learning cnn-rnn hybrid model     National Institute of Technology             Karnataka, Surathkal</dc:title>
  <dc:creator>Pintu Saini</dc:creator>
  <cp:lastModifiedBy>Pintu Saini</cp:lastModifiedBy>
  <cp:revision>7</cp:revision>
  <dcterms:created xsi:type="dcterms:W3CDTF">2021-04-23T05:36:21Z</dcterms:created>
  <dcterms:modified xsi:type="dcterms:W3CDTF">2021-04-23T06:33:57Z</dcterms:modified>
</cp:coreProperties>
</file>