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6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468FF1-F80E-4614-972A-68E1EF8B8C81}">
          <p14:sldIdLst>
            <p14:sldId id="256"/>
            <p14:sldId id="257"/>
            <p14:sldId id="258"/>
            <p14:sldId id="260"/>
            <p14:sldId id="261"/>
            <p14:sldId id="262"/>
            <p14:sldId id="263"/>
            <p14:sldId id="264"/>
            <p14:sldId id="267"/>
            <p14:sldId id="265"/>
            <p14:sldId id="266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60E3F-DAE5-4BB3-86CC-7472CABFB5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BUZZIN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2AA9B-786C-4086-BC69-AC1CB1121C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News and Weather 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0F84C8-4935-406A-A654-AB159DCE0CC1}"/>
              </a:ext>
            </a:extLst>
          </p:cNvPr>
          <p:cNvSpPr txBox="1"/>
          <p:nvPr/>
        </p:nvSpPr>
        <p:spPr>
          <a:xfrm>
            <a:off x="9391233" y="4553712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erlin Sans FB" panose="020E0602020502020306" pitchFamily="34" charset="0"/>
              </a:rPr>
              <a:t>SHAURYA PRATAP SINGH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64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9FB0B9-C29E-4234-9BA3-6B234C3A9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093"/>
            <a:ext cx="12192000" cy="640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35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8E9F66-CAEE-4371-8A62-9389E58DE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93" y="0"/>
            <a:ext cx="114694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87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C17BC-11A6-4CAA-9EF6-E59A74938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Pros and Cons </a:t>
            </a:r>
            <a:br>
              <a:rPr lang="en-US" dirty="0"/>
            </a:br>
            <a:r>
              <a:rPr lang="en-US" dirty="0"/>
              <a:t>of </a:t>
            </a:r>
            <a:br>
              <a:rPr lang="en-US" dirty="0"/>
            </a:br>
            <a:r>
              <a:rPr lang="en-US" dirty="0"/>
              <a:t>BUZZIN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7A82D-87E2-47D0-8A1D-A98E40F58A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Advantages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C3DF3-D5F8-4D6F-AD02-28429B56F8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User can see the weather and news cards in one screen.</a:t>
            </a:r>
          </a:p>
          <a:p>
            <a:r>
              <a:rPr lang="en-US" dirty="0"/>
              <a:t>User can select from different news providers for his news source.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09C016-86BF-4A29-AFFB-DE28865A9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Disadvantages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383F6-C32A-490C-AD31-88FA5422508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Not available in landscape mode right now</a:t>
            </a:r>
          </a:p>
          <a:p>
            <a:r>
              <a:rPr lang="en-US" dirty="0"/>
              <a:t>User neither get alerts for trending news nor for bad weather.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801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7EDE-8FBA-4CBF-83CF-45D13B4109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82E424-32C4-41AA-A7F0-71BE55D1B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725" y="1594957"/>
            <a:ext cx="4461545" cy="334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3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CD359-7374-4C9F-8B13-60DBD8414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need for this app?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Why mobile?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F7B11-7444-489F-86DA-FFB220705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plans journeys ahead.</a:t>
            </a:r>
          </a:p>
          <a:p>
            <a:r>
              <a:rPr lang="en-US" dirty="0"/>
              <a:t>To plan meetings.</a:t>
            </a:r>
          </a:p>
          <a:p>
            <a:r>
              <a:rPr lang="en-US" dirty="0"/>
              <a:t>To stay updated about the events happening in the world</a:t>
            </a:r>
          </a:p>
          <a:p>
            <a:r>
              <a:rPr lang="en-US" dirty="0"/>
              <a:t>Sometimes people need to pass their time and they usually scroll their phones to do that. So, scrolling through news cards is more productive. </a:t>
            </a:r>
          </a:p>
          <a:p>
            <a:r>
              <a:rPr lang="en-US" dirty="0"/>
              <a:t>There is a vast majority of people who uses smartphones these days.</a:t>
            </a:r>
          </a:p>
        </p:txBody>
      </p:sp>
    </p:spTree>
    <p:extLst>
      <p:ext uri="{BB962C8B-B14F-4D97-AF65-F5344CB8AC3E}">
        <p14:creationId xmlns:p14="http://schemas.microsoft.com/office/powerpoint/2010/main" val="15404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87FD-93B5-44F9-979F-DD79BD83C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a good news and weather app should..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AC3DC-1EE1-4FDD-ACF7-4E3936365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weather information in clear ,crisp and easy to understand manner.</a:t>
            </a:r>
          </a:p>
          <a:p>
            <a:r>
              <a:rPr lang="en-US" dirty="0"/>
              <a:t>Show weather forecast at different time and day.</a:t>
            </a:r>
          </a:p>
          <a:p>
            <a:r>
              <a:rPr lang="en-US" dirty="0"/>
              <a:t>Be able to show weather forecast at different places.</a:t>
            </a:r>
          </a:p>
          <a:p>
            <a:r>
              <a:rPr lang="en-US" dirty="0"/>
              <a:t>Be able to provide news from different sources.</a:t>
            </a:r>
          </a:p>
        </p:txBody>
      </p:sp>
    </p:spTree>
    <p:extLst>
      <p:ext uri="{BB962C8B-B14F-4D97-AF65-F5344CB8AC3E}">
        <p14:creationId xmlns:p14="http://schemas.microsoft.com/office/powerpoint/2010/main" val="4250029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EF65CE-9AA8-46EE-972D-5EB7323FD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868" y="100668"/>
            <a:ext cx="6656082" cy="669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24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B76338-CA74-417B-B38D-601A5A40B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8904"/>
            <a:ext cx="12192000" cy="542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44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F45BF9-0A3F-4A9C-BCAD-6922A4DBA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8904"/>
            <a:ext cx="12192000" cy="542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576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F4599F-3764-47A6-AC75-7A5BECD7A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93" y="0"/>
            <a:ext cx="114694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92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903C23-3F9D-4684-8F32-953D622C1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907"/>
            <a:ext cx="12192000" cy="647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51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1E0116-463C-45E6-9EBA-D68200667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9436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B7E04D-7561-4B6C-814D-5BC9570B8CC2}"/>
              </a:ext>
            </a:extLst>
          </p:cNvPr>
          <p:cNvSpPr txBox="1"/>
          <p:nvPr/>
        </p:nvSpPr>
        <p:spPr>
          <a:xfrm>
            <a:off x="5511566" y="3238150"/>
            <a:ext cx="4437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Original article will open in another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Another app will be most commonly users default browser.</a:t>
            </a:r>
          </a:p>
        </p:txBody>
      </p:sp>
    </p:spTree>
    <p:extLst>
      <p:ext uri="{BB962C8B-B14F-4D97-AF65-F5344CB8AC3E}">
        <p14:creationId xmlns:p14="http://schemas.microsoft.com/office/powerpoint/2010/main" val="58972033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354</TotalTime>
  <Words>192</Words>
  <Application>Microsoft Office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Berlin Sans FB</vt:lpstr>
      <vt:lpstr>Corbel</vt:lpstr>
      <vt:lpstr>Wingdings 2</vt:lpstr>
      <vt:lpstr>Frame</vt:lpstr>
      <vt:lpstr>BUZZIN</vt:lpstr>
      <vt:lpstr>What is the need for this app?    Why mobile?</vt:lpstr>
      <vt:lpstr>So a good news and weather app should..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Pros and Cons  of  BUZZIN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BUZZIN</dc:title>
  <dc:creator>Shaurya Pratap  Singh</dc:creator>
  <cp:lastModifiedBy>Shaurya Pratap  Singh</cp:lastModifiedBy>
  <cp:revision>24</cp:revision>
  <dcterms:created xsi:type="dcterms:W3CDTF">2017-09-10T11:42:17Z</dcterms:created>
  <dcterms:modified xsi:type="dcterms:W3CDTF">2018-03-31T10:46:11Z</dcterms:modified>
</cp:coreProperties>
</file>