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ntu Gorai" initials="PG" lastIdx="2" clrIdx="0">
    <p:extLst>
      <p:ext uri="{19B8F6BF-5375-455C-9EA6-DF929625EA0E}">
        <p15:presenceInfo xmlns:p15="http://schemas.microsoft.com/office/powerpoint/2012/main" userId="c6d797e29bba158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635" autoAdjust="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5035D-2439-E86F-DF06-7FE71B784E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BE5585-035C-F9F4-54B1-3AC25E1CFE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BD3493-2757-B002-081F-8F934C7EF6F4}"/>
              </a:ext>
            </a:extLst>
          </p:cNvPr>
          <p:cNvSpPr>
            <a:spLocks noGrp="1"/>
          </p:cNvSpPr>
          <p:nvPr>
            <p:ph type="dt" sz="half" idx="10"/>
          </p:nvPr>
        </p:nvSpPr>
        <p:spPr/>
        <p:txBody>
          <a:bodyPr/>
          <a:lstStyle/>
          <a:p>
            <a:fld id="{0898D1EF-07DB-4E1E-8480-63E3D01778FA}" type="datetimeFigureOut">
              <a:rPr lang="en-IN" smtClean="0"/>
              <a:t>04-09-2023</a:t>
            </a:fld>
            <a:endParaRPr lang="en-IN"/>
          </a:p>
        </p:txBody>
      </p:sp>
      <p:sp>
        <p:nvSpPr>
          <p:cNvPr id="5" name="Footer Placeholder 4">
            <a:extLst>
              <a:ext uri="{FF2B5EF4-FFF2-40B4-BE49-F238E27FC236}">
                <a16:creationId xmlns:a16="http://schemas.microsoft.com/office/drawing/2014/main" id="{855EDF21-96F8-000A-F407-CC50B07A52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A059FA-9108-FC23-3525-FA934B2E80D7}"/>
              </a:ext>
            </a:extLst>
          </p:cNvPr>
          <p:cNvSpPr>
            <a:spLocks noGrp="1"/>
          </p:cNvSpPr>
          <p:nvPr>
            <p:ph type="sldNum" sz="quarter" idx="12"/>
          </p:nvPr>
        </p:nvSpPr>
        <p:spPr/>
        <p:txBody>
          <a:bodyPr/>
          <a:lstStyle/>
          <a:p>
            <a:fld id="{669563BC-F7DF-4171-819D-25258C18F3F7}" type="slidenum">
              <a:rPr lang="en-IN" smtClean="0"/>
              <a:t>‹#›</a:t>
            </a:fld>
            <a:endParaRPr lang="en-IN"/>
          </a:p>
        </p:txBody>
      </p:sp>
    </p:spTree>
    <p:extLst>
      <p:ext uri="{BB962C8B-B14F-4D97-AF65-F5344CB8AC3E}">
        <p14:creationId xmlns:p14="http://schemas.microsoft.com/office/powerpoint/2010/main" val="319473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D2899-B1B7-B86E-0790-D3638C4E17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460C4D-4E6F-CF3A-5574-04D6DA036B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0D4B4D-5FC6-78F6-322F-E3820B328546}"/>
              </a:ext>
            </a:extLst>
          </p:cNvPr>
          <p:cNvSpPr>
            <a:spLocks noGrp="1"/>
          </p:cNvSpPr>
          <p:nvPr>
            <p:ph type="dt" sz="half" idx="10"/>
          </p:nvPr>
        </p:nvSpPr>
        <p:spPr/>
        <p:txBody>
          <a:bodyPr/>
          <a:lstStyle/>
          <a:p>
            <a:fld id="{0898D1EF-07DB-4E1E-8480-63E3D01778FA}" type="datetimeFigureOut">
              <a:rPr lang="en-IN" smtClean="0"/>
              <a:t>04-09-2023</a:t>
            </a:fld>
            <a:endParaRPr lang="en-IN"/>
          </a:p>
        </p:txBody>
      </p:sp>
      <p:sp>
        <p:nvSpPr>
          <p:cNvPr id="5" name="Footer Placeholder 4">
            <a:extLst>
              <a:ext uri="{FF2B5EF4-FFF2-40B4-BE49-F238E27FC236}">
                <a16:creationId xmlns:a16="http://schemas.microsoft.com/office/drawing/2014/main" id="{8999A271-CDF2-D6BB-E8AB-F596351845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141235-0194-517C-73D0-519DFE46371B}"/>
              </a:ext>
            </a:extLst>
          </p:cNvPr>
          <p:cNvSpPr>
            <a:spLocks noGrp="1"/>
          </p:cNvSpPr>
          <p:nvPr>
            <p:ph type="sldNum" sz="quarter" idx="12"/>
          </p:nvPr>
        </p:nvSpPr>
        <p:spPr/>
        <p:txBody>
          <a:bodyPr/>
          <a:lstStyle/>
          <a:p>
            <a:fld id="{669563BC-F7DF-4171-819D-25258C18F3F7}" type="slidenum">
              <a:rPr lang="en-IN" smtClean="0"/>
              <a:t>‹#›</a:t>
            </a:fld>
            <a:endParaRPr lang="en-IN"/>
          </a:p>
        </p:txBody>
      </p:sp>
    </p:spTree>
    <p:extLst>
      <p:ext uri="{BB962C8B-B14F-4D97-AF65-F5344CB8AC3E}">
        <p14:creationId xmlns:p14="http://schemas.microsoft.com/office/powerpoint/2010/main" val="2507096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4517A6-DFBE-8E28-DD66-CF6938E6B5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370DDE-73BF-9F10-2D05-6B7517142F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555393-1E79-018C-3C26-77286FCDF646}"/>
              </a:ext>
            </a:extLst>
          </p:cNvPr>
          <p:cNvSpPr>
            <a:spLocks noGrp="1"/>
          </p:cNvSpPr>
          <p:nvPr>
            <p:ph type="dt" sz="half" idx="10"/>
          </p:nvPr>
        </p:nvSpPr>
        <p:spPr/>
        <p:txBody>
          <a:bodyPr/>
          <a:lstStyle/>
          <a:p>
            <a:fld id="{0898D1EF-07DB-4E1E-8480-63E3D01778FA}" type="datetimeFigureOut">
              <a:rPr lang="en-IN" smtClean="0"/>
              <a:t>04-09-2023</a:t>
            </a:fld>
            <a:endParaRPr lang="en-IN"/>
          </a:p>
        </p:txBody>
      </p:sp>
      <p:sp>
        <p:nvSpPr>
          <p:cNvPr id="5" name="Footer Placeholder 4">
            <a:extLst>
              <a:ext uri="{FF2B5EF4-FFF2-40B4-BE49-F238E27FC236}">
                <a16:creationId xmlns:a16="http://schemas.microsoft.com/office/drawing/2014/main" id="{57AF3F2C-CE13-76DC-D4F4-FEE1AE0C30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5CB6D1-88F6-568B-DC96-8655D011BBD7}"/>
              </a:ext>
            </a:extLst>
          </p:cNvPr>
          <p:cNvSpPr>
            <a:spLocks noGrp="1"/>
          </p:cNvSpPr>
          <p:nvPr>
            <p:ph type="sldNum" sz="quarter" idx="12"/>
          </p:nvPr>
        </p:nvSpPr>
        <p:spPr/>
        <p:txBody>
          <a:bodyPr/>
          <a:lstStyle/>
          <a:p>
            <a:fld id="{669563BC-F7DF-4171-819D-25258C18F3F7}" type="slidenum">
              <a:rPr lang="en-IN" smtClean="0"/>
              <a:t>‹#›</a:t>
            </a:fld>
            <a:endParaRPr lang="en-IN"/>
          </a:p>
        </p:txBody>
      </p:sp>
    </p:spTree>
    <p:extLst>
      <p:ext uri="{BB962C8B-B14F-4D97-AF65-F5344CB8AC3E}">
        <p14:creationId xmlns:p14="http://schemas.microsoft.com/office/powerpoint/2010/main" val="164767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93520-C001-D8CE-99FE-E725BB782F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8330B5-3981-F53C-4F72-E8583C9225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56B153-9A93-0E10-DF15-091034ED00BB}"/>
              </a:ext>
            </a:extLst>
          </p:cNvPr>
          <p:cNvSpPr>
            <a:spLocks noGrp="1"/>
          </p:cNvSpPr>
          <p:nvPr>
            <p:ph type="dt" sz="half" idx="10"/>
          </p:nvPr>
        </p:nvSpPr>
        <p:spPr/>
        <p:txBody>
          <a:bodyPr/>
          <a:lstStyle/>
          <a:p>
            <a:fld id="{0898D1EF-07DB-4E1E-8480-63E3D01778FA}" type="datetimeFigureOut">
              <a:rPr lang="en-IN" smtClean="0"/>
              <a:t>04-09-2023</a:t>
            </a:fld>
            <a:endParaRPr lang="en-IN"/>
          </a:p>
        </p:txBody>
      </p:sp>
      <p:sp>
        <p:nvSpPr>
          <p:cNvPr id="5" name="Footer Placeholder 4">
            <a:extLst>
              <a:ext uri="{FF2B5EF4-FFF2-40B4-BE49-F238E27FC236}">
                <a16:creationId xmlns:a16="http://schemas.microsoft.com/office/drawing/2014/main" id="{B87AB8A6-7098-4969-4ABC-00BD348ACB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D89676-95BE-0161-5BDA-21F247EE6CC6}"/>
              </a:ext>
            </a:extLst>
          </p:cNvPr>
          <p:cNvSpPr>
            <a:spLocks noGrp="1"/>
          </p:cNvSpPr>
          <p:nvPr>
            <p:ph type="sldNum" sz="quarter" idx="12"/>
          </p:nvPr>
        </p:nvSpPr>
        <p:spPr/>
        <p:txBody>
          <a:bodyPr/>
          <a:lstStyle/>
          <a:p>
            <a:fld id="{669563BC-F7DF-4171-819D-25258C18F3F7}" type="slidenum">
              <a:rPr lang="en-IN" smtClean="0"/>
              <a:t>‹#›</a:t>
            </a:fld>
            <a:endParaRPr lang="en-IN"/>
          </a:p>
        </p:txBody>
      </p:sp>
    </p:spTree>
    <p:extLst>
      <p:ext uri="{BB962C8B-B14F-4D97-AF65-F5344CB8AC3E}">
        <p14:creationId xmlns:p14="http://schemas.microsoft.com/office/powerpoint/2010/main" val="4269915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B8BBE-1906-ED7D-892A-3C3D63B39D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5AEEB1-1A83-01A2-8BDD-E56FCC4D68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FE6EF4-C0B9-A96D-C403-5DEA51D7CA72}"/>
              </a:ext>
            </a:extLst>
          </p:cNvPr>
          <p:cNvSpPr>
            <a:spLocks noGrp="1"/>
          </p:cNvSpPr>
          <p:nvPr>
            <p:ph type="dt" sz="half" idx="10"/>
          </p:nvPr>
        </p:nvSpPr>
        <p:spPr/>
        <p:txBody>
          <a:bodyPr/>
          <a:lstStyle/>
          <a:p>
            <a:fld id="{0898D1EF-07DB-4E1E-8480-63E3D01778FA}" type="datetimeFigureOut">
              <a:rPr lang="en-IN" smtClean="0"/>
              <a:t>04-09-2023</a:t>
            </a:fld>
            <a:endParaRPr lang="en-IN"/>
          </a:p>
        </p:txBody>
      </p:sp>
      <p:sp>
        <p:nvSpPr>
          <p:cNvPr id="5" name="Footer Placeholder 4">
            <a:extLst>
              <a:ext uri="{FF2B5EF4-FFF2-40B4-BE49-F238E27FC236}">
                <a16:creationId xmlns:a16="http://schemas.microsoft.com/office/drawing/2014/main" id="{11AE2F02-5065-85D3-978F-904AAAF506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FBDDD2-88B2-9BD0-F5B3-ECDD0185F816}"/>
              </a:ext>
            </a:extLst>
          </p:cNvPr>
          <p:cNvSpPr>
            <a:spLocks noGrp="1"/>
          </p:cNvSpPr>
          <p:nvPr>
            <p:ph type="sldNum" sz="quarter" idx="12"/>
          </p:nvPr>
        </p:nvSpPr>
        <p:spPr/>
        <p:txBody>
          <a:bodyPr/>
          <a:lstStyle/>
          <a:p>
            <a:fld id="{669563BC-F7DF-4171-819D-25258C18F3F7}" type="slidenum">
              <a:rPr lang="en-IN" smtClean="0"/>
              <a:t>‹#›</a:t>
            </a:fld>
            <a:endParaRPr lang="en-IN"/>
          </a:p>
        </p:txBody>
      </p:sp>
    </p:spTree>
    <p:extLst>
      <p:ext uri="{BB962C8B-B14F-4D97-AF65-F5344CB8AC3E}">
        <p14:creationId xmlns:p14="http://schemas.microsoft.com/office/powerpoint/2010/main" val="2816397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5949-373A-C8A9-FC24-489E6FF851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A98FF0-558D-C36F-F199-9D7F9E2BCB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746B314-5EAB-D92B-0CCA-321216FAA3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2404E3-99B3-6ED2-A9A2-377F254475E7}"/>
              </a:ext>
            </a:extLst>
          </p:cNvPr>
          <p:cNvSpPr>
            <a:spLocks noGrp="1"/>
          </p:cNvSpPr>
          <p:nvPr>
            <p:ph type="dt" sz="half" idx="10"/>
          </p:nvPr>
        </p:nvSpPr>
        <p:spPr/>
        <p:txBody>
          <a:bodyPr/>
          <a:lstStyle/>
          <a:p>
            <a:fld id="{0898D1EF-07DB-4E1E-8480-63E3D01778FA}" type="datetimeFigureOut">
              <a:rPr lang="en-IN" smtClean="0"/>
              <a:t>04-09-2023</a:t>
            </a:fld>
            <a:endParaRPr lang="en-IN"/>
          </a:p>
        </p:txBody>
      </p:sp>
      <p:sp>
        <p:nvSpPr>
          <p:cNvPr id="6" name="Footer Placeholder 5">
            <a:extLst>
              <a:ext uri="{FF2B5EF4-FFF2-40B4-BE49-F238E27FC236}">
                <a16:creationId xmlns:a16="http://schemas.microsoft.com/office/drawing/2014/main" id="{1448EF48-D857-00D7-9656-68D4615DD4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49C8B0-F424-C468-26C6-09C1B6D596CD}"/>
              </a:ext>
            </a:extLst>
          </p:cNvPr>
          <p:cNvSpPr>
            <a:spLocks noGrp="1"/>
          </p:cNvSpPr>
          <p:nvPr>
            <p:ph type="sldNum" sz="quarter" idx="12"/>
          </p:nvPr>
        </p:nvSpPr>
        <p:spPr/>
        <p:txBody>
          <a:bodyPr/>
          <a:lstStyle/>
          <a:p>
            <a:fld id="{669563BC-F7DF-4171-819D-25258C18F3F7}" type="slidenum">
              <a:rPr lang="en-IN" smtClean="0"/>
              <a:t>‹#›</a:t>
            </a:fld>
            <a:endParaRPr lang="en-IN"/>
          </a:p>
        </p:txBody>
      </p:sp>
    </p:spTree>
    <p:extLst>
      <p:ext uri="{BB962C8B-B14F-4D97-AF65-F5344CB8AC3E}">
        <p14:creationId xmlns:p14="http://schemas.microsoft.com/office/powerpoint/2010/main" val="2898703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97AC-499F-28AB-D599-46D1631F3B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73F107-98D1-10E1-337D-AA3A4A15A9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C12B79-F74F-0A28-08F5-3BD3746E7F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B17AE5-5E98-9EB5-C037-1EE49CC96A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13C8E0-BE37-93FC-6882-54CE8EE8A3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36B281-0A60-684F-4E77-69C7CE058635}"/>
              </a:ext>
            </a:extLst>
          </p:cNvPr>
          <p:cNvSpPr>
            <a:spLocks noGrp="1"/>
          </p:cNvSpPr>
          <p:nvPr>
            <p:ph type="dt" sz="half" idx="10"/>
          </p:nvPr>
        </p:nvSpPr>
        <p:spPr/>
        <p:txBody>
          <a:bodyPr/>
          <a:lstStyle/>
          <a:p>
            <a:fld id="{0898D1EF-07DB-4E1E-8480-63E3D01778FA}" type="datetimeFigureOut">
              <a:rPr lang="en-IN" smtClean="0"/>
              <a:t>04-09-2023</a:t>
            </a:fld>
            <a:endParaRPr lang="en-IN"/>
          </a:p>
        </p:txBody>
      </p:sp>
      <p:sp>
        <p:nvSpPr>
          <p:cNvPr id="8" name="Footer Placeholder 7">
            <a:extLst>
              <a:ext uri="{FF2B5EF4-FFF2-40B4-BE49-F238E27FC236}">
                <a16:creationId xmlns:a16="http://schemas.microsoft.com/office/drawing/2014/main" id="{4FC12146-28A1-801A-465F-8D6030BFE5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E81DCC-A401-3A2F-B83A-17EB949C6061}"/>
              </a:ext>
            </a:extLst>
          </p:cNvPr>
          <p:cNvSpPr>
            <a:spLocks noGrp="1"/>
          </p:cNvSpPr>
          <p:nvPr>
            <p:ph type="sldNum" sz="quarter" idx="12"/>
          </p:nvPr>
        </p:nvSpPr>
        <p:spPr/>
        <p:txBody>
          <a:bodyPr/>
          <a:lstStyle/>
          <a:p>
            <a:fld id="{669563BC-F7DF-4171-819D-25258C18F3F7}" type="slidenum">
              <a:rPr lang="en-IN" smtClean="0"/>
              <a:t>‹#›</a:t>
            </a:fld>
            <a:endParaRPr lang="en-IN"/>
          </a:p>
        </p:txBody>
      </p:sp>
    </p:spTree>
    <p:extLst>
      <p:ext uri="{BB962C8B-B14F-4D97-AF65-F5344CB8AC3E}">
        <p14:creationId xmlns:p14="http://schemas.microsoft.com/office/powerpoint/2010/main" val="2107141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EEA60-090D-93A0-7458-4C85711A66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14E89C-8844-C50C-4323-3E8A111C1D8D}"/>
              </a:ext>
            </a:extLst>
          </p:cNvPr>
          <p:cNvSpPr>
            <a:spLocks noGrp="1"/>
          </p:cNvSpPr>
          <p:nvPr>
            <p:ph type="dt" sz="half" idx="10"/>
          </p:nvPr>
        </p:nvSpPr>
        <p:spPr/>
        <p:txBody>
          <a:bodyPr/>
          <a:lstStyle/>
          <a:p>
            <a:fld id="{0898D1EF-07DB-4E1E-8480-63E3D01778FA}" type="datetimeFigureOut">
              <a:rPr lang="en-IN" smtClean="0"/>
              <a:t>04-09-2023</a:t>
            </a:fld>
            <a:endParaRPr lang="en-IN"/>
          </a:p>
        </p:txBody>
      </p:sp>
      <p:sp>
        <p:nvSpPr>
          <p:cNvPr id="4" name="Footer Placeholder 3">
            <a:extLst>
              <a:ext uri="{FF2B5EF4-FFF2-40B4-BE49-F238E27FC236}">
                <a16:creationId xmlns:a16="http://schemas.microsoft.com/office/drawing/2014/main" id="{E1CE636B-DA09-1482-1FFC-D6AC327D2EF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551F57-D0DB-67E6-C9DF-E5025796B686}"/>
              </a:ext>
            </a:extLst>
          </p:cNvPr>
          <p:cNvSpPr>
            <a:spLocks noGrp="1"/>
          </p:cNvSpPr>
          <p:nvPr>
            <p:ph type="sldNum" sz="quarter" idx="12"/>
          </p:nvPr>
        </p:nvSpPr>
        <p:spPr/>
        <p:txBody>
          <a:bodyPr/>
          <a:lstStyle/>
          <a:p>
            <a:fld id="{669563BC-F7DF-4171-819D-25258C18F3F7}" type="slidenum">
              <a:rPr lang="en-IN" smtClean="0"/>
              <a:t>‹#›</a:t>
            </a:fld>
            <a:endParaRPr lang="en-IN"/>
          </a:p>
        </p:txBody>
      </p:sp>
    </p:spTree>
    <p:extLst>
      <p:ext uri="{BB962C8B-B14F-4D97-AF65-F5344CB8AC3E}">
        <p14:creationId xmlns:p14="http://schemas.microsoft.com/office/powerpoint/2010/main" val="3156080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8ADE77-36A0-A315-AC6B-9881A4AE244F}"/>
              </a:ext>
            </a:extLst>
          </p:cNvPr>
          <p:cNvSpPr>
            <a:spLocks noGrp="1"/>
          </p:cNvSpPr>
          <p:nvPr>
            <p:ph type="dt" sz="half" idx="10"/>
          </p:nvPr>
        </p:nvSpPr>
        <p:spPr/>
        <p:txBody>
          <a:bodyPr/>
          <a:lstStyle/>
          <a:p>
            <a:fld id="{0898D1EF-07DB-4E1E-8480-63E3D01778FA}" type="datetimeFigureOut">
              <a:rPr lang="en-IN" smtClean="0"/>
              <a:t>04-09-2023</a:t>
            </a:fld>
            <a:endParaRPr lang="en-IN"/>
          </a:p>
        </p:txBody>
      </p:sp>
      <p:sp>
        <p:nvSpPr>
          <p:cNvPr id="3" name="Footer Placeholder 2">
            <a:extLst>
              <a:ext uri="{FF2B5EF4-FFF2-40B4-BE49-F238E27FC236}">
                <a16:creationId xmlns:a16="http://schemas.microsoft.com/office/drawing/2014/main" id="{F537B402-82F0-07F5-5999-AC66D8F743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138ECDC-A99D-2D8C-2600-DEE80EF45B2A}"/>
              </a:ext>
            </a:extLst>
          </p:cNvPr>
          <p:cNvSpPr>
            <a:spLocks noGrp="1"/>
          </p:cNvSpPr>
          <p:nvPr>
            <p:ph type="sldNum" sz="quarter" idx="12"/>
          </p:nvPr>
        </p:nvSpPr>
        <p:spPr/>
        <p:txBody>
          <a:bodyPr/>
          <a:lstStyle/>
          <a:p>
            <a:fld id="{669563BC-F7DF-4171-819D-25258C18F3F7}" type="slidenum">
              <a:rPr lang="en-IN" smtClean="0"/>
              <a:t>‹#›</a:t>
            </a:fld>
            <a:endParaRPr lang="en-IN"/>
          </a:p>
        </p:txBody>
      </p:sp>
    </p:spTree>
    <p:extLst>
      <p:ext uri="{BB962C8B-B14F-4D97-AF65-F5344CB8AC3E}">
        <p14:creationId xmlns:p14="http://schemas.microsoft.com/office/powerpoint/2010/main" val="3958307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BC0BA-9F83-7C5C-1835-0B9267CF65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F92FCD4-3BF6-D828-461E-5C4BC435EC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31DD52-DDBE-24B6-D218-075DF34F7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666867-E71E-4B04-9833-0B2C6BE121CA}"/>
              </a:ext>
            </a:extLst>
          </p:cNvPr>
          <p:cNvSpPr>
            <a:spLocks noGrp="1"/>
          </p:cNvSpPr>
          <p:nvPr>
            <p:ph type="dt" sz="half" idx="10"/>
          </p:nvPr>
        </p:nvSpPr>
        <p:spPr/>
        <p:txBody>
          <a:bodyPr/>
          <a:lstStyle/>
          <a:p>
            <a:fld id="{0898D1EF-07DB-4E1E-8480-63E3D01778FA}" type="datetimeFigureOut">
              <a:rPr lang="en-IN" smtClean="0"/>
              <a:t>04-09-2023</a:t>
            </a:fld>
            <a:endParaRPr lang="en-IN"/>
          </a:p>
        </p:txBody>
      </p:sp>
      <p:sp>
        <p:nvSpPr>
          <p:cNvPr id="6" name="Footer Placeholder 5">
            <a:extLst>
              <a:ext uri="{FF2B5EF4-FFF2-40B4-BE49-F238E27FC236}">
                <a16:creationId xmlns:a16="http://schemas.microsoft.com/office/drawing/2014/main" id="{9B816D9D-D231-C7D0-EFFF-6D16CB3471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8B85D3-8B8E-33F6-D45C-7769ADF4E6E5}"/>
              </a:ext>
            </a:extLst>
          </p:cNvPr>
          <p:cNvSpPr>
            <a:spLocks noGrp="1"/>
          </p:cNvSpPr>
          <p:nvPr>
            <p:ph type="sldNum" sz="quarter" idx="12"/>
          </p:nvPr>
        </p:nvSpPr>
        <p:spPr/>
        <p:txBody>
          <a:bodyPr/>
          <a:lstStyle/>
          <a:p>
            <a:fld id="{669563BC-F7DF-4171-819D-25258C18F3F7}" type="slidenum">
              <a:rPr lang="en-IN" smtClean="0"/>
              <a:t>‹#›</a:t>
            </a:fld>
            <a:endParaRPr lang="en-IN"/>
          </a:p>
        </p:txBody>
      </p:sp>
    </p:spTree>
    <p:extLst>
      <p:ext uri="{BB962C8B-B14F-4D97-AF65-F5344CB8AC3E}">
        <p14:creationId xmlns:p14="http://schemas.microsoft.com/office/powerpoint/2010/main" val="881090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7DB69-ED7F-F744-DF11-0E6D54ECB6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9B85AC-5AFF-C0A5-BC76-037989165B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805112-4047-5B04-AC0A-B011DE9C5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0BE9F1-D628-CAA2-FFE2-504D37E760BE}"/>
              </a:ext>
            </a:extLst>
          </p:cNvPr>
          <p:cNvSpPr>
            <a:spLocks noGrp="1"/>
          </p:cNvSpPr>
          <p:nvPr>
            <p:ph type="dt" sz="half" idx="10"/>
          </p:nvPr>
        </p:nvSpPr>
        <p:spPr/>
        <p:txBody>
          <a:bodyPr/>
          <a:lstStyle/>
          <a:p>
            <a:fld id="{0898D1EF-07DB-4E1E-8480-63E3D01778FA}" type="datetimeFigureOut">
              <a:rPr lang="en-IN" smtClean="0"/>
              <a:t>04-09-2023</a:t>
            </a:fld>
            <a:endParaRPr lang="en-IN"/>
          </a:p>
        </p:txBody>
      </p:sp>
      <p:sp>
        <p:nvSpPr>
          <p:cNvPr id="6" name="Footer Placeholder 5">
            <a:extLst>
              <a:ext uri="{FF2B5EF4-FFF2-40B4-BE49-F238E27FC236}">
                <a16:creationId xmlns:a16="http://schemas.microsoft.com/office/drawing/2014/main" id="{4C581050-22BC-4E9E-5036-4864910A61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E85310-232C-017A-FF0F-23FBC6D4D810}"/>
              </a:ext>
            </a:extLst>
          </p:cNvPr>
          <p:cNvSpPr>
            <a:spLocks noGrp="1"/>
          </p:cNvSpPr>
          <p:nvPr>
            <p:ph type="sldNum" sz="quarter" idx="12"/>
          </p:nvPr>
        </p:nvSpPr>
        <p:spPr/>
        <p:txBody>
          <a:bodyPr/>
          <a:lstStyle/>
          <a:p>
            <a:fld id="{669563BC-F7DF-4171-819D-25258C18F3F7}" type="slidenum">
              <a:rPr lang="en-IN" smtClean="0"/>
              <a:t>‹#›</a:t>
            </a:fld>
            <a:endParaRPr lang="en-IN"/>
          </a:p>
        </p:txBody>
      </p:sp>
    </p:spTree>
    <p:extLst>
      <p:ext uri="{BB962C8B-B14F-4D97-AF65-F5344CB8AC3E}">
        <p14:creationId xmlns:p14="http://schemas.microsoft.com/office/powerpoint/2010/main" val="4204089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7000">
              <a:schemeClr val="accent1">
                <a:lumMod val="5000"/>
                <a:lumOff val="95000"/>
              </a:schemeClr>
            </a:gs>
            <a:gs pos="79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134B2-7B84-F732-6DCD-E06CE36E37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ED0304-44BA-278F-7113-E3B55CA1B1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805FF9-36EB-49C9-56DB-C0E0F18355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98D1EF-07DB-4E1E-8480-63E3D01778FA}" type="datetimeFigureOut">
              <a:rPr lang="en-IN" smtClean="0"/>
              <a:t>04-09-2023</a:t>
            </a:fld>
            <a:endParaRPr lang="en-IN"/>
          </a:p>
        </p:txBody>
      </p:sp>
      <p:sp>
        <p:nvSpPr>
          <p:cNvPr id="5" name="Footer Placeholder 4">
            <a:extLst>
              <a:ext uri="{FF2B5EF4-FFF2-40B4-BE49-F238E27FC236}">
                <a16:creationId xmlns:a16="http://schemas.microsoft.com/office/drawing/2014/main" id="{A170D0E0-0961-16FF-8788-8FA1079298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5B50384-371F-937E-5891-496500F849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9563BC-F7DF-4171-819D-25258C18F3F7}" type="slidenum">
              <a:rPr lang="en-IN" smtClean="0"/>
              <a:t>‹#›</a:t>
            </a:fld>
            <a:endParaRPr lang="en-IN"/>
          </a:p>
        </p:txBody>
      </p:sp>
    </p:spTree>
    <p:extLst>
      <p:ext uri="{BB962C8B-B14F-4D97-AF65-F5344CB8AC3E}">
        <p14:creationId xmlns:p14="http://schemas.microsoft.com/office/powerpoint/2010/main" val="2972122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9020-3566-FAF5-73BB-BF9AAC5691B8}"/>
              </a:ext>
            </a:extLst>
          </p:cNvPr>
          <p:cNvSpPr>
            <a:spLocks noGrp="1"/>
          </p:cNvSpPr>
          <p:nvPr>
            <p:ph type="ctrTitle"/>
          </p:nvPr>
        </p:nvSpPr>
        <p:spPr/>
        <p:txBody>
          <a:bodyPr/>
          <a:lstStyle/>
          <a:p>
            <a:r>
              <a:rPr lang="en-US" dirty="0"/>
              <a:t>Test Automation using Selenium</a:t>
            </a:r>
            <a:endParaRPr lang="en-IN" dirty="0"/>
          </a:p>
        </p:txBody>
      </p:sp>
      <p:sp>
        <p:nvSpPr>
          <p:cNvPr id="3" name="Subtitle 2">
            <a:extLst>
              <a:ext uri="{FF2B5EF4-FFF2-40B4-BE49-F238E27FC236}">
                <a16:creationId xmlns:a16="http://schemas.microsoft.com/office/drawing/2014/main" id="{37BD1F91-5D64-84F7-E8A0-697D297B261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92376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F8F06-7FF0-3DEC-2AF3-363DF03BAC6E}"/>
              </a:ext>
            </a:extLst>
          </p:cNvPr>
          <p:cNvSpPr>
            <a:spLocks noGrp="1"/>
          </p:cNvSpPr>
          <p:nvPr>
            <p:ph type="title"/>
          </p:nvPr>
        </p:nvSpPr>
        <p:spPr>
          <a:xfrm>
            <a:off x="937593" y="-181529"/>
            <a:ext cx="10515600" cy="1325563"/>
          </a:xfrm>
        </p:spPr>
        <p:txBody>
          <a:bodyPr/>
          <a:lstStyle/>
          <a:p>
            <a:r>
              <a:rPr lang="en-US" b="1" dirty="0">
                <a:solidFill>
                  <a:schemeClr val="accent1">
                    <a:lumMod val="75000"/>
                  </a:schemeClr>
                </a:solidFill>
              </a:rPr>
              <a:t>Problem statement</a:t>
            </a:r>
            <a:endParaRPr lang="en-IN" b="1" dirty="0">
              <a:solidFill>
                <a:schemeClr val="accent1">
                  <a:lumMod val="75000"/>
                </a:schemeClr>
              </a:solidFill>
            </a:endParaRPr>
          </a:p>
        </p:txBody>
      </p:sp>
      <p:pic>
        <p:nvPicPr>
          <p:cNvPr id="5" name="Content Placeholder 4" descr="Playbook">
            <a:extLst>
              <a:ext uri="{FF2B5EF4-FFF2-40B4-BE49-F238E27FC236}">
                <a16:creationId xmlns:a16="http://schemas.microsoft.com/office/drawing/2014/main" id="{5FCECEF7-9A42-D830-0F04-B4128A36315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193" y="24053"/>
            <a:ext cx="914400" cy="914400"/>
          </a:xfrm>
        </p:spPr>
      </p:pic>
      <p:pic>
        <p:nvPicPr>
          <p:cNvPr id="9" name="Graphic 8" descr="Marketing">
            <a:extLst>
              <a:ext uri="{FF2B5EF4-FFF2-40B4-BE49-F238E27FC236}">
                <a16:creationId xmlns:a16="http://schemas.microsoft.com/office/drawing/2014/main" id="{24373893-3B93-129B-ACC4-B48F2C418B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193" y="481252"/>
            <a:ext cx="3025302" cy="4270605"/>
          </a:xfrm>
          <a:prstGeom prst="rect">
            <a:avLst/>
          </a:prstGeom>
        </p:spPr>
      </p:pic>
      <p:sp>
        <p:nvSpPr>
          <p:cNvPr id="10" name="TextBox 9">
            <a:extLst>
              <a:ext uri="{FF2B5EF4-FFF2-40B4-BE49-F238E27FC236}">
                <a16:creationId xmlns:a16="http://schemas.microsoft.com/office/drawing/2014/main" id="{9490B7A5-340B-A82E-79DF-1AF8366C932C}"/>
              </a:ext>
            </a:extLst>
          </p:cNvPr>
          <p:cNvSpPr txBox="1"/>
          <p:nvPr/>
        </p:nvSpPr>
        <p:spPr>
          <a:xfrm>
            <a:off x="2698156" y="1147452"/>
            <a:ext cx="8229600" cy="830997"/>
          </a:xfrm>
          <a:prstGeom prst="rect">
            <a:avLst/>
          </a:prstGeom>
          <a:noFill/>
        </p:spPr>
        <p:txBody>
          <a:bodyPr wrap="square" rtlCol="0">
            <a:spAutoFit/>
          </a:bodyPr>
          <a:lstStyle/>
          <a:p>
            <a:r>
              <a:rPr lang="en-US" sz="2400" dirty="0">
                <a:solidFill>
                  <a:schemeClr val="accent5">
                    <a:lumMod val="75000"/>
                  </a:schemeClr>
                </a:solidFill>
                <a:latin typeface="Bahnschrift" panose="020B0502040204020203" pitchFamily="34" charset="0"/>
              </a:rPr>
              <a:t>As an automation test engineer, I want to validate all the web application automatically without involvement human.</a:t>
            </a:r>
            <a:endParaRPr lang="en-IN" sz="2400" dirty="0">
              <a:solidFill>
                <a:schemeClr val="accent5">
                  <a:lumMod val="75000"/>
                </a:schemeClr>
              </a:solidFill>
              <a:latin typeface="Bahnschrift" panose="020B0502040204020203" pitchFamily="34" charset="0"/>
            </a:endParaRPr>
          </a:p>
        </p:txBody>
      </p:sp>
      <p:pic>
        <p:nvPicPr>
          <p:cNvPr id="4" name="Picture 3">
            <a:extLst>
              <a:ext uri="{FF2B5EF4-FFF2-40B4-BE49-F238E27FC236}">
                <a16:creationId xmlns:a16="http://schemas.microsoft.com/office/drawing/2014/main" id="{51FB025C-6661-DC91-33F8-9406FCBFA881}"/>
              </a:ext>
            </a:extLst>
          </p:cNvPr>
          <p:cNvPicPr>
            <a:picLocks noChangeAspect="1"/>
          </p:cNvPicPr>
          <p:nvPr/>
        </p:nvPicPr>
        <p:blipFill>
          <a:blip r:embed="rId6"/>
          <a:stretch>
            <a:fillRect/>
          </a:stretch>
        </p:blipFill>
        <p:spPr>
          <a:xfrm>
            <a:off x="2921892" y="2071991"/>
            <a:ext cx="7782128" cy="4377447"/>
          </a:xfrm>
          <a:prstGeom prst="rect">
            <a:avLst/>
          </a:prstGeom>
        </p:spPr>
      </p:pic>
    </p:spTree>
    <p:extLst>
      <p:ext uri="{BB962C8B-B14F-4D97-AF65-F5344CB8AC3E}">
        <p14:creationId xmlns:p14="http://schemas.microsoft.com/office/powerpoint/2010/main" val="145994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B75A-D14F-B93D-884A-21AAECF76FCA}"/>
              </a:ext>
            </a:extLst>
          </p:cNvPr>
          <p:cNvSpPr>
            <a:spLocks noGrp="1"/>
          </p:cNvSpPr>
          <p:nvPr>
            <p:ph type="title"/>
          </p:nvPr>
        </p:nvSpPr>
        <p:spPr>
          <a:xfrm>
            <a:off x="843490" y="20368"/>
            <a:ext cx="10515600" cy="841105"/>
          </a:xfrm>
        </p:spPr>
        <p:txBody>
          <a:bodyPr/>
          <a:lstStyle/>
          <a:p>
            <a:r>
              <a:rPr lang="en-US" b="1" dirty="0">
                <a:solidFill>
                  <a:srgbClr val="002060"/>
                </a:solidFill>
              </a:rPr>
              <a:t>Consideration</a:t>
            </a:r>
            <a:endParaRPr lang="en-IN" b="1" dirty="0">
              <a:solidFill>
                <a:srgbClr val="002060"/>
              </a:solidFill>
            </a:endParaRPr>
          </a:p>
        </p:txBody>
      </p:sp>
      <p:pic>
        <p:nvPicPr>
          <p:cNvPr id="5" name="Content Placeholder 4" descr="Arrow Slight curve">
            <a:extLst>
              <a:ext uri="{FF2B5EF4-FFF2-40B4-BE49-F238E27FC236}">
                <a16:creationId xmlns:a16="http://schemas.microsoft.com/office/drawing/2014/main" id="{7EE25472-AFC9-AD83-92B1-A24F7BA459B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1306732"/>
            <a:ext cx="914400" cy="914400"/>
          </a:xfrm>
        </p:spPr>
      </p:pic>
      <p:pic>
        <p:nvPicPr>
          <p:cNvPr id="6" name="Content Placeholder 4" descr="Arrow Slight curve">
            <a:extLst>
              <a:ext uri="{FF2B5EF4-FFF2-40B4-BE49-F238E27FC236}">
                <a16:creationId xmlns:a16="http://schemas.microsoft.com/office/drawing/2014/main" id="{A2661A47-1BAD-0E54-1D93-40A4561827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062246"/>
            <a:ext cx="914400" cy="914400"/>
          </a:xfrm>
          <a:prstGeom prst="rect">
            <a:avLst/>
          </a:prstGeom>
        </p:spPr>
      </p:pic>
      <p:sp>
        <p:nvSpPr>
          <p:cNvPr id="7" name="TextBox 6">
            <a:extLst>
              <a:ext uri="{FF2B5EF4-FFF2-40B4-BE49-F238E27FC236}">
                <a16:creationId xmlns:a16="http://schemas.microsoft.com/office/drawing/2014/main" id="{BA94C93A-C84F-139A-EBA1-836A1BC0F424}"/>
              </a:ext>
            </a:extLst>
          </p:cNvPr>
          <p:cNvSpPr txBox="1"/>
          <p:nvPr/>
        </p:nvSpPr>
        <p:spPr>
          <a:xfrm>
            <a:off x="2062264" y="1449421"/>
            <a:ext cx="5789021" cy="523220"/>
          </a:xfrm>
          <a:prstGeom prst="rect">
            <a:avLst/>
          </a:prstGeom>
          <a:noFill/>
        </p:spPr>
        <p:txBody>
          <a:bodyPr wrap="none" rtlCol="0">
            <a:spAutoFit/>
          </a:bodyPr>
          <a:lstStyle/>
          <a:p>
            <a:r>
              <a:rPr lang="en-US" sz="2800" dirty="0">
                <a:solidFill>
                  <a:srgbClr val="002060"/>
                </a:solidFill>
              </a:rPr>
              <a:t>We have predefined expected dataset.</a:t>
            </a:r>
            <a:endParaRPr lang="en-IN" sz="2800" dirty="0">
              <a:solidFill>
                <a:srgbClr val="002060"/>
              </a:solidFill>
            </a:endParaRPr>
          </a:p>
        </p:txBody>
      </p:sp>
      <p:sp>
        <p:nvSpPr>
          <p:cNvPr id="8" name="TextBox 7">
            <a:extLst>
              <a:ext uri="{FF2B5EF4-FFF2-40B4-BE49-F238E27FC236}">
                <a16:creationId xmlns:a16="http://schemas.microsoft.com/office/drawing/2014/main" id="{5DBDBF5D-9ED9-5E64-7F9D-AC2BAC3730AF}"/>
              </a:ext>
            </a:extLst>
          </p:cNvPr>
          <p:cNvSpPr txBox="1"/>
          <p:nvPr/>
        </p:nvSpPr>
        <p:spPr>
          <a:xfrm>
            <a:off x="2062264" y="2215832"/>
            <a:ext cx="7198468" cy="4401205"/>
          </a:xfrm>
          <a:prstGeom prst="rect">
            <a:avLst/>
          </a:prstGeom>
          <a:noFill/>
        </p:spPr>
        <p:txBody>
          <a:bodyPr wrap="square" rtlCol="0">
            <a:spAutoFit/>
          </a:bodyPr>
          <a:lstStyle/>
          <a:p>
            <a:r>
              <a:rPr lang="en-US" sz="2800" dirty="0">
                <a:solidFill>
                  <a:srgbClr val="002060"/>
                </a:solidFill>
              </a:rPr>
              <a:t>We may validate following – </a:t>
            </a:r>
            <a:br>
              <a:rPr lang="en-US" sz="2800" dirty="0">
                <a:solidFill>
                  <a:srgbClr val="002060"/>
                </a:solidFill>
              </a:rPr>
            </a:br>
            <a:r>
              <a:rPr lang="en-US" sz="2800" dirty="0">
                <a:solidFill>
                  <a:srgbClr val="002060"/>
                </a:solidFill>
              </a:rPr>
              <a:t>1. One or more nodes</a:t>
            </a:r>
          </a:p>
          <a:p>
            <a:pPr marL="742950" lvl="1" indent="-285750">
              <a:buFont typeface="Wingdings" panose="05000000000000000000" pitchFamily="2" charset="2"/>
              <a:buChar char="ü"/>
            </a:pPr>
            <a:r>
              <a:rPr lang="en-US" sz="2800" dirty="0">
                <a:solidFill>
                  <a:srgbClr val="002060"/>
                </a:solidFill>
              </a:rPr>
              <a:t>node1 </a:t>
            </a:r>
          </a:p>
          <a:p>
            <a:pPr marL="742950" lvl="1" indent="-285750">
              <a:buFont typeface="Wingdings" panose="05000000000000000000" pitchFamily="2" charset="2"/>
              <a:buChar char="ü"/>
            </a:pPr>
            <a:r>
              <a:rPr lang="en-US" sz="2800" dirty="0">
                <a:solidFill>
                  <a:srgbClr val="002060"/>
                </a:solidFill>
              </a:rPr>
              <a:t>node2 </a:t>
            </a:r>
          </a:p>
          <a:p>
            <a:pPr marL="742950" lvl="1" indent="-285750">
              <a:buFont typeface="Wingdings" panose="05000000000000000000" pitchFamily="2" charset="2"/>
              <a:buChar char="ü"/>
            </a:pPr>
            <a:r>
              <a:rPr lang="en-US" sz="2800" dirty="0">
                <a:solidFill>
                  <a:srgbClr val="002060"/>
                </a:solidFill>
              </a:rPr>
              <a:t>node3</a:t>
            </a:r>
          </a:p>
          <a:p>
            <a:pPr marL="742950" lvl="1" indent="-285750">
              <a:buFont typeface="Wingdings" panose="05000000000000000000" pitchFamily="2" charset="2"/>
              <a:buChar char="ü"/>
            </a:pPr>
            <a:r>
              <a:rPr lang="en-US" sz="2800" dirty="0">
                <a:solidFill>
                  <a:srgbClr val="002060"/>
                </a:solidFill>
              </a:rPr>
              <a:t>node4</a:t>
            </a:r>
          </a:p>
          <a:p>
            <a:pPr marL="742950" lvl="1" indent="-285750">
              <a:buFont typeface="Wingdings" panose="05000000000000000000" pitchFamily="2" charset="2"/>
              <a:buChar char="ü"/>
            </a:pPr>
            <a:r>
              <a:rPr lang="en-US" sz="2800" dirty="0">
                <a:solidFill>
                  <a:srgbClr val="002060"/>
                </a:solidFill>
              </a:rPr>
              <a:t>node5, etc. anything and everything</a:t>
            </a:r>
          </a:p>
          <a:p>
            <a:r>
              <a:rPr lang="en-US" sz="2800" dirty="0">
                <a:solidFill>
                  <a:srgbClr val="002060"/>
                </a:solidFill>
              </a:rPr>
              <a:t>2. One or more edges</a:t>
            </a:r>
          </a:p>
          <a:p>
            <a:pPr marL="742950" lvl="1" indent="-285750">
              <a:buFont typeface="Wingdings" panose="05000000000000000000" pitchFamily="2" charset="2"/>
              <a:buChar char="ü"/>
            </a:pPr>
            <a:r>
              <a:rPr lang="en-US" sz="2800" dirty="0">
                <a:solidFill>
                  <a:srgbClr val="002060"/>
                </a:solidFill>
              </a:rPr>
              <a:t>edge1 details</a:t>
            </a:r>
          </a:p>
          <a:p>
            <a:pPr marL="742950" lvl="1" indent="-285750">
              <a:buFont typeface="Wingdings" panose="05000000000000000000" pitchFamily="2" charset="2"/>
              <a:buChar char="ü"/>
            </a:pPr>
            <a:r>
              <a:rPr lang="en-US" sz="2800" dirty="0">
                <a:solidFill>
                  <a:srgbClr val="002060"/>
                </a:solidFill>
              </a:rPr>
              <a:t>edge2 details</a:t>
            </a:r>
            <a:r>
              <a:rPr lang="en-IN" sz="2800" dirty="0">
                <a:solidFill>
                  <a:srgbClr val="002060"/>
                </a:solidFill>
              </a:rPr>
              <a:t>,etc. anything and everything</a:t>
            </a:r>
          </a:p>
        </p:txBody>
      </p:sp>
      <p:pic>
        <p:nvPicPr>
          <p:cNvPr id="10" name="Graphic 9" descr="Table">
            <a:extLst>
              <a:ext uri="{FF2B5EF4-FFF2-40B4-BE49-F238E27FC236}">
                <a16:creationId xmlns:a16="http://schemas.microsoft.com/office/drawing/2014/main" id="{20F5E311-9D7B-DBEE-A49E-A59F8CFFA48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822" y="4780"/>
            <a:ext cx="914400" cy="914400"/>
          </a:xfrm>
          <a:prstGeom prst="rect">
            <a:avLst/>
          </a:prstGeom>
        </p:spPr>
      </p:pic>
    </p:spTree>
    <p:extLst>
      <p:ext uri="{BB962C8B-B14F-4D97-AF65-F5344CB8AC3E}">
        <p14:creationId xmlns:p14="http://schemas.microsoft.com/office/powerpoint/2010/main" val="51430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027DA-23E7-B266-0D19-A01E5A92C1FD}"/>
              </a:ext>
            </a:extLst>
          </p:cNvPr>
          <p:cNvSpPr>
            <a:spLocks noGrp="1"/>
          </p:cNvSpPr>
          <p:nvPr>
            <p:ph type="title"/>
          </p:nvPr>
        </p:nvSpPr>
        <p:spPr>
          <a:xfrm>
            <a:off x="838200" y="-99054"/>
            <a:ext cx="10515600" cy="1325563"/>
          </a:xfrm>
        </p:spPr>
        <p:txBody>
          <a:bodyPr vert="horz" lIns="91440" tIns="45720" rIns="91440" bIns="45720" rtlCol="0" anchor="ctr">
            <a:normAutofit/>
          </a:bodyPr>
          <a:lstStyle/>
          <a:p>
            <a:r>
              <a:rPr lang="en-US" b="1" dirty="0">
                <a:solidFill>
                  <a:srgbClr val="002060"/>
                </a:solidFill>
              </a:rPr>
              <a:t>Solution</a:t>
            </a:r>
            <a:endParaRPr lang="en-IN" b="1" dirty="0">
              <a:solidFill>
                <a:srgbClr val="002060"/>
              </a:solidFill>
            </a:endParaRPr>
          </a:p>
        </p:txBody>
      </p:sp>
      <p:pic>
        <p:nvPicPr>
          <p:cNvPr id="4" name="Content Placeholder 4" descr="Arrow Slight curve">
            <a:extLst>
              <a:ext uri="{FF2B5EF4-FFF2-40B4-BE49-F238E27FC236}">
                <a16:creationId xmlns:a16="http://schemas.microsoft.com/office/drawing/2014/main" id="{042B08B4-B577-735B-E569-9C41DF05225A}"/>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1233488"/>
            <a:ext cx="914400" cy="914400"/>
          </a:xfrm>
        </p:spPr>
      </p:pic>
      <p:pic>
        <p:nvPicPr>
          <p:cNvPr id="6" name="Graphic 5" descr="Group brainstorm">
            <a:extLst>
              <a:ext uri="{FF2B5EF4-FFF2-40B4-BE49-F238E27FC236}">
                <a16:creationId xmlns:a16="http://schemas.microsoft.com/office/drawing/2014/main" id="{6BD371DD-A9D5-229B-6BE0-8E9CE4CBFD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0" y="-21857"/>
            <a:ext cx="914400" cy="914400"/>
          </a:xfrm>
          <a:prstGeom prst="rect">
            <a:avLst/>
          </a:prstGeom>
        </p:spPr>
      </p:pic>
      <p:sp>
        <p:nvSpPr>
          <p:cNvPr id="7" name="TextBox 6">
            <a:extLst>
              <a:ext uri="{FF2B5EF4-FFF2-40B4-BE49-F238E27FC236}">
                <a16:creationId xmlns:a16="http://schemas.microsoft.com/office/drawing/2014/main" id="{C6056D21-DDF8-6DE6-B75C-908D7443B355}"/>
              </a:ext>
            </a:extLst>
          </p:cNvPr>
          <p:cNvSpPr txBox="1"/>
          <p:nvPr/>
        </p:nvSpPr>
        <p:spPr>
          <a:xfrm>
            <a:off x="2062264" y="1449421"/>
            <a:ext cx="668773" cy="523220"/>
          </a:xfrm>
          <a:prstGeom prst="rect">
            <a:avLst/>
          </a:prstGeom>
          <a:noFill/>
        </p:spPr>
        <p:txBody>
          <a:bodyPr wrap="none" rtlCol="0">
            <a:spAutoFit/>
          </a:bodyPr>
          <a:lstStyle/>
          <a:p>
            <a:r>
              <a:rPr lang="en-US" sz="2800" dirty="0">
                <a:solidFill>
                  <a:srgbClr val="002060"/>
                </a:solidFill>
              </a:rPr>
              <a:t>API</a:t>
            </a:r>
            <a:endParaRPr lang="en-IN" sz="2800" dirty="0">
              <a:solidFill>
                <a:srgbClr val="002060"/>
              </a:solidFill>
            </a:endParaRPr>
          </a:p>
        </p:txBody>
      </p:sp>
      <p:pic>
        <p:nvPicPr>
          <p:cNvPr id="8" name="Content Placeholder 4" descr="Arrow Slight curve">
            <a:extLst>
              <a:ext uri="{FF2B5EF4-FFF2-40B4-BE49-F238E27FC236}">
                <a16:creationId xmlns:a16="http://schemas.microsoft.com/office/drawing/2014/main" id="{7F629974-C68D-7557-BCB9-9746DC4A4D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4408" y="3448155"/>
            <a:ext cx="914400" cy="914400"/>
          </a:xfrm>
          <a:prstGeom prst="rect">
            <a:avLst/>
          </a:prstGeom>
        </p:spPr>
      </p:pic>
      <p:sp>
        <p:nvSpPr>
          <p:cNvPr id="9" name="TextBox 8">
            <a:extLst>
              <a:ext uri="{FF2B5EF4-FFF2-40B4-BE49-F238E27FC236}">
                <a16:creationId xmlns:a16="http://schemas.microsoft.com/office/drawing/2014/main" id="{1271BA67-A436-D90A-D669-4B5928382E34}"/>
              </a:ext>
            </a:extLst>
          </p:cNvPr>
          <p:cNvSpPr txBox="1"/>
          <p:nvPr/>
        </p:nvSpPr>
        <p:spPr>
          <a:xfrm>
            <a:off x="2078472" y="3664088"/>
            <a:ext cx="2423164" cy="523220"/>
          </a:xfrm>
          <a:prstGeom prst="rect">
            <a:avLst/>
          </a:prstGeom>
          <a:noFill/>
        </p:spPr>
        <p:txBody>
          <a:bodyPr wrap="none" rtlCol="0">
            <a:spAutoFit/>
          </a:bodyPr>
          <a:lstStyle/>
          <a:p>
            <a:r>
              <a:rPr lang="en-US" sz="2800" dirty="0">
                <a:solidFill>
                  <a:srgbClr val="002060"/>
                </a:solidFill>
              </a:rPr>
              <a:t>Validation of UI</a:t>
            </a:r>
            <a:endParaRPr lang="en-IN" sz="2800" dirty="0">
              <a:solidFill>
                <a:srgbClr val="002060"/>
              </a:solidFill>
            </a:endParaRPr>
          </a:p>
        </p:txBody>
      </p:sp>
      <p:sp>
        <p:nvSpPr>
          <p:cNvPr id="10" name="TextBox 9">
            <a:extLst>
              <a:ext uri="{FF2B5EF4-FFF2-40B4-BE49-F238E27FC236}">
                <a16:creationId xmlns:a16="http://schemas.microsoft.com/office/drawing/2014/main" id="{1FEE3926-FF0F-41ED-9A18-7D6B01A79BDF}"/>
              </a:ext>
            </a:extLst>
          </p:cNvPr>
          <p:cNvSpPr txBox="1"/>
          <p:nvPr/>
        </p:nvSpPr>
        <p:spPr>
          <a:xfrm>
            <a:off x="2334638" y="4435813"/>
            <a:ext cx="7276290" cy="1200329"/>
          </a:xfrm>
          <a:prstGeom prst="rect">
            <a:avLst/>
          </a:prstGeom>
          <a:noFill/>
        </p:spPr>
        <p:txBody>
          <a:bodyPr wrap="square" rtlCol="0">
            <a:spAutoFit/>
          </a:bodyPr>
          <a:lstStyle/>
          <a:p>
            <a:pPr marL="342900" indent="-342900">
              <a:buAutoNum type="arabicPeriod"/>
            </a:pPr>
            <a:r>
              <a:rPr lang="en-US" sz="2400" dirty="0"/>
              <a:t>Load the application.</a:t>
            </a:r>
          </a:p>
          <a:p>
            <a:pPr marL="342900" indent="-342900">
              <a:buAutoNum type="arabicPeriod"/>
            </a:pPr>
            <a:r>
              <a:rPr lang="en-US" sz="2400" dirty="0"/>
              <a:t>Identifies elements and fields details and validate it automatically.</a:t>
            </a:r>
            <a:endParaRPr lang="en-IN" sz="2400" dirty="0"/>
          </a:p>
        </p:txBody>
      </p:sp>
      <p:sp>
        <p:nvSpPr>
          <p:cNvPr id="11" name="TextBox 10">
            <a:extLst>
              <a:ext uri="{FF2B5EF4-FFF2-40B4-BE49-F238E27FC236}">
                <a16:creationId xmlns:a16="http://schemas.microsoft.com/office/drawing/2014/main" id="{D417100B-A32F-D4A0-1415-709AFFF1136C}"/>
              </a:ext>
            </a:extLst>
          </p:cNvPr>
          <p:cNvSpPr txBox="1"/>
          <p:nvPr/>
        </p:nvSpPr>
        <p:spPr>
          <a:xfrm>
            <a:off x="2078472" y="2071991"/>
            <a:ext cx="7538937" cy="1846659"/>
          </a:xfrm>
          <a:prstGeom prst="rect">
            <a:avLst/>
          </a:prstGeom>
          <a:noFill/>
        </p:spPr>
        <p:txBody>
          <a:bodyPr wrap="square" rtlCol="0">
            <a:spAutoFit/>
          </a:bodyPr>
          <a:lstStyle/>
          <a:p>
            <a:r>
              <a:rPr lang="en-US" sz="2400" dirty="0"/>
              <a:t>Compare expected data with API response data. It’s an API functionality test. No guarantee the UI data are correct. Compare expected data with API response data. It’s an API functionality test. No guarantee the UI data are correct.</a:t>
            </a:r>
            <a:endParaRPr lang="en-IN" sz="2400" dirty="0"/>
          </a:p>
          <a:p>
            <a:endParaRPr lang="en-IN" dirty="0"/>
          </a:p>
        </p:txBody>
      </p:sp>
    </p:spTree>
    <p:extLst>
      <p:ext uri="{BB962C8B-B14F-4D97-AF65-F5344CB8AC3E}">
        <p14:creationId xmlns:p14="http://schemas.microsoft.com/office/powerpoint/2010/main" val="282837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1113-5CCD-AE0A-101C-DB33C70384F7}"/>
              </a:ext>
            </a:extLst>
          </p:cNvPr>
          <p:cNvSpPr>
            <a:spLocks noGrp="1"/>
          </p:cNvSpPr>
          <p:nvPr>
            <p:ph type="title"/>
          </p:nvPr>
        </p:nvSpPr>
        <p:spPr>
          <a:xfrm>
            <a:off x="838200" y="2573304"/>
            <a:ext cx="10515600" cy="1325563"/>
          </a:xfrm>
        </p:spPr>
        <p:txBody>
          <a:bodyPr/>
          <a:lstStyle/>
          <a:p>
            <a:pPr algn="ctr"/>
            <a:r>
              <a:rPr lang="en-US" b="1" dirty="0">
                <a:solidFill>
                  <a:schemeClr val="accent1">
                    <a:lumMod val="75000"/>
                  </a:schemeClr>
                </a:solidFill>
              </a:rPr>
              <a:t>Demo</a:t>
            </a:r>
            <a:endParaRPr lang="en-IN" b="1" dirty="0">
              <a:solidFill>
                <a:schemeClr val="accent1">
                  <a:lumMod val="75000"/>
                </a:schemeClr>
              </a:solidFill>
            </a:endParaRPr>
          </a:p>
        </p:txBody>
      </p:sp>
    </p:spTree>
    <p:extLst>
      <p:ext uri="{BB962C8B-B14F-4D97-AF65-F5344CB8AC3E}">
        <p14:creationId xmlns:p14="http://schemas.microsoft.com/office/powerpoint/2010/main" val="1359527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C68B-F031-F70D-402D-D6B06DC1881E}"/>
              </a:ext>
            </a:extLst>
          </p:cNvPr>
          <p:cNvSpPr>
            <a:spLocks noGrp="1"/>
          </p:cNvSpPr>
          <p:nvPr>
            <p:ph type="title"/>
          </p:nvPr>
        </p:nvSpPr>
        <p:spPr>
          <a:xfrm>
            <a:off x="1020488" y="-191467"/>
            <a:ext cx="10515600" cy="1325563"/>
          </a:xfrm>
        </p:spPr>
        <p:txBody>
          <a:bodyPr/>
          <a:lstStyle/>
          <a:p>
            <a:r>
              <a:rPr lang="en-US" b="1" dirty="0">
                <a:solidFill>
                  <a:srgbClr val="002060"/>
                </a:solidFill>
              </a:rPr>
              <a:t>Fact</a:t>
            </a:r>
            <a:endParaRPr lang="en-IN" b="1" dirty="0">
              <a:solidFill>
                <a:srgbClr val="002060"/>
              </a:solidFill>
            </a:endParaRPr>
          </a:p>
        </p:txBody>
      </p:sp>
      <p:pic>
        <p:nvPicPr>
          <p:cNvPr id="5" name="Content Placeholder 4" descr="Boardroom">
            <a:extLst>
              <a:ext uri="{FF2B5EF4-FFF2-40B4-BE49-F238E27FC236}">
                <a16:creationId xmlns:a16="http://schemas.microsoft.com/office/drawing/2014/main" id="{F478AB6B-C7BA-EDE9-EF0E-CE685F484A41}"/>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38" y="-63707"/>
            <a:ext cx="914400" cy="914400"/>
          </a:xfrm>
        </p:spPr>
      </p:pic>
      <p:sp>
        <p:nvSpPr>
          <p:cNvPr id="16" name="TextBox 15">
            <a:extLst>
              <a:ext uri="{FF2B5EF4-FFF2-40B4-BE49-F238E27FC236}">
                <a16:creationId xmlns:a16="http://schemas.microsoft.com/office/drawing/2014/main" id="{7A43AFEE-374E-936C-892D-BDFC6A46F8E4}"/>
              </a:ext>
            </a:extLst>
          </p:cNvPr>
          <p:cNvSpPr txBox="1"/>
          <p:nvPr/>
        </p:nvSpPr>
        <p:spPr>
          <a:xfrm>
            <a:off x="1785283" y="1040571"/>
            <a:ext cx="3265959" cy="523220"/>
          </a:xfrm>
          <a:prstGeom prst="rect">
            <a:avLst/>
          </a:prstGeom>
          <a:noFill/>
        </p:spPr>
        <p:txBody>
          <a:bodyPr wrap="none" rtlCol="0">
            <a:spAutoFit/>
          </a:bodyPr>
          <a:lstStyle/>
          <a:p>
            <a:r>
              <a:rPr lang="en-US" sz="2800" dirty="0">
                <a:solidFill>
                  <a:srgbClr val="002060"/>
                </a:solidFill>
              </a:rPr>
              <a:t>Manual testing effort</a:t>
            </a:r>
            <a:endParaRPr lang="en-IN" sz="2800" dirty="0">
              <a:solidFill>
                <a:srgbClr val="002060"/>
              </a:solidFill>
            </a:endParaRPr>
          </a:p>
        </p:txBody>
      </p:sp>
      <p:sp>
        <p:nvSpPr>
          <p:cNvPr id="19" name="TextBox 18">
            <a:extLst>
              <a:ext uri="{FF2B5EF4-FFF2-40B4-BE49-F238E27FC236}">
                <a16:creationId xmlns:a16="http://schemas.microsoft.com/office/drawing/2014/main" id="{9D831C9C-EA7C-D781-9558-316EE27FA244}"/>
              </a:ext>
            </a:extLst>
          </p:cNvPr>
          <p:cNvSpPr txBox="1"/>
          <p:nvPr/>
        </p:nvSpPr>
        <p:spPr>
          <a:xfrm>
            <a:off x="1892287" y="3774036"/>
            <a:ext cx="3680559" cy="523220"/>
          </a:xfrm>
          <a:prstGeom prst="rect">
            <a:avLst/>
          </a:prstGeom>
          <a:noFill/>
        </p:spPr>
        <p:txBody>
          <a:bodyPr wrap="none" rtlCol="0">
            <a:spAutoFit/>
          </a:bodyPr>
          <a:lstStyle/>
          <a:p>
            <a:r>
              <a:rPr lang="en-US" sz="2800" dirty="0">
                <a:solidFill>
                  <a:srgbClr val="002060"/>
                </a:solidFill>
              </a:rPr>
              <a:t>Automation test benefit</a:t>
            </a:r>
            <a:endParaRPr lang="en-IN" sz="2800" dirty="0">
              <a:solidFill>
                <a:srgbClr val="002060"/>
              </a:solidFill>
            </a:endParaRPr>
          </a:p>
        </p:txBody>
      </p:sp>
      <p:sp>
        <p:nvSpPr>
          <p:cNvPr id="22" name="TextBox 21">
            <a:extLst>
              <a:ext uri="{FF2B5EF4-FFF2-40B4-BE49-F238E27FC236}">
                <a16:creationId xmlns:a16="http://schemas.microsoft.com/office/drawing/2014/main" id="{B67B140D-CE7F-01C8-81AA-6ECA35B478D4}"/>
              </a:ext>
            </a:extLst>
          </p:cNvPr>
          <p:cNvSpPr txBox="1"/>
          <p:nvPr/>
        </p:nvSpPr>
        <p:spPr>
          <a:xfrm>
            <a:off x="2132898" y="1665331"/>
            <a:ext cx="7694578" cy="2308324"/>
          </a:xfrm>
          <a:prstGeom prst="rect">
            <a:avLst/>
          </a:prstGeom>
          <a:noFill/>
        </p:spPr>
        <p:txBody>
          <a:bodyPr wrap="square" rtlCol="0">
            <a:spAutoFit/>
          </a:bodyPr>
          <a:lstStyle/>
          <a:p>
            <a:pPr marL="285750" indent="-285750">
              <a:buFont typeface="Wingdings" panose="05000000000000000000" pitchFamily="2" charset="2"/>
              <a:buChar char="ü"/>
            </a:pPr>
            <a:r>
              <a:rPr lang="en-IN" b="1" dirty="0"/>
              <a:t>Time-Consuming: </a:t>
            </a:r>
            <a:r>
              <a:rPr lang="en-IN" dirty="0"/>
              <a:t>Enter your test. Enter your test Enter your test Enter your test Enter your test.</a:t>
            </a:r>
          </a:p>
          <a:p>
            <a:pPr marL="285750" indent="-285750">
              <a:buFont typeface="Wingdings" panose="05000000000000000000" pitchFamily="2" charset="2"/>
              <a:buChar char="ü"/>
            </a:pPr>
            <a:r>
              <a:rPr lang="en-IN" b="1" dirty="0"/>
              <a:t>Human Error: </a:t>
            </a:r>
            <a:r>
              <a:rPr lang="en-IN" dirty="0"/>
              <a:t>Enter your test Enter your test Enter your test Enter your test Enter your test Enter your test Enter your test Enter your test Enter your test.</a:t>
            </a:r>
          </a:p>
          <a:p>
            <a:r>
              <a:rPr lang="en-IN" dirty="0"/>
              <a:t>For Examples: </a:t>
            </a:r>
          </a:p>
          <a:p>
            <a:r>
              <a:rPr lang="en-IN" dirty="0"/>
              <a:t>Test data one : </a:t>
            </a:r>
            <a:r>
              <a:rPr lang="en-IN" dirty="0" err="1"/>
              <a:t>adf</a:t>
            </a:r>
            <a:r>
              <a:rPr lang="en-IN" dirty="0"/>
              <a:t> </a:t>
            </a:r>
            <a:r>
              <a:rPr lang="en-IN" dirty="0" err="1"/>
              <a:t>asdf</a:t>
            </a:r>
            <a:r>
              <a:rPr lang="en-IN" dirty="0"/>
              <a:t> </a:t>
            </a:r>
            <a:r>
              <a:rPr lang="en-IN" dirty="0" err="1"/>
              <a:t>asdfasdfasdfadsfasdfasdfdsaf</a:t>
            </a:r>
            <a:endParaRPr lang="en-IN" dirty="0"/>
          </a:p>
          <a:p>
            <a:r>
              <a:rPr lang="en-IN" dirty="0"/>
              <a:t>Test data two : </a:t>
            </a:r>
            <a:r>
              <a:rPr lang="en-IN" dirty="0" err="1"/>
              <a:t>sasdffd</a:t>
            </a:r>
            <a:r>
              <a:rPr lang="en-IN" dirty="0"/>
              <a:t> </a:t>
            </a:r>
            <a:r>
              <a:rPr lang="en-IN" dirty="0" err="1"/>
              <a:t>aadsf</a:t>
            </a:r>
            <a:r>
              <a:rPr lang="en-IN" dirty="0"/>
              <a:t> </a:t>
            </a:r>
            <a:r>
              <a:rPr lang="en-IN" dirty="0" err="1"/>
              <a:t>asdf</a:t>
            </a:r>
            <a:r>
              <a:rPr lang="en-IN" dirty="0"/>
              <a:t> </a:t>
            </a:r>
            <a:r>
              <a:rPr lang="en-IN" dirty="0" err="1"/>
              <a:t>asdf</a:t>
            </a:r>
            <a:endParaRPr lang="en-IN" dirty="0"/>
          </a:p>
          <a:p>
            <a:r>
              <a:rPr lang="en-IN" dirty="0"/>
              <a:t>Test data three : Enter your test </a:t>
            </a:r>
          </a:p>
        </p:txBody>
      </p:sp>
      <p:sp>
        <p:nvSpPr>
          <p:cNvPr id="23" name="TextBox 22">
            <a:extLst>
              <a:ext uri="{FF2B5EF4-FFF2-40B4-BE49-F238E27FC236}">
                <a16:creationId xmlns:a16="http://schemas.microsoft.com/office/drawing/2014/main" id="{8D72F963-C0B6-842A-40DF-D2FE420379CB}"/>
              </a:ext>
            </a:extLst>
          </p:cNvPr>
          <p:cNvSpPr txBox="1"/>
          <p:nvPr/>
        </p:nvSpPr>
        <p:spPr>
          <a:xfrm>
            <a:off x="2132898" y="4358776"/>
            <a:ext cx="7694578" cy="1754326"/>
          </a:xfrm>
          <a:prstGeom prst="rect">
            <a:avLst/>
          </a:prstGeom>
          <a:noFill/>
        </p:spPr>
        <p:txBody>
          <a:bodyPr wrap="square" rtlCol="0">
            <a:spAutoFit/>
          </a:bodyPr>
          <a:lstStyle/>
          <a:p>
            <a:pPr marL="285750" indent="-285750">
              <a:buFont typeface="Wingdings" panose="05000000000000000000" pitchFamily="2" charset="2"/>
              <a:buChar char="ü"/>
            </a:pPr>
            <a:r>
              <a:rPr lang="en-US" dirty="0"/>
              <a:t>Faster and cost-effective</a:t>
            </a:r>
          </a:p>
          <a:p>
            <a:pPr marL="285750" indent="-285750">
              <a:buFont typeface="Wingdings" panose="05000000000000000000" pitchFamily="2" charset="2"/>
              <a:buChar char="ü"/>
            </a:pPr>
            <a:r>
              <a:rPr lang="en-US" dirty="0"/>
              <a:t>Improve Accuracy</a:t>
            </a:r>
          </a:p>
          <a:p>
            <a:pPr marL="285750" indent="-285750">
              <a:buFont typeface="Wingdings" panose="05000000000000000000" pitchFamily="2" charset="2"/>
              <a:buChar char="ü"/>
            </a:pPr>
            <a:r>
              <a:rPr lang="en-US" dirty="0"/>
              <a:t>Report</a:t>
            </a:r>
          </a:p>
          <a:p>
            <a:pPr marL="285750" indent="-285750">
              <a:buFont typeface="Wingdings" panose="05000000000000000000" pitchFamily="2" charset="2"/>
              <a:buChar char="ü"/>
            </a:pPr>
            <a:r>
              <a:rPr lang="en-US" dirty="0"/>
              <a:t>BCT</a:t>
            </a:r>
            <a:endParaRPr lang="en-IN" dirty="0"/>
          </a:p>
          <a:p>
            <a:endParaRPr lang="en-IN" dirty="0"/>
          </a:p>
          <a:p>
            <a:endParaRPr lang="en-IN" dirty="0"/>
          </a:p>
        </p:txBody>
      </p:sp>
      <p:pic>
        <p:nvPicPr>
          <p:cNvPr id="27" name="Picture 26">
            <a:extLst>
              <a:ext uri="{FF2B5EF4-FFF2-40B4-BE49-F238E27FC236}">
                <a16:creationId xmlns:a16="http://schemas.microsoft.com/office/drawing/2014/main" id="{2374796D-A071-87C6-B8CF-386A2BAC5E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887" y="3766074"/>
            <a:ext cx="539143" cy="539143"/>
          </a:xfrm>
          <a:prstGeom prst="rect">
            <a:avLst/>
          </a:prstGeom>
        </p:spPr>
      </p:pic>
      <p:pic>
        <p:nvPicPr>
          <p:cNvPr id="28" name="Picture 27">
            <a:extLst>
              <a:ext uri="{FF2B5EF4-FFF2-40B4-BE49-F238E27FC236}">
                <a16:creationId xmlns:a16="http://schemas.microsoft.com/office/drawing/2014/main" id="{528DA2EE-8E85-5A9C-4E76-6B74441A3D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7589" y="1021637"/>
            <a:ext cx="663512" cy="663512"/>
          </a:xfrm>
          <a:prstGeom prst="rect">
            <a:avLst/>
          </a:prstGeom>
        </p:spPr>
      </p:pic>
    </p:spTree>
    <p:extLst>
      <p:ext uri="{BB962C8B-B14F-4D97-AF65-F5344CB8AC3E}">
        <p14:creationId xmlns:p14="http://schemas.microsoft.com/office/powerpoint/2010/main" val="17314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ppt_w</p:attrName>
                                        </p:attrNameLst>
                                      </p:cBhvr>
                                      <p:tavLst>
                                        <p:tav tm="0">
                                          <p:val>
                                            <p:fltVal val="0"/>
                                          </p:val>
                                        </p:tav>
                                        <p:tav tm="100000">
                                          <p:val>
                                            <p:strVal val="#ppt_w"/>
                                          </p:val>
                                        </p:tav>
                                      </p:tavLst>
                                    </p:anim>
                                    <p:anim calcmode="lin" valueType="num">
                                      <p:cBhvr>
                                        <p:cTn id="14" dur="500" fill="hold"/>
                                        <p:tgtEl>
                                          <p:spTgt spid="22"/>
                                        </p:tgtEl>
                                        <p:attrNameLst>
                                          <p:attrName>ppt_h</p:attrName>
                                        </p:attrNameLst>
                                      </p:cBhvr>
                                      <p:tavLst>
                                        <p:tav tm="0">
                                          <p:val>
                                            <p:fltVal val="0"/>
                                          </p:val>
                                        </p:tav>
                                        <p:tav tm="100000">
                                          <p:val>
                                            <p:strVal val="#ppt_h"/>
                                          </p:val>
                                        </p:tav>
                                      </p:tavLst>
                                    </p:anim>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p:cTn id="26" dur="500" fill="hold"/>
                                        <p:tgtEl>
                                          <p:spTgt spid="23"/>
                                        </p:tgtEl>
                                        <p:attrNameLst>
                                          <p:attrName>ppt_w</p:attrName>
                                        </p:attrNameLst>
                                      </p:cBhvr>
                                      <p:tavLst>
                                        <p:tav tm="0">
                                          <p:val>
                                            <p:fltVal val="0"/>
                                          </p:val>
                                        </p:tav>
                                        <p:tav tm="100000">
                                          <p:val>
                                            <p:strVal val="#ppt_w"/>
                                          </p:val>
                                        </p:tav>
                                      </p:tavLst>
                                    </p:anim>
                                    <p:anim calcmode="lin" valueType="num">
                                      <p:cBhvr>
                                        <p:cTn id="27" dur="500" fill="hold"/>
                                        <p:tgtEl>
                                          <p:spTgt spid="23"/>
                                        </p:tgtEl>
                                        <p:attrNameLst>
                                          <p:attrName>ppt_h</p:attrName>
                                        </p:attrNameLst>
                                      </p:cBhvr>
                                      <p:tavLst>
                                        <p:tav tm="0">
                                          <p:val>
                                            <p:fltVal val="0"/>
                                          </p:val>
                                        </p:tav>
                                        <p:tav tm="100000">
                                          <p:val>
                                            <p:strVal val="#ppt_h"/>
                                          </p:val>
                                        </p:tav>
                                      </p:tavLst>
                                    </p:anim>
                                    <p:animEffect transition="in" filter="fade">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llout: Right Arrow 3">
            <a:extLst>
              <a:ext uri="{FF2B5EF4-FFF2-40B4-BE49-F238E27FC236}">
                <a16:creationId xmlns:a16="http://schemas.microsoft.com/office/drawing/2014/main" id="{7E144523-8C05-3885-3D22-8D093DA55703}"/>
              </a:ext>
            </a:extLst>
          </p:cNvPr>
          <p:cNvSpPr/>
          <p:nvPr/>
        </p:nvSpPr>
        <p:spPr>
          <a:xfrm>
            <a:off x="1948103" y="4141782"/>
            <a:ext cx="6825940" cy="2638724"/>
          </a:xfrm>
          <a:prstGeom prst="rightArrowCallout">
            <a:avLst>
              <a:gd name="adj1" fmla="val 37534"/>
              <a:gd name="adj2" fmla="val 35691"/>
              <a:gd name="adj3" fmla="val 25000"/>
              <a:gd name="adj4" fmla="val 82791"/>
            </a:avLst>
          </a:prstGeom>
          <a:gradFill>
            <a:gsLst>
              <a:gs pos="37000">
                <a:schemeClr val="accent1">
                  <a:lumMod val="5000"/>
                  <a:lumOff val="95000"/>
                </a:schemeClr>
              </a:gs>
              <a:gs pos="7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34925" cap="rnd" cmpd="sng" algn="ctr">
            <a:solidFill>
              <a:schemeClr val="accent1">
                <a:alpha val="93000"/>
              </a:schemeClr>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pic>
        <p:nvPicPr>
          <p:cNvPr id="24" name="Picture 23">
            <a:extLst>
              <a:ext uri="{FF2B5EF4-FFF2-40B4-BE49-F238E27FC236}">
                <a16:creationId xmlns:a16="http://schemas.microsoft.com/office/drawing/2014/main" id="{F54A2741-35DC-26C1-B2D8-2A3D55DBF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4043" y="1093646"/>
            <a:ext cx="2876640" cy="1918497"/>
          </a:xfrm>
          <a:prstGeom prst="ellipse">
            <a:avLst/>
          </a:prstGeom>
          <a:ln>
            <a:noFill/>
          </a:ln>
          <a:effectLst>
            <a:softEdge rad="112500"/>
          </a:effectLst>
        </p:spPr>
      </p:pic>
      <p:sp>
        <p:nvSpPr>
          <p:cNvPr id="2" name="Title 1">
            <a:extLst>
              <a:ext uri="{FF2B5EF4-FFF2-40B4-BE49-F238E27FC236}">
                <a16:creationId xmlns:a16="http://schemas.microsoft.com/office/drawing/2014/main" id="{6FE2C68B-F031-F70D-402D-D6B06DC1881E}"/>
              </a:ext>
            </a:extLst>
          </p:cNvPr>
          <p:cNvSpPr>
            <a:spLocks noGrp="1"/>
          </p:cNvSpPr>
          <p:nvPr>
            <p:ph type="title"/>
          </p:nvPr>
        </p:nvSpPr>
        <p:spPr>
          <a:xfrm>
            <a:off x="1139752" y="53835"/>
            <a:ext cx="10515600" cy="796367"/>
          </a:xfrm>
        </p:spPr>
        <p:txBody>
          <a:bodyPr/>
          <a:lstStyle/>
          <a:p>
            <a:r>
              <a:rPr lang="en-US" b="1" dirty="0">
                <a:solidFill>
                  <a:srgbClr val="002060"/>
                </a:solidFill>
              </a:rPr>
              <a:t>Performance Improvement: Success Story</a:t>
            </a:r>
            <a:endParaRPr lang="en-IN" b="1" dirty="0">
              <a:solidFill>
                <a:srgbClr val="002060"/>
              </a:solidFill>
            </a:endParaRPr>
          </a:p>
        </p:txBody>
      </p:sp>
      <p:sp>
        <p:nvSpPr>
          <p:cNvPr id="16" name="TextBox 15">
            <a:extLst>
              <a:ext uri="{FF2B5EF4-FFF2-40B4-BE49-F238E27FC236}">
                <a16:creationId xmlns:a16="http://schemas.microsoft.com/office/drawing/2014/main" id="{7A43AFEE-374E-936C-892D-BDFC6A46F8E4}"/>
              </a:ext>
            </a:extLst>
          </p:cNvPr>
          <p:cNvSpPr txBox="1"/>
          <p:nvPr/>
        </p:nvSpPr>
        <p:spPr>
          <a:xfrm>
            <a:off x="1841099" y="1408317"/>
            <a:ext cx="5057538" cy="523220"/>
          </a:xfrm>
          <a:prstGeom prst="rect">
            <a:avLst/>
          </a:prstGeom>
          <a:noFill/>
        </p:spPr>
        <p:txBody>
          <a:bodyPr wrap="none" rtlCol="0">
            <a:spAutoFit/>
          </a:bodyPr>
          <a:lstStyle/>
          <a:p>
            <a:r>
              <a:rPr lang="en-US" sz="2800" dirty="0">
                <a:solidFill>
                  <a:srgbClr val="002060"/>
                </a:solidFill>
              </a:rPr>
              <a:t>Manual execution time(per cycle)</a:t>
            </a:r>
            <a:endParaRPr lang="en-IN" sz="2800" dirty="0">
              <a:solidFill>
                <a:srgbClr val="002060"/>
              </a:solidFill>
            </a:endParaRPr>
          </a:p>
        </p:txBody>
      </p:sp>
      <p:sp>
        <p:nvSpPr>
          <p:cNvPr id="19" name="TextBox 18">
            <a:extLst>
              <a:ext uri="{FF2B5EF4-FFF2-40B4-BE49-F238E27FC236}">
                <a16:creationId xmlns:a16="http://schemas.microsoft.com/office/drawing/2014/main" id="{9D831C9C-EA7C-D781-9558-316EE27FA244}"/>
              </a:ext>
            </a:extLst>
          </p:cNvPr>
          <p:cNvSpPr txBox="1"/>
          <p:nvPr/>
        </p:nvSpPr>
        <p:spPr>
          <a:xfrm>
            <a:off x="1948103" y="4141782"/>
            <a:ext cx="5687711" cy="523220"/>
          </a:xfrm>
          <a:prstGeom prst="rect">
            <a:avLst/>
          </a:prstGeom>
          <a:noFill/>
        </p:spPr>
        <p:txBody>
          <a:bodyPr wrap="none" rtlCol="0">
            <a:spAutoFit/>
          </a:bodyPr>
          <a:lstStyle/>
          <a:p>
            <a:r>
              <a:rPr lang="en-US" sz="2800" dirty="0">
                <a:solidFill>
                  <a:srgbClr val="002060"/>
                </a:solidFill>
              </a:rPr>
              <a:t>Automation Execution time(per cycle)</a:t>
            </a:r>
            <a:endParaRPr lang="en-IN" sz="2800" dirty="0">
              <a:solidFill>
                <a:srgbClr val="002060"/>
              </a:solidFill>
            </a:endParaRPr>
          </a:p>
        </p:txBody>
      </p:sp>
      <p:sp>
        <p:nvSpPr>
          <p:cNvPr id="22" name="TextBox 21">
            <a:extLst>
              <a:ext uri="{FF2B5EF4-FFF2-40B4-BE49-F238E27FC236}">
                <a16:creationId xmlns:a16="http://schemas.microsoft.com/office/drawing/2014/main" id="{B67B140D-CE7F-01C8-81AA-6ECA35B478D4}"/>
              </a:ext>
            </a:extLst>
          </p:cNvPr>
          <p:cNvSpPr txBox="1"/>
          <p:nvPr/>
        </p:nvSpPr>
        <p:spPr>
          <a:xfrm>
            <a:off x="2188714" y="2033077"/>
            <a:ext cx="5924144" cy="2031325"/>
          </a:xfrm>
          <a:prstGeom prst="rect">
            <a:avLst/>
          </a:prstGeom>
          <a:noFill/>
        </p:spPr>
        <p:txBody>
          <a:bodyPr wrap="square" rtlCol="0">
            <a:spAutoFit/>
          </a:bodyPr>
          <a:lstStyle/>
          <a:p>
            <a:pPr marL="285750" indent="-285750">
              <a:buFont typeface="Wingdings" panose="05000000000000000000" pitchFamily="2" charset="2"/>
              <a:buChar char="ü"/>
            </a:pPr>
            <a:r>
              <a:rPr lang="en-IN" b="1" dirty="0"/>
              <a:t>Point one</a:t>
            </a:r>
          </a:p>
          <a:p>
            <a:pPr marL="285750" indent="-285750">
              <a:buFont typeface="Wingdings" panose="05000000000000000000" pitchFamily="2" charset="2"/>
              <a:buChar char="ü"/>
            </a:pPr>
            <a:r>
              <a:rPr lang="en-IN" b="1" dirty="0"/>
              <a:t>Point two</a:t>
            </a:r>
          </a:p>
          <a:p>
            <a:pPr marL="285750" indent="-285750">
              <a:buFont typeface="Wingdings" panose="05000000000000000000" pitchFamily="2" charset="2"/>
              <a:buChar char="ü"/>
            </a:pPr>
            <a:r>
              <a:rPr lang="en-IN" b="1" dirty="0"/>
              <a:t>Point three</a:t>
            </a:r>
          </a:p>
          <a:p>
            <a:pPr marL="285750" indent="-285750">
              <a:buFont typeface="Wingdings" panose="05000000000000000000" pitchFamily="2" charset="2"/>
              <a:buChar char="ü"/>
            </a:pPr>
            <a:r>
              <a:rPr lang="en-IN" b="1" dirty="0"/>
              <a:t>Point four</a:t>
            </a:r>
          </a:p>
          <a:p>
            <a:pPr marL="285750" indent="-285750">
              <a:buFont typeface="Wingdings" panose="05000000000000000000" pitchFamily="2" charset="2"/>
              <a:buChar char="ü"/>
            </a:pPr>
            <a:r>
              <a:rPr lang="en-IN" b="1" dirty="0"/>
              <a:t>Point five</a:t>
            </a:r>
          </a:p>
          <a:p>
            <a:pPr marL="285750" indent="-285750">
              <a:buFont typeface="Wingdings" panose="05000000000000000000" pitchFamily="2" charset="2"/>
              <a:buChar char="ü"/>
            </a:pPr>
            <a:r>
              <a:rPr lang="en-IN" b="1" dirty="0"/>
              <a:t>Point six, </a:t>
            </a:r>
            <a:r>
              <a:rPr lang="en-IN" b="1" dirty="0" err="1"/>
              <a:t>en</a:t>
            </a:r>
            <a:r>
              <a:rPr lang="en-IN" b="1" dirty="0"/>
              <a:t> </a:t>
            </a:r>
            <a:r>
              <a:rPr lang="en-IN" b="1" dirty="0" err="1"/>
              <a:t>adfadf</a:t>
            </a:r>
            <a:r>
              <a:rPr lang="en-IN" b="1" dirty="0"/>
              <a:t> </a:t>
            </a:r>
            <a:r>
              <a:rPr lang="en-IN" b="1" dirty="0" err="1"/>
              <a:t>adsf</a:t>
            </a:r>
            <a:r>
              <a:rPr lang="en-IN" b="1" dirty="0"/>
              <a:t> </a:t>
            </a:r>
            <a:r>
              <a:rPr lang="en-IN" b="1" dirty="0" err="1"/>
              <a:t>adsf</a:t>
            </a:r>
            <a:r>
              <a:rPr lang="en-IN" b="1" dirty="0"/>
              <a:t> </a:t>
            </a:r>
            <a:r>
              <a:rPr lang="en-IN" b="1" dirty="0" err="1"/>
              <a:t>asdfasdf</a:t>
            </a:r>
            <a:r>
              <a:rPr lang="en-IN" b="1" dirty="0"/>
              <a:t> </a:t>
            </a:r>
            <a:r>
              <a:rPr lang="en-IN" b="1" dirty="0" err="1"/>
              <a:t>adsfasdf</a:t>
            </a:r>
            <a:r>
              <a:rPr lang="en-IN" b="1" dirty="0"/>
              <a:t> </a:t>
            </a:r>
            <a:r>
              <a:rPr lang="en-IN" b="1" dirty="0" err="1"/>
              <a:t>asdfasdf</a:t>
            </a:r>
            <a:r>
              <a:rPr lang="en-IN" b="1" dirty="0"/>
              <a:t> </a:t>
            </a:r>
            <a:r>
              <a:rPr lang="en-IN" b="1" dirty="0" err="1"/>
              <a:t>asdfasdfasdfadsfasdf</a:t>
            </a:r>
            <a:r>
              <a:rPr lang="en-IN" b="1" dirty="0"/>
              <a:t> </a:t>
            </a:r>
            <a:r>
              <a:rPr lang="en-IN" b="1" dirty="0" err="1"/>
              <a:t>adsfasdf</a:t>
            </a:r>
            <a:r>
              <a:rPr lang="en-IN" b="1" dirty="0"/>
              <a:t> a </a:t>
            </a:r>
            <a:r>
              <a:rPr lang="en-IN" b="1" dirty="0" err="1"/>
              <a:t>adsf</a:t>
            </a:r>
            <a:r>
              <a:rPr lang="en-IN" b="1" dirty="0"/>
              <a:t> </a:t>
            </a:r>
          </a:p>
        </p:txBody>
      </p:sp>
      <p:sp>
        <p:nvSpPr>
          <p:cNvPr id="23" name="TextBox 22">
            <a:extLst>
              <a:ext uri="{FF2B5EF4-FFF2-40B4-BE49-F238E27FC236}">
                <a16:creationId xmlns:a16="http://schemas.microsoft.com/office/drawing/2014/main" id="{8D72F963-C0B6-842A-40DF-D2FE420379CB}"/>
              </a:ext>
            </a:extLst>
          </p:cNvPr>
          <p:cNvSpPr txBox="1"/>
          <p:nvPr/>
        </p:nvSpPr>
        <p:spPr>
          <a:xfrm>
            <a:off x="2188714" y="4696705"/>
            <a:ext cx="5175114" cy="2585323"/>
          </a:xfrm>
          <a:prstGeom prst="rect">
            <a:avLst/>
          </a:prstGeom>
          <a:noFill/>
        </p:spPr>
        <p:txBody>
          <a:bodyPr wrap="square" rtlCol="0">
            <a:spAutoFit/>
          </a:bodyPr>
          <a:lstStyle/>
          <a:p>
            <a:pPr marL="285750" indent="-285750">
              <a:buFont typeface="Wingdings" panose="05000000000000000000" pitchFamily="2" charset="2"/>
              <a:buChar char="ü"/>
            </a:pPr>
            <a:r>
              <a:rPr lang="en-US" dirty="0"/>
              <a:t>Faster and cost-effective</a:t>
            </a:r>
          </a:p>
          <a:p>
            <a:pPr marL="285750" indent="-285750">
              <a:buFont typeface="Wingdings" panose="05000000000000000000" pitchFamily="2" charset="2"/>
              <a:buChar char="ü"/>
            </a:pPr>
            <a:r>
              <a:rPr lang="en-US" dirty="0"/>
              <a:t>Improve Accuracy</a:t>
            </a:r>
          </a:p>
          <a:p>
            <a:pPr marL="285750" indent="-285750">
              <a:buFont typeface="Wingdings" panose="05000000000000000000" pitchFamily="2" charset="2"/>
              <a:buChar char="ü"/>
            </a:pPr>
            <a:r>
              <a:rPr lang="en-US" dirty="0"/>
              <a:t>Report</a:t>
            </a:r>
          </a:p>
          <a:p>
            <a:pPr marL="285750" indent="-285750">
              <a:buFont typeface="Wingdings" panose="05000000000000000000" pitchFamily="2" charset="2"/>
              <a:buChar char="ü"/>
            </a:pPr>
            <a:r>
              <a:rPr lang="en-US" dirty="0"/>
              <a:t>BCT</a:t>
            </a:r>
          </a:p>
          <a:p>
            <a:pPr marL="285750" indent="-285750">
              <a:buFont typeface="Wingdings" panose="05000000000000000000" pitchFamily="2" charset="2"/>
              <a:buChar char="ü"/>
            </a:pPr>
            <a:r>
              <a:rPr lang="en-US" dirty="0"/>
              <a:t>Five</a:t>
            </a:r>
          </a:p>
          <a:p>
            <a:pPr marL="285750" indent="-285750">
              <a:buFont typeface="Wingdings" panose="05000000000000000000" pitchFamily="2" charset="2"/>
              <a:buChar char="ü"/>
            </a:pPr>
            <a:r>
              <a:rPr lang="en-US" dirty="0"/>
              <a:t>Six </a:t>
            </a:r>
            <a:r>
              <a:rPr lang="en-US" dirty="0" err="1"/>
              <a:t>adfasdfadf</a:t>
            </a:r>
            <a:r>
              <a:rPr lang="en-US" dirty="0"/>
              <a:t> a </a:t>
            </a:r>
            <a:r>
              <a:rPr lang="en-US" dirty="0" err="1"/>
              <a:t>dfasd</a:t>
            </a:r>
            <a:r>
              <a:rPr lang="en-US" dirty="0"/>
              <a:t> </a:t>
            </a:r>
            <a:r>
              <a:rPr lang="en-US" dirty="0" err="1"/>
              <a:t>fadsf</a:t>
            </a:r>
            <a:r>
              <a:rPr lang="en-US" dirty="0"/>
              <a:t> </a:t>
            </a:r>
            <a:r>
              <a:rPr lang="en-US" dirty="0" err="1"/>
              <a:t>asdf</a:t>
            </a:r>
            <a:r>
              <a:rPr lang="en-US" dirty="0"/>
              <a:t> </a:t>
            </a:r>
            <a:r>
              <a:rPr lang="en-US" dirty="0" err="1"/>
              <a:t>asdfa</a:t>
            </a:r>
            <a:r>
              <a:rPr lang="en-US" dirty="0"/>
              <a:t> </a:t>
            </a:r>
            <a:r>
              <a:rPr lang="en-US" dirty="0" err="1"/>
              <a:t>sdasdf</a:t>
            </a:r>
            <a:r>
              <a:rPr lang="en-US" dirty="0"/>
              <a:t> </a:t>
            </a:r>
            <a:r>
              <a:rPr lang="en-US" dirty="0" err="1"/>
              <a:t>asdf</a:t>
            </a:r>
            <a:r>
              <a:rPr lang="en-US" dirty="0"/>
              <a:t> </a:t>
            </a:r>
            <a:r>
              <a:rPr lang="en-US" dirty="0" err="1"/>
              <a:t>asdfasdf</a:t>
            </a:r>
            <a:r>
              <a:rPr lang="en-US" dirty="0"/>
              <a:t> </a:t>
            </a:r>
            <a:r>
              <a:rPr lang="en-US" dirty="0" err="1"/>
              <a:t>asdf</a:t>
            </a:r>
            <a:r>
              <a:rPr lang="en-US" dirty="0"/>
              <a:t> </a:t>
            </a:r>
            <a:r>
              <a:rPr lang="en-US" dirty="0" err="1"/>
              <a:t>asdf</a:t>
            </a:r>
            <a:r>
              <a:rPr lang="en-US" dirty="0"/>
              <a:t> </a:t>
            </a:r>
            <a:r>
              <a:rPr lang="en-US" dirty="0" err="1"/>
              <a:t>asdf</a:t>
            </a:r>
            <a:r>
              <a:rPr lang="en-US" dirty="0"/>
              <a:t> </a:t>
            </a:r>
            <a:r>
              <a:rPr lang="en-US" dirty="0" err="1"/>
              <a:t>asd</a:t>
            </a:r>
            <a:r>
              <a:rPr lang="en-US" dirty="0"/>
              <a:t> </a:t>
            </a:r>
            <a:r>
              <a:rPr lang="en-US" dirty="0" err="1"/>
              <a:t>fasd</a:t>
            </a:r>
            <a:endParaRPr lang="en-IN" dirty="0"/>
          </a:p>
          <a:p>
            <a:endParaRPr lang="en-IN" dirty="0"/>
          </a:p>
          <a:p>
            <a:endParaRPr lang="en-IN" dirty="0"/>
          </a:p>
        </p:txBody>
      </p:sp>
      <p:pic>
        <p:nvPicPr>
          <p:cNvPr id="7" name="Content Placeholder 6">
            <a:extLst>
              <a:ext uri="{FF2B5EF4-FFF2-40B4-BE49-F238E27FC236}">
                <a16:creationId xmlns:a16="http://schemas.microsoft.com/office/drawing/2014/main" id="{AD585097-C400-784A-5493-193E3C7C3D8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190" y="128468"/>
            <a:ext cx="911562" cy="850791"/>
          </a:xfrm>
        </p:spPr>
      </p:pic>
      <p:sp>
        <p:nvSpPr>
          <p:cNvPr id="17" name="Double Brace 16">
            <a:extLst>
              <a:ext uri="{FF2B5EF4-FFF2-40B4-BE49-F238E27FC236}">
                <a16:creationId xmlns:a16="http://schemas.microsoft.com/office/drawing/2014/main" id="{EF747F53-2B9F-0AFA-1CBE-8F5E99ECA56B}"/>
              </a:ext>
            </a:extLst>
          </p:cNvPr>
          <p:cNvSpPr/>
          <p:nvPr/>
        </p:nvSpPr>
        <p:spPr>
          <a:xfrm>
            <a:off x="8774043" y="2799901"/>
            <a:ext cx="3338514" cy="3521412"/>
          </a:xfrm>
          <a:prstGeom prst="bracePair">
            <a:avLst>
              <a:gd name="adj" fmla="val 4371"/>
            </a:avLst>
          </a:prstGeom>
          <a:gradFill>
            <a:gsLst>
              <a:gs pos="37000">
                <a:schemeClr val="accent1">
                  <a:lumMod val="5000"/>
                  <a:lumOff val="95000"/>
                </a:schemeClr>
              </a:gs>
              <a:gs pos="7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41275" cap="sq" cmpd="tri">
            <a:prstDash val="sysDash"/>
            <a:round/>
            <a:head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1CFE9EA-65CB-7C37-FAB6-66DE267EBF6D}"/>
                  </a:ext>
                </a:extLst>
              </p:cNvPr>
              <p:cNvSpPr txBox="1"/>
              <p:nvPr/>
            </p:nvSpPr>
            <p:spPr>
              <a:xfrm>
                <a:off x="9239234" y="3012143"/>
                <a:ext cx="2208179" cy="2769989"/>
              </a:xfrm>
              <a:prstGeom prst="rect">
                <a:avLst/>
              </a:prstGeom>
              <a:noFill/>
              <a:ln>
                <a:solidFill>
                  <a:schemeClr val="accent1"/>
                </a:solidFill>
              </a:ln>
            </p:spPr>
            <p:txBody>
              <a:bodyPr wrap="square" rtlCol="0">
                <a:spAutoFit/>
              </a:bodyPr>
              <a:lstStyle/>
              <a:p>
                <a:r>
                  <a:rPr lang="en-US" dirty="0"/>
                  <a:t>Performance Improvement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122 −21 2</m:t>
                        </m:r>
                      </m:num>
                      <m:den>
                        <m:r>
                          <a:rPr lang="en-US" b="0" i="1" smtClean="0">
                            <a:latin typeface="Cambria Math" panose="02040503050406030204" pitchFamily="18" charset="0"/>
                          </a:rPr>
                          <m:t>122</m:t>
                        </m:r>
                      </m:den>
                    </m:f>
                  </m:oMath>
                </a14:m>
                <a:r>
                  <a:rPr lang="en-IN" dirty="0"/>
                  <a:t> = </a:t>
                </a:r>
                <a:r>
                  <a:rPr lang="en-IN" sz="4000" dirty="0">
                    <a:solidFill>
                      <a:srgbClr val="00B050"/>
                    </a:solidFill>
                  </a:rPr>
                  <a:t>xx %</a:t>
                </a:r>
              </a:p>
              <a:p>
                <a:endParaRPr lang="en-IN" dirty="0"/>
              </a:p>
              <a:p>
                <a:r>
                  <a:rPr lang="en-IN" dirty="0"/>
                  <a:t>OR </a:t>
                </a:r>
              </a:p>
              <a:p>
                <a:r>
                  <a:rPr lang="en-IN" sz="4400" dirty="0" err="1">
                    <a:solidFill>
                      <a:srgbClr val="00B050"/>
                    </a:solidFill>
                  </a:rPr>
                  <a:t>Xx</a:t>
                </a:r>
                <a:r>
                  <a:rPr lang="en-IN" sz="4400" dirty="0">
                    <a:solidFill>
                      <a:srgbClr val="00B050"/>
                    </a:solidFill>
                  </a:rPr>
                  <a:t>. </a:t>
                </a:r>
                <a:r>
                  <a:rPr lang="en-IN" sz="4400" dirty="0" err="1">
                    <a:solidFill>
                      <a:srgbClr val="00B050"/>
                    </a:solidFill>
                  </a:rPr>
                  <a:t>Yy</a:t>
                </a:r>
                <a:r>
                  <a:rPr lang="en-IN" sz="4400" dirty="0">
                    <a:solidFill>
                      <a:srgbClr val="00B050"/>
                    </a:solidFill>
                  </a:rPr>
                  <a:t> </a:t>
                </a:r>
                <a:r>
                  <a:rPr lang="en-IN" dirty="0"/>
                  <a:t>man-hour / Release</a:t>
                </a:r>
              </a:p>
            </p:txBody>
          </p:sp>
        </mc:Choice>
        <mc:Fallback xmlns="">
          <p:sp>
            <p:nvSpPr>
              <p:cNvPr id="20" name="TextBox 19">
                <a:extLst>
                  <a:ext uri="{FF2B5EF4-FFF2-40B4-BE49-F238E27FC236}">
                    <a16:creationId xmlns:a16="http://schemas.microsoft.com/office/drawing/2014/main" id="{41CFE9EA-65CB-7C37-FAB6-66DE267EBF6D}"/>
                  </a:ext>
                </a:extLst>
              </p:cNvPr>
              <p:cNvSpPr txBox="1">
                <a:spLocks noRot="1" noChangeAspect="1" noMove="1" noResize="1" noEditPoints="1" noAdjustHandles="1" noChangeArrowheads="1" noChangeShapeType="1" noTextEdit="1"/>
              </p:cNvSpPr>
              <p:nvPr/>
            </p:nvSpPr>
            <p:spPr>
              <a:xfrm>
                <a:off x="9239234" y="3012143"/>
                <a:ext cx="2208179" cy="2769989"/>
              </a:xfrm>
              <a:prstGeom prst="rect">
                <a:avLst/>
              </a:prstGeom>
              <a:blipFill>
                <a:blip r:embed="rId4"/>
                <a:stretch>
                  <a:fillRect l="-10989" t="-875" r="-4121" b="-2188"/>
                </a:stretch>
              </a:blipFill>
              <a:ln>
                <a:solidFill>
                  <a:schemeClr val="accent1"/>
                </a:solidFill>
              </a:ln>
            </p:spPr>
            <p:txBody>
              <a:bodyPr/>
              <a:lstStyle/>
              <a:p>
                <a:r>
                  <a:rPr lang="en-IN">
                    <a:noFill/>
                  </a:rPr>
                  <a:t> </a:t>
                </a:r>
              </a:p>
            </p:txBody>
          </p:sp>
        </mc:Fallback>
      </mc:AlternateContent>
      <p:pic>
        <p:nvPicPr>
          <p:cNvPr id="26" name="Picture 25">
            <a:extLst>
              <a:ext uri="{FF2B5EF4-FFF2-40B4-BE49-F238E27FC236}">
                <a16:creationId xmlns:a16="http://schemas.microsoft.com/office/drawing/2014/main" id="{1710F23F-4166-7F9E-6C57-D521C1DF63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7945" y="4047050"/>
            <a:ext cx="539143" cy="539143"/>
          </a:xfrm>
          <a:prstGeom prst="rect">
            <a:avLst/>
          </a:prstGeom>
        </p:spPr>
      </p:pic>
      <p:pic>
        <p:nvPicPr>
          <p:cNvPr id="28" name="Picture 27">
            <a:extLst>
              <a:ext uri="{FF2B5EF4-FFF2-40B4-BE49-F238E27FC236}">
                <a16:creationId xmlns:a16="http://schemas.microsoft.com/office/drawing/2014/main" id="{136BD7F9-A64B-FA52-DFE2-C05E3479F4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5517" y="1389383"/>
            <a:ext cx="663512" cy="663512"/>
          </a:xfrm>
          <a:prstGeom prst="rect">
            <a:avLst/>
          </a:prstGeom>
        </p:spPr>
      </p:pic>
      <p:sp>
        <p:nvSpPr>
          <p:cNvPr id="5" name="TextBox 4">
            <a:extLst>
              <a:ext uri="{FF2B5EF4-FFF2-40B4-BE49-F238E27FC236}">
                <a16:creationId xmlns:a16="http://schemas.microsoft.com/office/drawing/2014/main" id="{43E3280F-FD4D-ED55-6CBF-D1A92C76BCDF}"/>
              </a:ext>
            </a:extLst>
          </p:cNvPr>
          <p:cNvSpPr txBox="1"/>
          <p:nvPr/>
        </p:nvSpPr>
        <p:spPr>
          <a:xfrm>
            <a:off x="1607088" y="700391"/>
            <a:ext cx="8684776" cy="369332"/>
          </a:xfrm>
          <a:prstGeom prst="rect">
            <a:avLst/>
          </a:prstGeom>
          <a:noFill/>
        </p:spPr>
        <p:txBody>
          <a:bodyPr wrap="square" rtlCol="0">
            <a:spAutoFit/>
          </a:bodyPr>
          <a:lstStyle/>
          <a:p>
            <a:r>
              <a:rPr lang="en-US" b="1" dirty="0">
                <a:solidFill>
                  <a:srgbClr val="C00000"/>
                </a:solidFill>
              </a:rPr>
              <a:t>Save 99%</a:t>
            </a:r>
            <a:r>
              <a:rPr lang="en-US" b="1" dirty="0">
                <a:solidFill>
                  <a:schemeClr val="accent1">
                    <a:lumMod val="50000"/>
                  </a:schemeClr>
                </a:solidFill>
              </a:rPr>
              <a:t> manual execution or </a:t>
            </a:r>
            <a:r>
              <a:rPr lang="en-US" b="1" dirty="0">
                <a:solidFill>
                  <a:srgbClr val="C00000"/>
                </a:solidFill>
              </a:rPr>
              <a:t>80 man-hour/Regression Cycle per release</a:t>
            </a:r>
            <a:r>
              <a:rPr lang="en-US" b="1" dirty="0">
                <a:solidFill>
                  <a:schemeClr val="accent1">
                    <a:lumMod val="50000"/>
                  </a:schemeClr>
                </a:solidFill>
              </a:rPr>
              <a:t>.</a:t>
            </a:r>
            <a:endParaRPr lang="en-IN" b="1" dirty="0">
              <a:solidFill>
                <a:schemeClr val="accent1">
                  <a:lumMod val="50000"/>
                </a:schemeClr>
              </a:solidFill>
            </a:endParaRPr>
          </a:p>
        </p:txBody>
      </p:sp>
    </p:spTree>
    <p:extLst>
      <p:ext uri="{BB962C8B-B14F-4D97-AF65-F5344CB8AC3E}">
        <p14:creationId xmlns:p14="http://schemas.microsoft.com/office/powerpoint/2010/main" val="96167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3500" fill="hold"/>
                                        <p:tgtEl>
                                          <p:spTgt spid="5"/>
                                        </p:tgtEl>
                                        <p:attrNameLst>
                                          <p:attrName>ppt_w</p:attrName>
                                        </p:attrNameLst>
                                      </p:cBhvr>
                                      <p:tavLst>
                                        <p:tav tm="0">
                                          <p:val>
                                            <p:fltVal val="0"/>
                                          </p:val>
                                        </p:tav>
                                        <p:tav tm="100000">
                                          <p:val>
                                            <p:strVal val="#ppt_w"/>
                                          </p:val>
                                        </p:tav>
                                      </p:tavLst>
                                    </p:anim>
                                    <p:anim calcmode="lin" valueType="num">
                                      <p:cBhvr>
                                        <p:cTn id="8" dur="3500" fill="hold"/>
                                        <p:tgtEl>
                                          <p:spTgt spid="5"/>
                                        </p:tgtEl>
                                        <p:attrNameLst>
                                          <p:attrName>ppt_h</p:attrName>
                                        </p:attrNameLst>
                                      </p:cBhvr>
                                      <p:tavLst>
                                        <p:tav tm="0">
                                          <p:val>
                                            <p:fltVal val="0"/>
                                          </p:val>
                                        </p:tav>
                                        <p:tav tm="100000">
                                          <p:val>
                                            <p:strVal val="#ppt_h"/>
                                          </p:val>
                                        </p:tav>
                                      </p:tavLst>
                                    </p:anim>
                                    <p:animEffect transition="in" filter="fade">
                                      <p:cBhvr>
                                        <p:cTn id="9" dur="3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9"/>
                                          </p:stCondLst>
                                        </p:cTn>
                                        <p:tgtEl>
                                          <p:spTgt spid="1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ppt_w</p:attrName>
                                        </p:attrNameLst>
                                      </p:cBhvr>
                                      <p:tavLst>
                                        <p:tav tm="0">
                                          <p:val>
                                            <p:fltVal val="0"/>
                                          </p:val>
                                        </p:tav>
                                        <p:tav tm="100000">
                                          <p:val>
                                            <p:strVal val="#ppt_w"/>
                                          </p:val>
                                        </p:tav>
                                      </p:tavLst>
                                    </p:anim>
                                    <p:anim calcmode="lin" valueType="num">
                                      <p:cBhvr>
                                        <p:cTn id="23" dur="500" fill="hold"/>
                                        <p:tgtEl>
                                          <p:spTgt spid="22"/>
                                        </p:tgtEl>
                                        <p:attrNameLst>
                                          <p:attrName>ppt_h</p:attrName>
                                        </p:attrNameLst>
                                      </p:cBhvr>
                                      <p:tavLst>
                                        <p:tav tm="0">
                                          <p:val>
                                            <p:fltVal val="0"/>
                                          </p:val>
                                        </p:tav>
                                        <p:tav tm="100000">
                                          <p:val>
                                            <p:strVal val="#ppt_h"/>
                                          </p:val>
                                        </p:tav>
                                      </p:tavLst>
                                    </p:anim>
                                    <p:animEffect transition="in" filter="fade">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500" fill="hold"/>
                                        <p:tgtEl>
                                          <p:spTgt spid="23"/>
                                        </p:tgtEl>
                                        <p:attrNameLst>
                                          <p:attrName>ppt_w</p:attrName>
                                        </p:attrNameLst>
                                      </p:cBhvr>
                                      <p:tavLst>
                                        <p:tav tm="0">
                                          <p:val>
                                            <p:fltVal val="0"/>
                                          </p:val>
                                        </p:tav>
                                        <p:tav tm="100000">
                                          <p:val>
                                            <p:strVal val="#ppt_w"/>
                                          </p:val>
                                        </p:tav>
                                      </p:tavLst>
                                    </p:anim>
                                    <p:anim calcmode="lin" valueType="num">
                                      <p:cBhvr>
                                        <p:cTn id="36" dur="500" fill="hold"/>
                                        <p:tgtEl>
                                          <p:spTgt spid="23"/>
                                        </p:tgtEl>
                                        <p:attrNameLst>
                                          <p:attrName>ppt_h</p:attrName>
                                        </p:attrNameLst>
                                      </p:cBhvr>
                                      <p:tavLst>
                                        <p:tav tm="0">
                                          <p:val>
                                            <p:fltVal val="0"/>
                                          </p:val>
                                        </p:tav>
                                        <p:tav tm="100000">
                                          <p:val>
                                            <p:strVal val="#ppt_h"/>
                                          </p:val>
                                        </p:tav>
                                      </p:tavLst>
                                    </p:anim>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circle(in)">
                                      <p:cBhvr>
                                        <p:cTn id="42" dur="20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down)">
                                      <p:cBhvr>
                                        <p:cTn id="47" dur="500"/>
                                        <p:tgtEl>
                                          <p:spTgt spid="17"/>
                                        </p:tgtEl>
                                      </p:cBhvr>
                                    </p:animEffect>
                                  </p:childTnLst>
                                </p:cTn>
                              </p:par>
                              <p:par>
                                <p:cTn id="48" presetID="22" presetClass="entr" presetSubtype="4" fill="hold"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ipe(down)">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barn(inVertical)">
                                      <p:cBhvr>
                                        <p:cTn id="5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p:bldP spid="19" grpId="0"/>
      <p:bldP spid="22" grpId="0"/>
      <p:bldP spid="23" grpId="0"/>
      <p:bldP spid="17" grpId="0" animBg="1"/>
      <p:bldP spid="20"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AAE378B-0AEE-0D05-E5C8-FD507F09D965}"/>
              </a:ext>
            </a:extLst>
          </p:cNvPr>
          <p:cNvPicPr>
            <a:picLocks noChangeAspect="1"/>
          </p:cNvPicPr>
          <p:nvPr/>
        </p:nvPicPr>
        <p:blipFill rotWithShape="1">
          <a:blip r:embed="rId2">
            <a:extLst>
              <a:ext uri="{28A0092B-C50C-407E-A947-70E740481C1C}">
                <a14:useLocalDpi xmlns:a14="http://schemas.microsoft.com/office/drawing/2010/main" val="0"/>
              </a:ext>
            </a:extLst>
          </a:blip>
          <a:srcRect r="805" b="-798"/>
          <a:stretch/>
        </p:blipFill>
        <p:spPr>
          <a:xfrm>
            <a:off x="265933" y="1301584"/>
            <a:ext cx="3083958" cy="2309992"/>
          </a:xfrm>
          <a:prstGeom prst="ellipse">
            <a:avLst/>
          </a:prstGeom>
          <a:ln>
            <a:noFill/>
          </a:ln>
          <a:effectLst>
            <a:softEdge rad="112500"/>
          </a:effectLst>
        </p:spPr>
      </p:pic>
      <p:sp>
        <p:nvSpPr>
          <p:cNvPr id="2" name="Title 1">
            <a:extLst>
              <a:ext uri="{FF2B5EF4-FFF2-40B4-BE49-F238E27FC236}">
                <a16:creationId xmlns:a16="http://schemas.microsoft.com/office/drawing/2014/main" id="{6FE2C68B-F031-F70D-402D-D6B06DC1881E}"/>
              </a:ext>
            </a:extLst>
          </p:cNvPr>
          <p:cNvSpPr>
            <a:spLocks noGrp="1"/>
          </p:cNvSpPr>
          <p:nvPr>
            <p:ph type="title"/>
          </p:nvPr>
        </p:nvSpPr>
        <p:spPr>
          <a:xfrm>
            <a:off x="1081389" y="-23979"/>
            <a:ext cx="10515600" cy="1325563"/>
          </a:xfrm>
        </p:spPr>
        <p:txBody>
          <a:bodyPr/>
          <a:lstStyle/>
          <a:p>
            <a:r>
              <a:rPr lang="en-US" b="1" dirty="0">
                <a:solidFill>
                  <a:srgbClr val="002060"/>
                </a:solidFill>
              </a:rPr>
              <a:t>Benefit</a:t>
            </a:r>
            <a:endParaRPr lang="en-IN" b="1" dirty="0">
              <a:solidFill>
                <a:srgbClr val="002060"/>
              </a:solidFill>
            </a:endParaRPr>
          </a:p>
        </p:txBody>
      </p:sp>
      <p:sp>
        <p:nvSpPr>
          <p:cNvPr id="22" name="TextBox 21">
            <a:extLst>
              <a:ext uri="{FF2B5EF4-FFF2-40B4-BE49-F238E27FC236}">
                <a16:creationId xmlns:a16="http://schemas.microsoft.com/office/drawing/2014/main" id="{B67B140D-CE7F-01C8-81AA-6ECA35B478D4}"/>
              </a:ext>
            </a:extLst>
          </p:cNvPr>
          <p:cNvSpPr txBox="1"/>
          <p:nvPr/>
        </p:nvSpPr>
        <p:spPr>
          <a:xfrm>
            <a:off x="3349891" y="1800286"/>
            <a:ext cx="7009734" cy="954107"/>
          </a:xfrm>
          <a:prstGeom prst="rect">
            <a:avLst/>
          </a:prstGeom>
          <a:noFill/>
        </p:spPr>
        <p:txBody>
          <a:bodyPr wrap="square" rtlCol="0">
            <a:spAutoFit/>
          </a:bodyPr>
          <a:lstStyle/>
          <a:p>
            <a:r>
              <a:rPr lang="en-US" sz="2800" b="1" dirty="0"/>
              <a:t>Eventually  you can save xx – </a:t>
            </a:r>
            <a:r>
              <a:rPr lang="en-US" sz="2800" b="1" dirty="0" err="1"/>
              <a:t>yy</a:t>
            </a:r>
            <a:r>
              <a:rPr lang="en-US" sz="2800" b="1" dirty="0"/>
              <a:t> = </a:t>
            </a:r>
            <a:r>
              <a:rPr lang="en-US" sz="2800" b="1" dirty="0" err="1"/>
              <a:t>zz</a:t>
            </a:r>
            <a:r>
              <a:rPr lang="en-US" sz="2800" b="1" dirty="0"/>
              <a:t> hours on a single 24 hours business case. </a:t>
            </a:r>
            <a:endParaRPr lang="en-IN" sz="2800" b="1" dirty="0"/>
          </a:p>
        </p:txBody>
      </p:sp>
      <p:pic>
        <p:nvPicPr>
          <p:cNvPr id="6" name="Content Placeholder 5">
            <a:extLst>
              <a:ext uri="{FF2B5EF4-FFF2-40B4-BE49-F238E27FC236}">
                <a16:creationId xmlns:a16="http://schemas.microsoft.com/office/drawing/2014/main" id="{2A403695-4D46-8514-206A-8469D7602BA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180" y="163913"/>
            <a:ext cx="785359" cy="862426"/>
          </a:xfrm>
        </p:spPr>
      </p:pic>
    </p:spTree>
    <p:extLst>
      <p:ext uri="{BB962C8B-B14F-4D97-AF65-F5344CB8AC3E}">
        <p14:creationId xmlns:p14="http://schemas.microsoft.com/office/powerpoint/2010/main" val="248580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p:cTn id="11" dur="2500" fill="hold"/>
                                        <p:tgtEl>
                                          <p:spTgt spid="22"/>
                                        </p:tgtEl>
                                        <p:attrNameLst>
                                          <p:attrName>ppt_w</p:attrName>
                                        </p:attrNameLst>
                                      </p:cBhvr>
                                      <p:tavLst>
                                        <p:tav tm="0">
                                          <p:val>
                                            <p:fltVal val="0"/>
                                          </p:val>
                                        </p:tav>
                                        <p:tav tm="100000">
                                          <p:val>
                                            <p:strVal val="#ppt_w"/>
                                          </p:val>
                                        </p:tav>
                                      </p:tavLst>
                                    </p:anim>
                                    <p:anim calcmode="lin" valueType="num">
                                      <p:cBhvr>
                                        <p:cTn id="12" dur="2500" fill="hold"/>
                                        <p:tgtEl>
                                          <p:spTgt spid="22"/>
                                        </p:tgtEl>
                                        <p:attrNameLst>
                                          <p:attrName>ppt_h</p:attrName>
                                        </p:attrNameLst>
                                      </p:cBhvr>
                                      <p:tavLst>
                                        <p:tav tm="0">
                                          <p:val>
                                            <p:fltVal val="0"/>
                                          </p:val>
                                        </p:tav>
                                        <p:tav tm="100000">
                                          <p:val>
                                            <p:strVal val="#ppt_h"/>
                                          </p:val>
                                        </p:tav>
                                      </p:tavLst>
                                    </p:anim>
                                    <p:animEffect transition="in" filter="fade">
                                      <p:cBhvr>
                                        <p:cTn id="13" dur="2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EC77B054-E554-9DD7-5390-64C4A37DEE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0506" y="1702880"/>
            <a:ext cx="4290987" cy="3452240"/>
          </a:xfrm>
          <a:prstGeom prst="rect">
            <a:avLst/>
          </a:prstGeom>
        </p:spPr>
      </p:pic>
    </p:spTree>
    <p:extLst>
      <p:ext uri="{BB962C8B-B14F-4D97-AF65-F5344CB8AC3E}">
        <p14:creationId xmlns:p14="http://schemas.microsoft.com/office/powerpoint/2010/main" val="198114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23"/>
                                        </p:tgtEl>
                                        <p:attrNameLst>
                                          <p:attrName>r</p:attrName>
                                        </p:attrNameLst>
                                      </p:cBhvr>
                                    </p:animRot>
                                    <p:animRot by="-240000">
                                      <p:cBhvr>
                                        <p:cTn id="7" dur="200" fill="hold">
                                          <p:stCondLst>
                                            <p:cond delay="200"/>
                                          </p:stCondLst>
                                        </p:cTn>
                                        <p:tgtEl>
                                          <p:spTgt spid="23"/>
                                        </p:tgtEl>
                                        <p:attrNameLst>
                                          <p:attrName>r</p:attrName>
                                        </p:attrNameLst>
                                      </p:cBhvr>
                                    </p:animRot>
                                    <p:animRot by="240000">
                                      <p:cBhvr>
                                        <p:cTn id="8" dur="200" fill="hold">
                                          <p:stCondLst>
                                            <p:cond delay="400"/>
                                          </p:stCondLst>
                                        </p:cTn>
                                        <p:tgtEl>
                                          <p:spTgt spid="23"/>
                                        </p:tgtEl>
                                        <p:attrNameLst>
                                          <p:attrName>r</p:attrName>
                                        </p:attrNameLst>
                                      </p:cBhvr>
                                    </p:animRot>
                                    <p:animRot by="-240000">
                                      <p:cBhvr>
                                        <p:cTn id="9" dur="200" fill="hold">
                                          <p:stCondLst>
                                            <p:cond delay="600"/>
                                          </p:stCondLst>
                                        </p:cTn>
                                        <p:tgtEl>
                                          <p:spTgt spid="23"/>
                                        </p:tgtEl>
                                        <p:attrNameLst>
                                          <p:attrName>r</p:attrName>
                                        </p:attrNameLst>
                                      </p:cBhvr>
                                    </p:animRot>
                                    <p:animRot by="120000">
                                      <p:cBhvr>
                                        <p:cTn id="10" dur="200" fill="hold">
                                          <p:stCondLst>
                                            <p:cond delay="800"/>
                                          </p:stCondLst>
                                        </p:cTn>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337</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Bahnschrift</vt:lpstr>
      <vt:lpstr>Calibri</vt:lpstr>
      <vt:lpstr>Calibri Light</vt:lpstr>
      <vt:lpstr>Cambria Math</vt:lpstr>
      <vt:lpstr>Wingdings</vt:lpstr>
      <vt:lpstr>Office Theme</vt:lpstr>
      <vt:lpstr>Test Automation using Selenium</vt:lpstr>
      <vt:lpstr>Problem statement</vt:lpstr>
      <vt:lpstr>Consideration</vt:lpstr>
      <vt:lpstr>Solution</vt:lpstr>
      <vt:lpstr>Demo</vt:lpstr>
      <vt:lpstr>Fact</vt:lpstr>
      <vt:lpstr>Performance Improvement: Success Story</vt:lpstr>
      <vt:lpstr>Benefit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Automation</dc:title>
  <dc:creator>Pintu Gorai</dc:creator>
  <cp:lastModifiedBy>Pintu Gorai</cp:lastModifiedBy>
  <cp:revision>11</cp:revision>
  <dcterms:created xsi:type="dcterms:W3CDTF">2023-09-03T17:06:21Z</dcterms:created>
  <dcterms:modified xsi:type="dcterms:W3CDTF">2023-09-04T17:02:25Z</dcterms:modified>
</cp:coreProperties>
</file>