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ntu Gorai" initials="PG" lastIdx="2" clrIdx="0">
    <p:extLst>
      <p:ext uri="{19B8F6BF-5375-455C-9EA6-DF929625EA0E}">
        <p15:presenceInfo xmlns:p15="http://schemas.microsoft.com/office/powerpoint/2012/main" userId="c6d797e29bba15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35" autoAdjust="0"/>
  </p:normalViewPr>
  <p:slideViewPr>
    <p:cSldViewPr snapToGrid="0">
      <p:cViewPr varScale="1">
        <p:scale>
          <a:sx n="79" d="100"/>
          <a:sy n="79" d="100"/>
        </p:scale>
        <p:origin x="10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035D-2439-E86F-DF06-7FE71B784E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BE5585-035C-F9F4-54B1-3AC25E1CFE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BD3493-2757-B002-081F-8F934C7EF6F4}"/>
              </a:ext>
            </a:extLst>
          </p:cNvPr>
          <p:cNvSpPr>
            <a:spLocks noGrp="1"/>
          </p:cNvSpPr>
          <p:nvPr>
            <p:ph type="dt" sz="half" idx="10"/>
          </p:nvPr>
        </p:nvSpPr>
        <p:spPr/>
        <p:txBody>
          <a:bodyPr/>
          <a:lstStyle/>
          <a:p>
            <a:fld id="{0898D1EF-07DB-4E1E-8480-63E3D01778FA}" type="datetimeFigureOut">
              <a:rPr lang="en-IN" smtClean="0"/>
              <a:t>04-09-2023</a:t>
            </a:fld>
            <a:endParaRPr lang="en-IN"/>
          </a:p>
        </p:txBody>
      </p:sp>
      <p:sp>
        <p:nvSpPr>
          <p:cNvPr id="5" name="Footer Placeholder 4">
            <a:extLst>
              <a:ext uri="{FF2B5EF4-FFF2-40B4-BE49-F238E27FC236}">
                <a16:creationId xmlns:a16="http://schemas.microsoft.com/office/drawing/2014/main" id="{855EDF21-96F8-000A-F407-CC50B07A52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A059FA-9108-FC23-3525-FA934B2E80D7}"/>
              </a:ext>
            </a:extLst>
          </p:cNvPr>
          <p:cNvSpPr>
            <a:spLocks noGrp="1"/>
          </p:cNvSpPr>
          <p:nvPr>
            <p:ph type="sldNum" sz="quarter" idx="12"/>
          </p:nvPr>
        </p:nvSpPr>
        <p:spPr/>
        <p:txBody>
          <a:bodyPr/>
          <a:lstStyle/>
          <a:p>
            <a:fld id="{669563BC-F7DF-4171-819D-25258C18F3F7}" type="slidenum">
              <a:rPr lang="en-IN" smtClean="0"/>
              <a:t>‹#›</a:t>
            </a:fld>
            <a:endParaRPr lang="en-IN"/>
          </a:p>
        </p:txBody>
      </p:sp>
    </p:spTree>
    <p:extLst>
      <p:ext uri="{BB962C8B-B14F-4D97-AF65-F5344CB8AC3E}">
        <p14:creationId xmlns:p14="http://schemas.microsoft.com/office/powerpoint/2010/main" val="319473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D2899-B1B7-B86E-0790-D3638C4E17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460C4D-4E6F-CF3A-5574-04D6DA036B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0D4B4D-5FC6-78F6-322F-E3820B328546}"/>
              </a:ext>
            </a:extLst>
          </p:cNvPr>
          <p:cNvSpPr>
            <a:spLocks noGrp="1"/>
          </p:cNvSpPr>
          <p:nvPr>
            <p:ph type="dt" sz="half" idx="10"/>
          </p:nvPr>
        </p:nvSpPr>
        <p:spPr/>
        <p:txBody>
          <a:bodyPr/>
          <a:lstStyle/>
          <a:p>
            <a:fld id="{0898D1EF-07DB-4E1E-8480-63E3D01778FA}" type="datetimeFigureOut">
              <a:rPr lang="en-IN" smtClean="0"/>
              <a:t>04-09-2023</a:t>
            </a:fld>
            <a:endParaRPr lang="en-IN"/>
          </a:p>
        </p:txBody>
      </p:sp>
      <p:sp>
        <p:nvSpPr>
          <p:cNvPr id="5" name="Footer Placeholder 4">
            <a:extLst>
              <a:ext uri="{FF2B5EF4-FFF2-40B4-BE49-F238E27FC236}">
                <a16:creationId xmlns:a16="http://schemas.microsoft.com/office/drawing/2014/main" id="{8999A271-CDF2-D6BB-E8AB-F596351845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141235-0194-517C-73D0-519DFE46371B}"/>
              </a:ext>
            </a:extLst>
          </p:cNvPr>
          <p:cNvSpPr>
            <a:spLocks noGrp="1"/>
          </p:cNvSpPr>
          <p:nvPr>
            <p:ph type="sldNum" sz="quarter" idx="12"/>
          </p:nvPr>
        </p:nvSpPr>
        <p:spPr/>
        <p:txBody>
          <a:bodyPr/>
          <a:lstStyle/>
          <a:p>
            <a:fld id="{669563BC-F7DF-4171-819D-25258C18F3F7}" type="slidenum">
              <a:rPr lang="en-IN" smtClean="0"/>
              <a:t>‹#›</a:t>
            </a:fld>
            <a:endParaRPr lang="en-IN"/>
          </a:p>
        </p:txBody>
      </p:sp>
    </p:spTree>
    <p:extLst>
      <p:ext uri="{BB962C8B-B14F-4D97-AF65-F5344CB8AC3E}">
        <p14:creationId xmlns:p14="http://schemas.microsoft.com/office/powerpoint/2010/main" val="2507096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4517A6-DFBE-8E28-DD66-CF6938E6B5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370DDE-73BF-9F10-2D05-6B7517142F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555393-1E79-018C-3C26-77286FCDF646}"/>
              </a:ext>
            </a:extLst>
          </p:cNvPr>
          <p:cNvSpPr>
            <a:spLocks noGrp="1"/>
          </p:cNvSpPr>
          <p:nvPr>
            <p:ph type="dt" sz="half" idx="10"/>
          </p:nvPr>
        </p:nvSpPr>
        <p:spPr/>
        <p:txBody>
          <a:bodyPr/>
          <a:lstStyle/>
          <a:p>
            <a:fld id="{0898D1EF-07DB-4E1E-8480-63E3D01778FA}" type="datetimeFigureOut">
              <a:rPr lang="en-IN" smtClean="0"/>
              <a:t>04-09-2023</a:t>
            </a:fld>
            <a:endParaRPr lang="en-IN"/>
          </a:p>
        </p:txBody>
      </p:sp>
      <p:sp>
        <p:nvSpPr>
          <p:cNvPr id="5" name="Footer Placeholder 4">
            <a:extLst>
              <a:ext uri="{FF2B5EF4-FFF2-40B4-BE49-F238E27FC236}">
                <a16:creationId xmlns:a16="http://schemas.microsoft.com/office/drawing/2014/main" id="{57AF3F2C-CE13-76DC-D4F4-FEE1AE0C30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5CB6D1-88F6-568B-DC96-8655D011BBD7}"/>
              </a:ext>
            </a:extLst>
          </p:cNvPr>
          <p:cNvSpPr>
            <a:spLocks noGrp="1"/>
          </p:cNvSpPr>
          <p:nvPr>
            <p:ph type="sldNum" sz="quarter" idx="12"/>
          </p:nvPr>
        </p:nvSpPr>
        <p:spPr/>
        <p:txBody>
          <a:bodyPr/>
          <a:lstStyle/>
          <a:p>
            <a:fld id="{669563BC-F7DF-4171-819D-25258C18F3F7}" type="slidenum">
              <a:rPr lang="en-IN" smtClean="0"/>
              <a:t>‹#›</a:t>
            </a:fld>
            <a:endParaRPr lang="en-IN"/>
          </a:p>
        </p:txBody>
      </p:sp>
    </p:spTree>
    <p:extLst>
      <p:ext uri="{BB962C8B-B14F-4D97-AF65-F5344CB8AC3E}">
        <p14:creationId xmlns:p14="http://schemas.microsoft.com/office/powerpoint/2010/main" val="164767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93520-C001-D8CE-99FE-E725BB782F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8330B5-3981-F53C-4F72-E8583C9225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56B153-9A93-0E10-DF15-091034ED00BB}"/>
              </a:ext>
            </a:extLst>
          </p:cNvPr>
          <p:cNvSpPr>
            <a:spLocks noGrp="1"/>
          </p:cNvSpPr>
          <p:nvPr>
            <p:ph type="dt" sz="half" idx="10"/>
          </p:nvPr>
        </p:nvSpPr>
        <p:spPr/>
        <p:txBody>
          <a:bodyPr/>
          <a:lstStyle/>
          <a:p>
            <a:fld id="{0898D1EF-07DB-4E1E-8480-63E3D01778FA}" type="datetimeFigureOut">
              <a:rPr lang="en-IN" smtClean="0"/>
              <a:t>04-09-2023</a:t>
            </a:fld>
            <a:endParaRPr lang="en-IN"/>
          </a:p>
        </p:txBody>
      </p:sp>
      <p:sp>
        <p:nvSpPr>
          <p:cNvPr id="5" name="Footer Placeholder 4">
            <a:extLst>
              <a:ext uri="{FF2B5EF4-FFF2-40B4-BE49-F238E27FC236}">
                <a16:creationId xmlns:a16="http://schemas.microsoft.com/office/drawing/2014/main" id="{B87AB8A6-7098-4969-4ABC-00BD348ACB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D89676-95BE-0161-5BDA-21F247EE6CC6}"/>
              </a:ext>
            </a:extLst>
          </p:cNvPr>
          <p:cNvSpPr>
            <a:spLocks noGrp="1"/>
          </p:cNvSpPr>
          <p:nvPr>
            <p:ph type="sldNum" sz="quarter" idx="12"/>
          </p:nvPr>
        </p:nvSpPr>
        <p:spPr/>
        <p:txBody>
          <a:bodyPr/>
          <a:lstStyle/>
          <a:p>
            <a:fld id="{669563BC-F7DF-4171-819D-25258C18F3F7}" type="slidenum">
              <a:rPr lang="en-IN" smtClean="0"/>
              <a:t>‹#›</a:t>
            </a:fld>
            <a:endParaRPr lang="en-IN"/>
          </a:p>
        </p:txBody>
      </p:sp>
    </p:spTree>
    <p:extLst>
      <p:ext uri="{BB962C8B-B14F-4D97-AF65-F5344CB8AC3E}">
        <p14:creationId xmlns:p14="http://schemas.microsoft.com/office/powerpoint/2010/main" val="4269915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B8BBE-1906-ED7D-892A-3C3D63B39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5AEEB1-1A83-01A2-8BDD-E56FCC4D68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FE6EF4-C0B9-A96D-C403-5DEA51D7CA72}"/>
              </a:ext>
            </a:extLst>
          </p:cNvPr>
          <p:cNvSpPr>
            <a:spLocks noGrp="1"/>
          </p:cNvSpPr>
          <p:nvPr>
            <p:ph type="dt" sz="half" idx="10"/>
          </p:nvPr>
        </p:nvSpPr>
        <p:spPr/>
        <p:txBody>
          <a:bodyPr/>
          <a:lstStyle/>
          <a:p>
            <a:fld id="{0898D1EF-07DB-4E1E-8480-63E3D01778FA}" type="datetimeFigureOut">
              <a:rPr lang="en-IN" smtClean="0"/>
              <a:t>04-09-2023</a:t>
            </a:fld>
            <a:endParaRPr lang="en-IN"/>
          </a:p>
        </p:txBody>
      </p:sp>
      <p:sp>
        <p:nvSpPr>
          <p:cNvPr id="5" name="Footer Placeholder 4">
            <a:extLst>
              <a:ext uri="{FF2B5EF4-FFF2-40B4-BE49-F238E27FC236}">
                <a16:creationId xmlns:a16="http://schemas.microsoft.com/office/drawing/2014/main" id="{11AE2F02-5065-85D3-978F-904AAAF506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FBDDD2-88B2-9BD0-F5B3-ECDD0185F816}"/>
              </a:ext>
            </a:extLst>
          </p:cNvPr>
          <p:cNvSpPr>
            <a:spLocks noGrp="1"/>
          </p:cNvSpPr>
          <p:nvPr>
            <p:ph type="sldNum" sz="quarter" idx="12"/>
          </p:nvPr>
        </p:nvSpPr>
        <p:spPr/>
        <p:txBody>
          <a:bodyPr/>
          <a:lstStyle/>
          <a:p>
            <a:fld id="{669563BC-F7DF-4171-819D-25258C18F3F7}" type="slidenum">
              <a:rPr lang="en-IN" smtClean="0"/>
              <a:t>‹#›</a:t>
            </a:fld>
            <a:endParaRPr lang="en-IN"/>
          </a:p>
        </p:txBody>
      </p:sp>
    </p:spTree>
    <p:extLst>
      <p:ext uri="{BB962C8B-B14F-4D97-AF65-F5344CB8AC3E}">
        <p14:creationId xmlns:p14="http://schemas.microsoft.com/office/powerpoint/2010/main" val="2816397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5949-373A-C8A9-FC24-489E6FF851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A98FF0-558D-C36F-F199-9D7F9E2BCB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46B314-5EAB-D92B-0CCA-321216FAA3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2404E3-99B3-6ED2-A9A2-377F254475E7}"/>
              </a:ext>
            </a:extLst>
          </p:cNvPr>
          <p:cNvSpPr>
            <a:spLocks noGrp="1"/>
          </p:cNvSpPr>
          <p:nvPr>
            <p:ph type="dt" sz="half" idx="10"/>
          </p:nvPr>
        </p:nvSpPr>
        <p:spPr/>
        <p:txBody>
          <a:bodyPr/>
          <a:lstStyle/>
          <a:p>
            <a:fld id="{0898D1EF-07DB-4E1E-8480-63E3D01778FA}" type="datetimeFigureOut">
              <a:rPr lang="en-IN" smtClean="0"/>
              <a:t>04-09-2023</a:t>
            </a:fld>
            <a:endParaRPr lang="en-IN"/>
          </a:p>
        </p:txBody>
      </p:sp>
      <p:sp>
        <p:nvSpPr>
          <p:cNvPr id="6" name="Footer Placeholder 5">
            <a:extLst>
              <a:ext uri="{FF2B5EF4-FFF2-40B4-BE49-F238E27FC236}">
                <a16:creationId xmlns:a16="http://schemas.microsoft.com/office/drawing/2014/main" id="{1448EF48-D857-00D7-9656-68D4615DD4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49C8B0-F424-C468-26C6-09C1B6D596CD}"/>
              </a:ext>
            </a:extLst>
          </p:cNvPr>
          <p:cNvSpPr>
            <a:spLocks noGrp="1"/>
          </p:cNvSpPr>
          <p:nvPr>
            <p:ph type="sldNum" sz="quarter" idx="12"/>
          </p:nvPr>
        </p:nvSpPr>
        <p:spPr/>
        <p:txBody>
          <a:bodyPr/>
          <a:lstStyle/>
          <a:p>
            <a:fld id="{669563BC-F7DF-4171-819D-25258C18F3F7}" type="slidenum">
              <a:rPr lang="en-IN" smtClean="0"/>
              <a:t>‹#›</a:t>
            </a:fld>
            <a:endParaRPr lang="en-IN"/>
          </a:p>
        </p:txBody>
      </p:sp>
    </p:spTree>
    <p:extLst>
      <p:ext uri="{BB962C8B-B14F-4D97-AF65-F5344CB8AC3E}">
        <p14:creationId xmlns:p14="http://schemas.microsoft.com/office/powerpoint/2010/main" val="289870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97AC-499F-28AB-D599-46D1631F3B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73F107-98D1-10E1-337D-AA3A4A15A9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C12B79-F74F-0A28-08F5-3BD3746E7F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B17AE5-5E98-9EB5-C037-1EE49CC96A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13C8E0-BE37-93FC-6882-54CE8EE8A3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36B281-0A60-684F-4E77-69C7CE058635}"/>
              </a:ext>
            </a:extLst>
          </p:cNvPr>
          <p:cNvSpPr>
            <a:spLocks noGrp="1"/>
          </p:cNvSpPr>
          <p:nvPr>
            <p:ph type="dt" sz="half" idx="10"/>
          </p:nvPr>
        </p:nvSpPr>
        <p:spPr/>
        <p:txBody>
          <a:bodyPr/>
          <a:lstStyle/>
          <a:p>
            <a:fld id="{0898D1EF-07DB-4E1E-8480-63E3D01778FA}" type="datetimeFigureOut">
              <a:rPr lang="en-IN" smtClean="0"/>
              <a:t>04-09-2023</a:t>
            </a:fld>
            <a:endParaRPr lang="en-IN"/>
          </a:p>
        </p:txBody>
      </p:sp>
      <p:sp>
        <p:nvSpPr>
          <p:cNvPr id="8" name="Footer Placeholder 7">
            <a:extLst>
              <a:ext uri="{FF2B5EF4-FFF2-40B4-BE49-F238E27FC236}">
                <a16:creationId xmlns:a16="http://schemas.microsoft.com/office/drawing/2014/main" id="{4FC12146-28A1-801A-465F-8D6030BFE5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E81DCC-A401-3A2F-B83A-17EB949C6061}"/>
              </a:ext>
            </a:extLst>
          </p:cNvPr>
          <p:cNvSpPr>
            <a:spLocks noGrp="1"/>
          </p:cNvSpPr>
          <p:nvPr>
            <p:ph type="sldNum" sz="quarter" idx="12"/>
          </p:nvPr>
        </p:nvSpPr>
        <p:spPr/>
        <p:txBody>
          <a:bodyPr/>
          <a:lstStyle/>
          <a:p>
            <a:fld id="{669563BC-F7DF-4171-819D-25258C18F3F7}" type="slidenum">
              <a:rPr lang="en-IN" smtClean="0"/>
              <a:t>‹#›</a:t>
            </a:fld>
            <a:endParaRPr lang="en-IN"/>
          </a:p>
        </p:txBody>
      </p:sp>
    </p:spTree>
    <p:extLst>
      <p:ext uri="{BB962C8B-B14F-4D97-AF65-F5344CB8AC3E}">
        <p14:creationId xmlns:p14="http://schemas.microsoft.com/office/powerpoint/2010/main" val="2107141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EEA60-090D-93A0-7458-4C85711A66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14E89C-8844-C50C-4323-3E8A111C1D8D}"/>
              </a:ext>
            </a:extLst>
          </p:cNvPr>
          <p:cNvSpPr>
            <a:spLocks noGrp="1"/>
          </p:cNvSpPr>
          <p:nvPr>
            <p:ph type="dt" sz="half" idx="10"/>
          </p:nvPr>
        </p:nvSpPr>
        <p:spPr/>
        <p:txBody>
          <a:bodyPr/>
          <a:lstStyle/>
          <a:p>
            <a:fld id="{0898D1EF-07DB-4E1E-8480-63E3D01778FA}" type="datetimeFigureOut">
              <a:rPr lang="en-IN" smtClean="0"/>
              <a:t>04-09-2023</a:t>
            </a:fld>
            <a:endParaRPr lang="en-IN"/>
          </a:p>
        </p:txBody>
      </p:sp>
      <p:sp>
        <p:nvSpPr>
          <p:cNvPr id="4" name="Footer Placeholder 3">
            <a:extLst>
              <a:ext uri="{FF2B5EF4-FFF2-40B4-BE49-F238E27FC236}">
                <a16:creationId xmlns:a16="http://schemas.microsoft.com/office/drawing/2014/main" id="{E1CE636B-DA09-1482-1FFC-D6AC327D2E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51F57-D0DB-67E6-C9DF-E5025796B686}"/>
              </a:ext>
            </a:extLst>
          </p:cNvPr>
          <p:cNvSpPr>
            <a:spLocks noGrp="1"/>
          </p:cNvSpPr>
          <p:nvPr>
            <p:ph type="sldNum" sz="quarter" idx="12"/>
          </p:nvPr>
        </p:nvSpPr>
        <p:spPr/>
        <p:txBody>
          <a:bodyPr/>
          <a:lstStyle/>
          <a:p>
            <a:fld id="{669563BC-F7DF-4171-819D-25258C18F3F7}" type="slidenum">
              <a:rPr lang="en-IN" smtClean="0"/>
              <a:t>‹#›</a:t>
            </a:fld>
            <a:endParaRPr lang="en-IN"/>
          </a:p>
        </p:txBody>
      </p:sp>
    </p:spTree>
    <p:extLst>
      <p:ext uri="{BB962C8B-B14F-4D97-AF65-F5344CB8AC3E}">
        <p14:creationId xmlns:p14="http://schemas.microsoft.com/office/powerpoint/2010/main" val="3156080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8ADE77-36A0-A315-AC6B-9881A4AE244F}"/>
              </a:ext>
            </a:extLst>
          </p:cNvPr>
          <p:cNvSpPr>
            <a:spLocks noGrp="1"/>
          </p:cNvSpPr>
          <p:nvPr>
            <p:ph type="dt" sz="half" idx="10"/>
          </p:nvPr>
        </p:nvSpPr>
        <p:spPr/>
        <p:txBody>
          <a:bodyPr/>
          <a:lstStyle/>
          <a:p>
            <a:fld id="{0898D1EF-07DB-4E1E-8480-63E3D01778FA}" type="datetimeFigureOut">
              <a:rPr lang="en-IN" smtClean="0"/>
              <a:t>04-09-2023</a:t>
            </a:fld>
            <a:endParaRPr lang="en-IN"/>
          </a:p>
        </p:txBody>
      </p:sp>
      <p:sp>
        <p:nvSpPr>
          <p:cNvPr id="3" name="Footer Placeholder 2">
            <a:extLst>
              <a:ext uri="{FF2B5EF4-FFF2-40B4-BE49-F238E27FC236}">
                <a16:creationId xmlns:a16="http://schemas.microsoft.com/office/drawing/2014/main" id="{F537B402-82F0-07F5-5999-AC66D8F743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38ECDC-A99D-2D8C-2600-DEE80EF45B2A}"/>
              </a:ext>
            </a:extLst>
          </p:cNvPr>
          <p:cNvSpPr>
            <a:spLocks noGrp="1"/>
          </p:cNvSpPr>
          <p:nvPr>
            <p:ph type="sldNum" sz="quarter" idx="12"/>
          </p:nvPr>
        </p:nvSpPr>
        <p:spPr/>
        <p:txBody>
          <a:bodyPr/>
          <a:lstStyle/>
          <a:p>
            <a:fld id="{669563BC-F7DF-4171-819D-25258C18F3F7}" type="slidenum">
              <a:rPr lang="en-IN" smtClean="0"/>
              <a:t>‹#›</a:t>
            </a:fld>
            <a:endParaRPr lang="en-IN"/>
          </a:p>
        </p:txBody>
      </p:sp>
    </p:spTree>
    <p:extLst>
      <p:ext uri="{BB962C8B-B14F-4D97-AF65-F5344CB8AC3E}">
        <p14:creationId xmlns:p14="http://schemas.microsoft.com/office/powerpoint/2010/main" val="3958307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BC0BA-9F83-7C5C-1835-0B9267CF65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92FCD4-3BF6-D828-461E-5C4BC435EC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31DD52-DDBE-24B6-D218-075DF34F7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666867-E71E-4B04-9833-0B2C6BE121CA}"/>
              </a:ext>
            </a:extLst>
          </p:cNvPr>
          <p:cNvSpPr>
            <a:spLocks noGrp="1"/>
          </p:cNvSpPr>
          <p:nvPr>
            <p:ph type="dt" sz="half" idx="10"/>
          </p:nvPr>
        </p:nvSpPr>
        <p:spPr/>
        <p:txBody>
          <a:bodyPr/>
          <a:lstStyle/>
          <a:p>
            <a:fld id="{0898D1EF-07DB-4E1E-8480-63E3D01778FA}" type="datetimeFigureOut">
              <a:rPr lang="en-IN" smtClean="0"/>
              <a:t>04-09-2023</a:t>
            </a:fld>
            <a:endParaRPr lang="en-IN"/>
          </a:p>
        </p:txBody>
      </p:sp>
      <p:sp>
        <p:nvSpPr>
          <p:cNvPr id="6" name="Footer Placeholder 5">
            <a:extLst>
              <a:ext uri="{FF2B5EF4-FFF2-40B4-BE49-F238E27FC236}">
                <a16:creationId xmlns:a16="http://schemas.microsoft.com/office/drawing/2014/main" id="{9B816D9D-D231-C7D0-EFFF-6D16CB3471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8B85D3-8B8E-33F6-D45C-7769ADF4E6E5}"/>
              </a:ext>
            </a:extLst>
          </p:cNvPr>
          <p:cNvSpPr>
            <a:spLocks noGrp="1"/>
          </p:cNvSpPr>
          <p:nvPr>
            <p:ph type="sldNum" sz="quarter" idx="12"/>
          </p:nvPr>
        </p:nvSpPr>
        <p:spPr/>
        <p:txBody>
          <a:bodyPr/>
          <a:lstStyle/>
          <a:p>
            <a:fld id="{669563BC-F7DF-4171-819D-25258C18F3F7}" type="slidenum">
              <a:rPr lang="en-IN" smtClean="0"/>
              <a:t>‹#›</a:t>
            </a:fld>
            <a:endParaRPr lang="en-IN"/>
          </a:p>
        </p:txBody>
      </p:sp>
    </p:spTree>
    <p:extLst>
      <p:ext uri="{BB962C8B-B14F-4D97-AF65-F5344CB8AC3E}">
        <p14:creationId xmlns:p14="http://schemas.microsoft.com/office/powerpoint/2010/main" val="881090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DB69-ED7F-F744-DF11-0E6D54ECB6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9B85AC-5AFF-C0A5-BC76-037989165B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805112-4047-5B04-AC0A-B011DE9C5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0BE9F1-D628-CAA2-FFE2-504D37E760BE}"/>
              </a:ext>
            </a:extLst>
          </p:cNvPr>
          <p:cNvSpPr>
            <a:spLocks noGrp="1"/>
          </p:cNvSpPr>
          <p:nvPr>
            <p:ph type="dt" sz="half" idx="10"/>
          </p:nvPr>
        </p:nvSpPr>
        <p:spPr/>
        <p:txBody>
          <a:bodyPr/>
          <a:lstStyle/>
          <a:p>
            <a:fld id="{0898D1EF-07DB-4E1E-8480-63E3D01778FA}" type="datetimeFigureOut">
              <a:rPr lang="en-IN" smtClean="0"/>
              <a:t>04-09-2023</a:t>
            </a:fld>
            <a:endParaRPr lang="en-IN"/>
          </a:p>
        </p:txBody>
      </p:sp>
      <p:sp>
        <p:nvSpPr>
          <p:cNvPr id="6" name="Footer Placeholder 5">
            <a:extLst>
              <a:ext uri="{FF2B5EF4-FFF2-40B4-BE49-F238E27FC236}">
                <a16:creationId xmlns:a16="http://schemas.microsoft.com/office/drawing/2014/main" id="{4C581050-22BC-4E9E-5036-4864910A61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E85310-232C-017A-FF0F-23FBC6D4D810}"/>
              </a:ext>
            </a:extLst>
          </p:cNvPr>
          <p:cNvSpPr>
            <a:spLocks noGrp="1"/>
          </p:cNvSpPr>
          <p:nvPr>
            <p:ph type="sldNum" sz="quarter" idx="12"/>
          </p:nvPr>
        </p:nvSpPr>
        <p:spPr/>
        <p:txBody>
          <a:bodyPr/>
          <a:lstStyle/>
          <a:p>
            <a:fld id="{669563BC-F7DF-4171-819D-25258C18F3F7}" type="slidenum">
              <a:rPr lang="en-IN" smtClean="0"/>
              <a:t>‹#›</a:t>
            </a:fld>
            <a:endParaRPr lang="en-IN"/>
          </a:p>
        </p:txBody>
      </p:sp>
    </p:spTree>
    <p:extLst>
      <p:ext uri="{BB962C8B-B14F-4D97-AF65-F5344CB8AC3E}">
        <p14:creationId xmlns:p14="http://schemas.microsoft.com/office/powerpoint/2010/main" val="4204089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7000">
              <a:schemeClr val="accent1">
                <a:lumMod val="5000"/>
                <a:lumOff val="95000"/>
              </a:schemeClr>
            </a:gs>
            <a:gs pos="79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134B2-7B84-F732-6DCD-E06CE36E37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ED0304-44BA-278F-7113-E3B55CA1B1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805FF9-36EB-49C9-56DB-C0E0F1835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98D1EF-07DB-4E1E-8480-63E3D01778FA}" type="datetimeFigureOut">
              <a:rPr lang="en-IN" smtClean="0"/>
              <a:t>04-09-2023</a:t>
            </a:fld>
            <a:endParaRPr lang="en-IN"/>
          </a:p>
        </p:txBody>
      </p:sp>
      <p:sp>
        <p:nvSpPr>
          <p:cNvPr id="5" name="Footer Placeholder 4">
            <a:extLst>
              <a:ext uri="{FF2B5EF4-FFF2-40B4-BE49-F238E27FC236}">
                <a16:creationId xmlns:a16="http://schemas.microsoft.com/office/drawing/2014/main" id="{A170D0E0-0961-16FF-8788-8FA1079298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B50384-371F-937E-5891-496500F849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563BC-F7DF-4171-819D-25258C18F3F7}" type="slidenum">
              <a:rPr lang="en-IN" smtClean="0"/>
              <a:t>‹#›</a:t>
            </a:fld>
            <a:endParaRPr lang="en-IN"/>
          </a:p>
        </p:txBody>
      </p:sp>
    </p:spTree>
    <p:extLst>
      <p:ext uri="{BB962C8B-B14F-4D97-AF65-F5344CB8AC3E}">
        <p14:creationId xmlns:p14="http://schemas.microsoft.com/office/powerpoint/2010/main" val="2972122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9020-3566-FAF5-73BB-BF9AAC5691B8}"/>
              </a:ext>
            </a:extLst>
          </p:cNvPr>
          <p:cNvSpPr>
            <a:spLocks noGrp="1"/>
          </p:cNvSpPr>
          <p:nvPr>
            <p:ph type="ctrTitle"/>
          </p:nvPr>
        </p:nvSpPr>
        <p:spPr/>
        <p:txBody>
          <a:bodyPr/>
          <a:lstStyle/>
          <a:p>
            <a:r>
              <a:rPr lang="en-US" dirty="0"/>
              <a:t>Test Automation using Selenium</a:t>
            </a:r>
            <a:endParaRPr lang="en-IN" dirty="0"/>
          </a:p>
        </p:txBody>
      </p:sp>
      <p:sp>
        <p:nvSpPr>
          <p:cNvPr id="3" name="Subtitle 2">
            <a:extLst>
              <a:ext uri="{FF2B5EF4-FFF2-40B4-BE49-F238E27FC236}">
                <a16:creationId xmlns:a16="http://schemas.microsoft.com/office/drawing/2014/main" id="{37BD1F91-5D64-84F7-E8A0-697D297B261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92376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8F06-7FF0-3DEC-2AF3-363DF03BAC6E}"/>
              </a:ext>
            </a:extLst>
          </p:cNvPr>
          <p:cNvSpPr>
            <a:spLocks noGrp="1"/>
          </p:cNvSpPr>
          <p:nvPr>
            <p:ph type="title"/>
          </p:nvPr>
        </p:nvSpPr>
        <p:spPr>
          <a:xfrm>
            <a:off x="937593" y="-181529"/>
            <a:ext cx="10515600" cy="1325563"/>
          </a:xfrm>
        </p:spPr>
        <p:txBody>
          <a:bodyPr/>
          <a:lstStyle/>
          <a:p>
            <a:r>
              <a:rPr lang="en-US" b="1" dirty="0">
                <a:solidFill>
                  <a:schemeClr val="accent1">
                    <a:lumMod val="75000"/>
                  </a:schemeClr>
                </a:solidFill>
              </a:rPr>
              <a:t>Problem statement</a:t>
            </a:r>
            <a:endParaRPr lang="en-IN" b="1" dirty="0">
              <a:solidFill>
                <a:schemeClr val="accent1">
                  <a:lumMod val="75000"/>
                </a:schemeClr>
              </a:solidFill>
            </a:endParaRPr>
          </a:p>
        </p:txBody>
      </p:sp>
      <p:pic>
        <p:nvPicPr>
          <p:cNvPr id="5" name="Content Placeholder 4" descr="Playbook">
            <a:extLst>
              <a:ext uri="{FF2B5EF4-FFF2-40B4-BE49-F238E27FC236}">
                <a16:creationId xmlns:a16="http://schemas.microsoft.com/office/drawing/2014/main" id="{5FCECEF7-9A42-D830-0F04-B4128A36315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193" y="24053"/>
            <a:ext cx="914400" cy="914400"/>
          </a:xfrm>
        </p:spPr>
      </p:pic>
      <p:pic>
        <p:nvPicPr>
          <p:cNvPr id="9" name="Graphic 8" descr="Marketing">
            <a:extLst>
              <a:ext uri="{FF2B5EF4-FFF2-40B4-BE49-F238E27FC236}">
                <a16:creationId xmlns:a16="http://schemas.microsoft.com/office/drawing/2014/main" id="{24373893-3B93-129B-ACC4-B48F2C418B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193" y="481252"/>
            <a:ext cx="3025302" cy="4270605"/>
          </a:xfrm>
          <a:prstGeom prst="rect">
            <a:avLst/>
          </a:prstGeom>
        </p:spPr>
      </p:pic>
      <p:sp>
        <p:nvSpPr>
          <p:cNvPr id="10" name="TextBox 9">
            <a:extLst>
              <a:ext uri="{FF2B5EF4-FFF2-40B4-BE49-F238E27FC236}">
                <a16:creationId xmlns:a16="http://schemas.microsoft.com/office/drawing/2014/main" id="{9490B7A5-340B-A82E-79DF-1AF8366C932C}"/>
              </a:ext>
            </a:extLst>
          </p:cNvPr>
          <p:cNvSpPr txBox="1"/>
          <p:nvPr/>
        </p:nvSpPr>
        <p:spPr>
          <a:xfrm>
            <a:off x="2698156" y="1147452"/>
            <a:ext cx="8229600" cy="1200329"/>
          </a:xfrm>
          <a:prstGeom prst="rect">
            <a:avLst/>
          </a:prstGeom>
          <a:noFill/>
        </p:spPr>
        <p:txBody>
          <a:bodyPr wrap="square" rtlCol="0">
            <a:spAutoFit/>
          </a:bodyPr>
          <a:lstStyle/>
          <a:p>
            <a:r>
              <a:rPr lang="en-US" sz="2400" dirty="0">
                <a:solidFill>
                  <a:schemeClr val="accent5">
                    <a:lumMod val="75000"/>
                  </a:schemeClr>
                </a:solidFill>
                <a:latin typeface="Bahnschrift" panose="020B0502040204020203" pitchFamily="34" charset="0"/>
              </a:rPr>
              <a:t>As an automation test engineer, I want to validate all the graph components automatically without involvement human.</a:t>
            </a:r>
            <a:endParaRPr lang="en-IN" sz="2400" dirty="0">
              <a:solidFill>
                <a:schemeClr val="accent5">
                  <a:lumMod val="75000"/>
                </a:schemeClr>
              </a:solidFill>
              <a:latin typeface="Bahnschrift" panose="020B0502040204020203" pitchFamily="34" charset="0"/>
            </a:endParaRPr>
          </a:p>
        </p:txBody>
      </p:sp>
      <p:pic>
        <p:nvPicPr>
          <p:cNvPr id="12" name="Picture 11">
            <a:extLst>
              <a:ext uri="{FF2B5EF4-FFF2-40B4-BE49-F238E27FC236}">
                <a16:creationId xmlns:a16="http://schemas.microsoft.com/office/drawing/2014/main" id="{2FAB356D-F2B7-1556-6A1A-4EF061121D63}"/>
              </a:ext>
            </a:extLst>
          </p:cNvPr>
          <p:cNvPicPr>
            <a:picLocks noChangeAspect="1"/>
          </p:cNvPicPr>
          <p:nvPr/>
        </p:nvPicPr>
        <p:blipFill>
          <a:blip r:embed="rId6"/>
          <a:stretch>
            <a:fillRect/>
          </a:stretch>
        </p:blipFill>
        <p:spPr>
          <a:xfrm>
            <a:off x="2698156" y="2498177"/>
            <a:ext cx="8229600" cy="4075209"/>
          </a:xfrm>
          <a:prstGeom prst="rect">
            <a:avLst/>
          </a:prstGeom>
        </p:spPr>
      </p:pic>
    </p:spTree>
    <p:extLst>
      <p:ext uri="{BB962C8B-B14F-4D97-AF65-F5344CB8AC3E}">
        <p14:creationId xmlns:p14="http://schemas.microsoft.com/office/powerpoint/2010/main" val="145994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B75A-D14F-B93D-884A-21AAECF76FCA}"/>
              </a:ext>
            </a:extLst>
          </p:cNvPr>
          <p:cNvSpPr>
            <a:spLocks noGrp="1"/>
          </p:cNvSpPr>
          <p:nvPr>
            <p:ph type="title"/>
          </p:nvPr>
        </p:nvSpPr>
        <p:spPr>
          <a:xfrm>
            <a:off x="843490" y="20368"/>
            <a:ext cx="10515600" cy="841105"/>
          </a:xfrm>
        </p:spPr>
        <p:txBody>
          <a:bodyPr/>
          <a:lstStyle/>
          <a:p>
            <a:r>
              <a:rPr lang="en-US" b="1" dirty="0">
                <a:solidFill>
                  <a:srgbClr val="002060"/>
                </a:solidFill>
              </a:rPr>
              <a:t>Consideration</a:t>
            </a:r>
            <a:endParaRPr lang="en-IN" b="1" dirty="0">
              <a:solidFill>
                <a:srgbClr val="002060"/>
              </a:solidFill>
            </a:endParaRPr>
          </a:p>
        </p:txBody>
      </p:sp>
      <p:pic>
        <p:nvPicPr>
          <p:cNvPr id="5" name="Content Placeholder 4" descr="Arrow Slight curve">
            <a:extLst>
              <a:ext uri="{FF2B5EF4-FFF2-40B4-BE49-F238E27FC236}">
                <a16:creationId xmlns:a16="http://schemas.microsoft.com/office/drawing/2014/main" id="{7EE25472-AFC9-AD83-92B1-A24F7BA459B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1306732"/>
            <a:ext cx="914400" cy="914400"/>
          </a:xfrm>
        </p:spPr>
      </p:pic>
      <p:pic>
        <p:nvPicPr>
          <p:cNvPr id="6" name="Content Placeholder 4" descr="Arrow Slight curve">
            <a:extLst>
              <a:ext uri="{FF2B5EF4-FFF2-40B4-BE49-F238E27FC236}">
                <a16:creationId xmlns:a16="http://schemas.microsoft.com/office/drawing/2014/main" id="{A2661A47-1BAD-0E54-1D93-40A4561827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062246"/>
            <a:ext cx="914400" cy="914400"/>
          </a:xfrm>
          <a:prstGeom prst="rect">
            <a:avLst/>
          </a:prstGeom>
        </p:spPr>
      </p:pic>
      <p:sp>
        <p:nvSpPr>
          <p:cNvPr id="7" name="TextBox 6">
            <a:extLst>
              <a:ext uri="{FF2B5EF4-FFF2-40B4-BE49-F238E27FC236}">
                <a16:creationId xmlns:a16="http://schemas.microsoft.com/office/drawing/2014/main" id="{BA94C93A-C84F-139A-EBA1-836A1BC0F424}"/>
              </a:ext>
            </a:extLst>
          </p:cNvPr>
          <p:cNvSpPr txBox="1"/>
          <p:nvPr/>
        </p:nvSpPr>
        <p:spPr>
          <a:xfrm>
            <a:off x="2062264" y="1449421"/>
            <a:ext cx="5789021" cy="523220"/>
          </a:xfrm>
          <a:prstGeom prst="rect">
            <a:avLst/>
          </a:prstGeom>
          <a:noFill/>
        </p:spPr>
        <p:txBody>
          <a:bodyPr wrap="none" rtlCol="0">
            <a:spAutoFit/>
          </a:bodyPr>
          <a:lstStyle/>
          <a:p>
            <a:r>
              <a:rPr lang="en-US" sz="2800" dirty="0">
                <a:solidFill>
                  <a:srgbClr val="002060"/>
                </a:solidFill>
              </a:rPr>
              <a:t>We have predefined expected dataset.</a:t>
            </a:r>
            <a:endParaRPr lang="en-IN" sz="2800" dirty="0">
              <a:solidFill>
                <a:srgbClr val="002060"/>
              </a:solidFill>
            </a:endParaRPr>
          </a:p>
        </p:txBody>
      </p:sp>
      <p:sp>
        <p:nvSpPr>
          <p:cNvPr id="8" name="TextBox 7">
            <a:extLst>
              <a:ext uri="{FF2B5EF4-FFF2-40B4-BE49-F238E27FC236}">
                <a16:creationId xmlns:a16="http://schemas.microsoft.com/office/drawing/2014/main" id="{5DBDBF5D-9ED9-5E64-7F9D-AC2BAC3730AF}"/>
              </a:ext>
            </a:extLst>
          </p:cNvPr>
          <p:cNvSpPr txBox="1"/>
          <p:nvPr/>
        </p:nvSpPr>
        <p:spPr>
          <a:xfrm>
            <a:off x="2062264" y="2215832"/>
            <a:ext cx="7198468" cy="4401205"/>
          </a:xfrm>
          <a:prstGeom prst="rect">
            <a:avLst/>
          </a:prstGeom>
          <a:noFill/>
        </p:spPr>
        <p:txBody>
          <a:bodyPr wrap="square" rtlCol="0">
            <a:spAutoFit/>
          </a:bodyPr>
          <a:lstStyle/>
          <a:p>
            <a:r>
              <a:rPr lang="en-US" sz="2800" dirty="0">
                <a:solidFill>
                  <a:srgbClr val="002060"/>
                </a:solidFill>
              </a:rPr>
              <a:t>We may validate following – </a:t>
            </a:r>
            <a:br>
              <a:rPr lang="en-US" sz="2800" dirty="0">
                <a:solidFill>
                  <a:srgbClr val="002060"/>
                </a:solidFill>
              </a:rPr>
            </a:br>
            <a:r>
              <a:rPr lang="en-US" sz="2800" dirty="0">
                <a:solidFill>
                  <a:srgbClr val="002060"/>
                </a:solidFill>
              </a:rPr>
              <a:t>1. One or more nodes</a:t>
            </a:r>
          </a:p>
          <a:p>
            <a:pPr marL="742950" lvl="1" indent="-285750">
              <a:buFont typeface="Wingdings" panose="05000000000000000000" pitchFamily="2" charset="2"/>
              <a:buChar char="ü"/>
            </a:pPr>
            <a:r>
              <a:rPr lang="en-US" sz="2800" dirty="0">
                <a:solidFill>
                  <a:srgbClr val="002060"/>
                </a:solidFill>
              </a:rPr>
              <a:t>node1 </a:t>
            </a:r>
          </a:p>
          <a:p>
            <a:pPr marL="742950" lvl="1" indent="-285750">
              <a:buFont typeface="Wingdings" panose="05000000000000000000" pitchFamily="2" charset="2"/>
              <a:buChar char="ü"/>
            </a:pPr>
            <a:r>
              <a:rPr lang="en-US" sz="2800" dirty="0">
                <a:solidFill>
                  <a:srgbClr val="002060"/>
                </a:solidFill>
              </a:rPr>
              <a:t>node2 </a:t>
            </a:r>
          </a:p>
          <a:p>
            <a:pPr marL="742950" lvl="1" indent="-285750">
              <a:buFont typeface="Wingdings" panose="05000000000000000000" pitchFamily="2" charset="2"/>
              <a:buChar char="ü"/>
            </a:pPr>
            <a:r>
              <a:rPr lang="en-US" sz="2800" dirty="0">
                <a:solidFill>
                  <a:srgbClr val="002060"/>
                </a:solidFill>
              </a:rPr>
              <a:t>node3</a:t>
            </a:r>
          </a:p>
          <a:p>
            <a:pPr marL="742950" lvl="1" indent="-285750">
              <a:buFont typeface="Wingdings" panose="05000000000000000000" pitchFamily="2" charset="2"/>
              <a:buChar char="ü"/>
            </a:pPr>
            <a:r>
              <a:rPr lang="en-US" sz="2800" dirty="0">
                <a:solidFill>
                  <a:srgbClr val="002060"/>
                </a:solidFill>
              </a:rPr>
              <a:t>node4</a:t>
            </a:r>
          </a:p>
          <a:p>
            <a:pPr marL="742950" lvl="1" indent="-285750">
              <a:buFont typeface="Wingdings" panose="05000000000000000000" pitchFamily="2" charset="2"/>
              <a:buChar char="ü"/>
            </a:pPr>
            <a:r>
              <a:rPr lang="en-US" sz="2800" dirty="0">
                <a:solidFill>
                  <a:srgbClr val="002060"/>
                </a:solidFill>
              </a:rPr>
              <a:t>node5, etc. anything and everything</a:t>
            </a:r>
          </a:p>
          <a:p>
            <a:r>
              <a:rPr lang="en-US" sz="2800" dirty="0">
                <a:solidFill>
                  <a:srgbClr val="002060"/>
                </a:solidFill>
              </a:rPr>
              <a:t>2. One or more edges</a:t>
            </a:r>
          </a:p>
          <a:p>
            <a:pPr marL="742950" lvl="1" indent="-285750">
              <a:buFont typeface="Wingdings" panose="05000000000000000000" pitchFamily="2" charset="2"/>
              <a:buChar char="ü"/>
            </a:pPr>
            <a:r>
              <a:rPr lang="en-US" sz="2800" dirty="0">
                <a:solidFill>
                  <a:srgbClr val="002060"/>
                </a:solidFill>
              </a:rPr>
              <a:t>edge1 details</a:t>
            </a:r>
          </a:p>
          <a:p>
            <a:pPr marL="742950" lvl="1" indent="-285750">
              <a:buFont typeface="Wingdings" panose="05000000000000000000" pitchFamily="2" charset="2"/>
              <a:buChar char="ü"/>
            </a:pPr>
            <a:r>
              <a:rPr lang="en-US" sz="2800" dirty="0">
                <a:solidFill>
                  <a:srgbClr val="002060"/>
                </a:solidFill>
              </a:rPr>
              <a:t>edge2 details</a:t>
            </a:r>
            <a:r>
              <a:rPr lang="en-IN" sz="2800" dirty="0">
                <a:solidFill>
                  <a:srgbClr val="002060"/>
                </a:solidFill>
              </a:rPr>
              <a:t>,etc. anything and everything</a:t>
            </a:r>
          </a:p>
        </p:txBody>
      </p:sp>
      <p:pic>
        <p:nvPicPr>
          <p:cNvPr id="10" name="Graphic 9" descr="Table">
            <a:extLst>
              <a:ext uri="{FF2B5EF4-FFF2-40B4-BE49-F238E27FC236}">
                <a16:creationId xmlns:a16="http://schemas.microsoft.com/office/drawing/2014/main" id="{20F5E311-9D7B-DBEE-A49E-A59F8CFFA48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822" y="4780"/>
            <a:ext cx="914400" cy="914400"/>
          </a:xfrm>
          <a:prstGeom prst="rect">
            <a:avLst/>
          </a:prstGeom>
        </p:spPr>
      </p:pic>
    </p:spTree>
    <p:extLst>
      <p:ext uri="{BB962C8B-B14F-4D97-AF65-F5344CB8AC3E}">
        <p14:creationId xmlns:p14="http://schemas.microsoft.com/office/powerpoint/2010/main" val="51430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27DA-23E7-B266-0D19-A01E5A92C1FD}"/>
              </a:ext>
            </a:extLst>
          </p:cNvPr>
          <p:cNvSpPr>
            <a:spLocks noGrp="1"/>
          </p:cNvSpPr>
          <p:nvPr>
            <p:ph type="title"/>
          </p:nvPr>
        </p:nvSpPr>
        <p:spPr>
          <a:xfrm>
            <a:off x="838200" y="-99054"/>
            <a:ext cx="10515600" cy="1325563"/>
          </a:xfrm>
        </p:spPr>
        <p:txBody>
          <a:bodyPr vert="horz" lIns="91440" tIns="45720" rIns="91440" bIns="45720" rtlCol="0" anchor="ctr">
            <a:normAutofit/>
          </a:bodyPr>
          <a:lstStyle/>
          <a:p>
            <a:r>
              <a:rPr lang="en-US" b="1" dirty="0">
                <a:solidFill>
                  <a:srgbClr val="002060"/>
                </a:solidFill>
              </a:rPr>
              <a:t>Solution</a:t>
            </a:r>
            <a:endParaRPr lang="en-IN" b="1" dirty="0">
              <a:solidFill>
                <a:srgbClr val="002060"/>
              </a:solidFill>
            </a:endParaRPr>
          </a:p>
        </p:txBody>
      </p:sp>
      <p:pic>
        <p:nvPicPr>
          <p:cNvPr id="4" name="Content Placeholder 4" descr="Arrow Slight curve">
            <a:extLst>
              <a:ext uri="{FF2B5EF4-FFF2-40B4-BE49-F238E27FC236}">
                <a16:creationId xmlns:a16="http://schemas.microsoft.com/office/drawing/2014/main" id="{042B08B4-B577-735B-E569-9C41DF05225A}"/>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1233488"/>
            <a:ext cx="914400" cy="914400"/>
          </a:xfrm>
        </p:spPr>
      </p:pic>
      <p:pic>
        <p:nvPicPr>
          <p:cNvPr id="6" name="Graphic 5" descr="Group brainstorm">
            <a:extLst>
              <a:ext uri="{FF2B5EF4-FFF2-40B4-BE49-F238E27FC236}">
                <a16:creationId xmlns:a16="http://schemas.microsoft.com/office/drawing/2014/main" id="{6BD371DD-A9D5-229B-6BE0-8E9CE4CBFD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21857"/>
            <a:ext cx="914400" cy="914400"/>
          </a:xfrm>
          <a:prstGeom prst="rect">
            <a:avLst/>
          </a:prstGeom>
        </p:spPr>
      </p:pic>
      <p:sp>
        <p:nvSpPr>
          <p:cNvPr id="7" name="TextBox 6">
            <a:extLst>
              <a:ext uri="{FF2B5EF4-FFF2-40B4-BE49-F238E27FC236}">
                <a16:creationId xmlns:a16="http://schemas.microsoft.com/office/drawing/2014/main" id="{C6056D21-DDF8-6DE6-B75C-908D7443B355}"/>
              </a:ext>
            </a:extLst>
          </p:cNvPr>
          <p:cNvSpPr txBox="1"/>
          <p:nvPr/>
        </p:nvSpPr>
        <p:spPr>
          <a:xfrm>
            <a:off x="2062264" y="1449421"/>
            <a:ext cx="668773" cy="523220"/>
          </a:xfrm>
          <a:prstGeom prst="rect">
            <a:avLst/>
          </a:prstGeom>
          <a:noFill/>
        </p:spPr>
        <p:txBody>
          <a:bodyPr wrap="none" rtlCol="0">
            <a:spAutoFit/>
          </a:bodyPr>
          <a:lstStyle/>
          <a:p>
            <a:r>
              <a:rPr lang="en-US" sz="2800" dirty="0">
                <a:solidFill>
                  <a:srgbClr val="002060"/>
                </a:solidFill>
              </a:rPr>
              <a:t>API</a:t>
            </a:r>
            <a:endParaRPr lang="en-IN" sz="2800" dirty="0">
              <a:solidFill>
                <a:srgbClr val="002060"/>
              </a:solidFill>
            </a:endParaRPr>
          </a:p>
        </p:txBody>
      </p:sp>
      <p:pic>
        <p:nvPicPr>
          <p:cNvPr id="8" name="Content Placeholder 4" descr="Arrow Slight curve">
            <a:extLst>
              <a:ext uri="{FF2B5EF4-FFF2-40B4-BE49-F238E27FC236}">
                <a16:creationId xmlns:a16="http://schemas.microsoft.com/office/drawing/2014/main" id="{7F629974-C68D-7557-BCB9-9746DC4A4D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4408" y="3448155"/>
            <a:ext cx="914400" cy="914400"/>
          </a:xfrm>
          <a:prstGeom prst="rect">
            <a:avLst/>
          </a:prstGeom>
        </p:spPr>
      </p:pic>
      <p:sp>
        <p:nvSpPr>
          <p:cNvPr id="9" name="TextBox 8">
            <a:extLst>
              <a:ext uri="{FF2B5EF4-FFF2-40B4-BE49-F238E27FC236}">
                <a16:creationId xmlns:a16="http://schemas.microsoft.com/office/drawing/2014/main" id="{1271BA67-A436-D90A-D669-4B5928382E34}"/>
              </a:ext>
            </a:extLst>
          </p:cNvPr>
          <p:cNvSpPr txBox="1"/>
          <p:nvPr/>
        </p:nvSpPr>
        <p:spPr>
          <a:xfrm>
            <a:off x="2078472" y="3664088"/>
            <a:ext cx="2423164" cy="523220"/>
          </a:xfrm>
          <a:prstGeom prst="rect">
            <a:avLst/>
          </a:prstGeom>
          <a:noFill/>
        </p:spPr>
        <p:txBody>
          <a:bodyPr wrap="none" rtlCol="0">
            <a:spAutoFit/>
          </a:bodyPr>
          <a:lstStyle/>
          <a:p>
            <a:r>
              <a:rPr lang="en-US" sz="2800" dirty="0">
                <a:solidFill>
                  <a:srgbClr val="002060"/>
                </a:solidFill>
              </a:rPr>
              <a:t>Validation of UI</a:t>
            </a:r>
            <a:endParaRPr lang="en-IN" sz="2800" dirty="0">
              <a:solidFill>
                <a:srgbClr val="002060"/>
              </a:solidFill>
            </a:endParaRPr>
          </a:p>
        </p:txBody>
      </p:sp>
      <p:sp>
        <p:nvSpPr>
          <p:cNvPr id="10" name="TextBox 9">
            <a:extLst>
              <a:ext uri="{FF2B5EF4-FFF2-40B4-BE49-F238E27FC236}">
                <a16:creationId xmlns:a16="http://schemas.microsoft.com/office/drawing/2014/main" id="{1FEE3926-FF0F-41ED-9A18-7D6B01A79BDF}"/>
              </a:ext>
            </a:extLst>
          </p:cNvPr>
          <p:cNvSpPr txBox="1"/>
          <p:nvPr/>
        </p:nvSpPr>
        <p:spPr>
          <a:xfrm>
            <a:off x="2334638" y="4435813"/>
            <a:ext cx="7276290" cy="1200329"/>
          </a:xfrm>
          <a:prstGeom prst="rect">
            <a:avLst/>
          </a:prstGeom>
          <a:noFill/>
        </p:spPr>
        <p:txBody>
          <a:bodyPr wrap="square" rtlCol="0">
            <a:spAutoFit/>
          </a:bodyPr>
          <a:lstStyle/>
          <a:p>
            <a:pPr marL="342900" indent="-342900">
              <a:buAutoNum type="arabicPeriod"/>
            </a:pPr>
            <a:r>
              <a:rPr lang="en-US" sz="2400" dirty="0"/>
              <a:t>Load the graph</a:t>
            </a:r>
          </a:p>
          <a:p>
            <a:pPr marL="342900" indent="-342900">
              <a:buAutoNum type="arabicPeriod"/>
            </a:pPr>
            <a:r>
              <a:rPr lang="en-US" sz="2400" dirty="0"/>
              <a:t>Identifies entities and transactions details and validate graph automatically.</a:t>
            </a:r>
            <a:endParaRPr lang="en-IN" sz="2400" dirty="0"/>
          </a:p>
        </p:txBody>
      </p:sp>
      <p:sp>
        <p:nvSpPr>
          <p:cNvPr id="11" name="TextBox 10">
            <a:extLst>
              <a:ext uri="{FF2B5EF4-FFF2-40B4-BE49-F238E27FC236}">
                <a16:creationId xmlns:a16="http://schemas.microsoft.com/office/drawing/2014/main" id="{D417100B-A32F-D4A0-1415-709AFFF1136C}"/>
              </a:ext>
            </a:extLst>
          </p:cNvPr>
          <p:cNvSpPr txBox="1"/>
          <p:nvPr/>
        </p:nvSpPr>
        <p:spPr>
          <a:xfrm>
            <a:off x="2078472" y="2071991"/>
            <a:ext cx="7538937" cy="1846659"/>
          </a:xfrm>
          <a:prstGeom prst="rect">
            <a:avLst/>
          </a:prstGeom>
          <a:noFill/>
        </p:spPr>
        <p:txBody>
          <a:bodyPr wrap="square" rtlCol="0">
            <a:spAutoFit/>
          </a:bodyPr>
          <a:lstStyle/>
          <a:p>
            <a:r>
              <a:rPr lang="en-US" sz="2400" dirty="0"/>
              <a:t>Compare expected data with API response data. It’s an API functionality test. No guarantee the UI data are correct. Compare expected data with API response data. It’s an API functionality test. No guarantee the UI data are correct.</a:t>
            </a:r>
            <a:endParaRPr lang="en-IN" sz="2400" dirty="0"/>
          </a:p>
          <a:p>
            <a:endParaRPr lang="en-IN" dirty="0"/>
          </a:p>
        </p:txBody>
      </p:sp>
    </p:spTree>
    <p:extLst>
      <p:ext uri="{BB962C8B-B14F-4D97-AF65-F5344CB8AC3E}">
        <p14:creationId xmlns:p14="http://schemas.microsoft.com/office/powerpoint/2010/main" val="28283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1113-5CCD-AE0A-101C-DB33C70384F7}"/>
              </a:ext>
            </a:extLst>
          </p:cNvPr>
          <p:cNvSpPr>
            <a:spLocks noGrp="1"/>
          </p:cNvSpPr>
          <p:nvPr>
            <p:ph type="title"/>
          </p:nvPr>
        </p:nvSpPr>
        <p:spPr>
          <a:xfrm>
            <a:off x="838200" y="2573304"/>
            <a:ext cx="10515600" cy="1325563"/>
          </a:xfrm>
        </p:spPr>
        <p:txBody>
          <a:bodyPr/>
          <a:lstStyle/>
          <a:p>
            <a:pPr algn="ctr"/>
            <a:r>
              <a:rPr lang="en-US" b="1" dirty="0">
                <a:solidFill>
                  <a:schemeClr val="accent1">
                    <a:lumMod val="75000"/>
                  </a:schemeClr>
                </a:solidFill>
              </a:rPr>
              <a:t>Demo</a:t>
            </a:r>
            <a:endParaRPr lang="en-IN" b="1" dirty="0">
              <a:solidFill>
                <a:schemeClr val="accent1">
                  <a:lumMod val="75000"/>
                </a:schemeClr>
              </a:solidFill>
            </a:endParaRPr>
          </a:p>
        </p:txBody>
      </p:sp>
    </p:spTree>
    <p:extLst>
      <p:ext uri="{BB962C8B-B14F-4D97-AF65-F5344CB8AC3E}">
        <p14:creationId xmlns:p14="http://schemas.microsoft.com/office/powerpoint/2010/main" val="1359527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C68B-F031-F70D-402D-D6B06DC1881E}"/>
              </a:ext>
            </a:extLst>
          </p:cNvPr>
          <p:cNvSpPr>
            <a:spLocks noGrp="1"/>
          </p:cNvSpPr>
          <p:nvPr>
            <p:ph type="title"/>
          </p:nvPr>
        </p:nvSpPr>
        <p:spPr>
          <a:xfrm>
            <a:off x="1020488" y="-191467"/>
            <a:ext cx="10515600" cy="1325563"/>
          </a:xfrm>
        </p:spPr>
        <p:txBody>
          <a:bodyPr/>
          <a:lstStyle/>
          <a:p>
            <a:r>
              <a:rPr lang="en-US" b="1" dirty="0">
                <a:solidFill>
                  <a:srgbClr val="002060"/>
                </a:solidFill>
              </a:rPr>
              <a:t>Fact</a:t>
            </a:r>
            <a:endParaRPr lang="en-IN" b="1" dirty="0">
              <a:solidFill>
                <a:srgbClr val="002060"/>
              </a:solidFill>
            </a:endParaRPr>
          </a:p>
        </p:txBody>
      </p:sp>
      <p:pic>
        <p:nvPicPr>
          <p:cNvPr id="5" name="Content Placeholder 4" descr="Boardroom">
            <a:extLst>
              <a:ext uri="{FF2B5EF4-FFF2-40B4-BE49-F238E27FC236}">
                <a16:creationId xmlns:a16="http://schemas.microsoft.com/office/drawing/2014/main" id="{F478AB6B-C7BA-EDE9-EF0E-CE685F484A4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38" y="-63707"/>
            <a:ext cx="914400" cy="914400"/>
          </a:xfrm>
        </p:spPr>
      </p:pic>
      <p:sp>
        <p:nvSpPr>
          <p:cNvPr id="16" name="TextBox 15">
            <a:extLst>
              <a:ext uri="{FF2B5EF4-FFF2-40B4-BE49-F238E27FC236}">
                <a16:creationId xmlns:a16="http://schemas.microsoft.com/office/drawing/2014/main" id="{7A43AFEE-374E-936C-892D-BDFC6A46F8E4}"/>
              </a:ext>
            </a:extLst>
          </p:cNvPr>
          <p:cNvSpPr txBox="1"/>
          <p:nvPr/>
        </p:nvSpPr>
        <p:spPr>
          <a:xfrm>
            <a:off x="1785283" y="1040571"/>
            <a:ext cx="3265959" cy="523220"/>
          </a:xfrm>
          <a:prstGeom prst="rect">
            <a:avLst/>
          </a:prstGeom>
          <a:noFill/>
        </p:spPr>
        <p:txBody>
          <a:bodyPr wrap="none" rtlCol="0">
            <a:spAutoFit/>
          </a:bodyPr>
          <a:lstStyle/>
          <a:p>
            <a:r>
              <a:rPr lang="en-US" sz="2800" dirty="0">
                <a:solidFill>
                  <a:srgbClr val="002060"/>
                </a:solidFill>
              </a:rPr>
              <a:t>Manual testing effort</a:t>
            </a:r>
            <a:endParaRPr lang="en-IN" sz="2800" dirty="0">
              <a:solidFill>
                <a:srgbClr val="002060"/>
              </a:solidFill>
            </a:endParaRPr>
          </a:p>
        </p:txBody>
      </p:sp>
      <p:sp>
        <p:nvSpPr>
          <p:cNvPr id="19" name="TextBox 18">
            <a:extLst>
              <a:ext uri="{FF2B5EF4-FFF2-40B4-BE49-F238E27FC236}">
                <a16:creationId xmlns:a16="http://schemas.microsoft.com/office/drawing/2014/main" id="{9D831C9C-EA7C-D781-9558-316EE27FA244}"/>
              </a:ext>
            </a:extLst>
          </p:cNvPr>
          <p:cNvSpPr txBox="1"/>
          <p:nvPr/>
        </p:nvSpPr>
        <p:spPr>
          <a:xfrm>
            <a:off x="1892287" y="3774036"/>
            <a:ext cx="3680559" cy="523220"/>
          </a:xfrm>
          <a:prstGeom prst="rect">
            <a:avLst/>
          </a:prstGeom>
          <a:noFill/>
        </p:spPr>
        <p:txBody>
          <a:bodyPr wrap="none" rtlCol="0">
            <a:spAutoFit/>
          </a:bodyPr>
          <a:lstStyle/>
          <a:p>
            <a:r>
              <a:rPr lang="en-US" sz="2800" dirty="0">
                <a:solidFill>
                  <a:srgbClr val="002060"/>
                </a:solidFill>
              </a:rPr>
              <a:t>Automation test benefit</a:t>
            </a:r>
            <a:endParaRPr lang="en-IN" sz="2800" dirty="0">
              <a:solidFill>
                <a:srgbClr val="002060"/>
              </a:solidFill>
            </a:endParaRPr>
          </a:p>
        </p:txBody>
      </p:sp>
      <p:sp>
        <p:nvSpPr>
          <p:cNvPr id="22" name="TextBox 21">
            <a:extLst>
              <a:ext uri="{FF2B5EF4-FFF2-40B4-BE49-F238E27FC236}">
                <a16:creationId xmlns:a16="http://schemas.microsoft.com/office/drawing/2014/main" id="{B67B140D-CE7F-01C8-81AA-6ECA35B478D4}"/>
              </a:ext>
            </a:extLst>
          </p:cNvPr>
          <p:cNvSpPr txBox="1"/>
          <p:nvPr/>
        </p:nvSpPr>
        <p:spPr>
          <a:xfrm>
            <a:off x="2132898" y="1665331"/>
            <a:ext cx="7694578" cy="2308324"/>
          </a:xfrm>
          <a:prstGeom prst="rect">
            <a:avLst/>
          </a:prstGeom>
          <a:noFill/>
        </p:spPr>
        <p:txBody>
          <a:bodyPr wrap="square" rtlCol="0">
            <a:spAutoFit/>
          </a:bodyPr>
          <a:lstStyle/>
          <a:p>
            <a:pPr marL="285750" indent="-285750">
              <a:buFont typeface="Wingdings" panose="05000000000000000000" pitchFamily="2" charset="2"/>
              <a:buChar char="ü"/>
            </a:pPr>
            <a:r>
              <a:rPr lang="en-IN" b="1" dirty="0"/>
              <a:t>Time-Consuming: </a:t>
            </a:r>
            <a:r>
              <a:rPr lang="en-IN" dirty="0"/>
              <a:t>Enter your test. Enter your test Enter your test Enter your test Enter your test.</a:t>
            </a:r>
          </a:p>
          <a:p>
            <a:pPr marL="285750" indent="-285750">
              <a:buFont typeface="Wingdings" panose="05000000000000000000" pitchFamily="2" charset="2"/>
              <a:buChar char="ü"/>
            </a:pPr>
            <a:r>
              <a:rPr lang="en-IN" b="1" dirty="0"/>
              <a:t>Human Error: </a:t>
            </a:r>
            <a:r>
              <a:rPr lang="en-IN" dirty="0"/>
              <a:t>Enter your test Enter your test Enter your test Enter your test Enter your test Enter your test Enter your test Enter your test Enter your test.</a:t>
            </a:r>
          </a:p>
          <a:p>
            <a:r>
              <a:rPr lang="en-IN" dirty="0"/>
              <a:t>For Examples: </a:t>
            </a:r>
          </a:p>
          <a:p>
            <a:r>
              <a:rPr lang="en-IN" dirty="0"/>
              <a:t>Test data one : </a:t>
            </a:r>
            <a:r>
              <a:rPr lang="en-IN" dirty="0" err="1"/>
              <a:t>adf</a:t>
            </a:r>
            <a:r>
              <a:rPr lang="en-IN" dirty="0"/>
              <a:t> </a:t>
            </a:r>
            <a:r>
              <a:rPr lang="en-IN" dirty="0" err="1"/>
              <a:t>asdf</a:t>
            </a:r>
            <a:r>
              <a:rPr lang="en-IN" dirty="0"/>
              <a:t> </a:t>
            </a:r>
            <a:r>
              <a:rPr lang="en-IN" dirty="0" err="1"/>
              <a:t>asdfasdfasdfadsfasdfasdfdsaf</a:t>
            </a:r>
            <a:endParaRPr lang="en-IN" dirty="0"/>
          </a:p>
          <a:p>
            <a:r>
              <a:rPr lang="en-IN" dirty="0"/>
              <a:t>Test data two : </a:t>
            </a:r>
            <a:r>
              <a:rPr lang="en-IN" dirty="0" err="1"/>
              <a:t>sasdffd</a:t>
            </a:r>
            <a:r>
              <a:rPr lang="en-IN" dirty="0"/>
              <a:t> </a:t>
            </a:r>
            <a:r>
              <a:rPr lang="en-IN" dirty="0" err="1"/>
              <a:t>aadsf</a:t>
            </a:r>
            <a:r>
              <a:rPr lang="en-IN" dirty="0"/>
              <a:t> </a:t>
            </a:r>
            <a:r>
              <a:rPr lang="en-IN" dirty="0" err="1"/>
              <a:t>asdf</a:t>
            </a:r>
            <a:r>
              <a:rPr lang="en-IN" dirty="0"/>
              <a:t> </a:t>
            </a:r>
            <a:r>
              <a:rPr lang="en-IN" dirty="0" err="1"/>
              <a:t>asdf</a:t>
            </a:r>
            <a:endParaRPr lang="en-IN" dirty="0"/>
          </a:p>
          <a:p>
            <a:r>
              <a:rPr lang="en-IN" dirty="0"/>
              <a:t>Test data three : Enter your test </a:t>
            </a:r>
          </a:p>
        </p:txBody>
      </p:sp>
      <p:sp>
        <p:nvSpPr>
          <p:cNvPr id="23" name="TextBox 22">
            <a:extLst>
              <a:ext uri="{FF2B5EF4-FFF2-40B4-BE49-F238E27FC236}">
                <a16:creationId xmlns:a16="http://schemas.microsoft.com/office/drawing/2014/main" id="{8D72F963-C0B6-842A-40DF-D2FE420379CB}"/>
              </a:ext>
            </a:extLst>
          </p:cNvPr>
          <p:cNvSpPr txBox="1"/>
          <p:nvPr/>
        </p:nvSpPr>
        <p:spPr>
          <a:xfrm>
            <a:off x="2132898" y="4358776"/>
            <a:ext cx="7694578" cy="1754326"/>
          </a:xfrm>
          <a:prstGeom prst="rect">
            <a:avLst/>
          </a:prstGeom>
          <a:noFill/>
        </p:spPr>
        <p:txBody>
          <a:bodyPr wrap="square" rtlCol="0">
            <a:spAutoFit/>
          </a:bodyPr>
          <a:lstStyle/>
          <a:p>
            <a:pPr marL="285750" indent="-285750">
              <a:buFont typeface="Wingdings" panose="05000000000000000000" pitchFamily="2" charset="2"/>
              <a:buChar char="ü"/>
            </a:pPr>
            <a:r>
              <a:rPr lang="en-US" dirty="0"/>
              <a:t>Faster and cost-effective</a:t>
            </a:r>
          </a:p>
          <a:p>
            <a:pPr marL="285750" indent="-285750">
              <a:buFont typeface="Wingdings" panose="05000000000000000000" pitchFamily="2" charset="2"/>
              <a:buChar char="ü"/>
            </a:pPr>
            <a:r>
              <a:rPr lang="en-US" dirty="0"/>
              <a:t>Improve Accuracy</a:t>
            </a:r>
          </a:p>
          <a:p>
            <a:pPr marL="285750" indent="-285750">
              <a:buFont typeface="Wingdings" panose="05000000000000000000" pitchFamily="2" charset="2"/>
              <a:buChar char="ü"/>
            </a:pPr>
            <a:r>
              <a:rPr lang="en-US" dirty="0"/>
              <a:t>Report</a:t>
            </a:r>
          </a:p>
          <a:p>
            <a:pPr marL="285750" indent="-285750">
              <a:buFont typeface="Wingdings" panose="05000000000000000000" pitchFamily="2" charset="2"/>
              <a:buChar char="ü"/>
            </a:pPr>
            <a:r>
              <a:rPr lang="en-US" dirty="0"/>
              <a:t>BCT</a:t>
            </a:r>
            <a:endParaRPr lang="en-IN" dirty="0"/>
          </a:p>
          <a:p>
            <a:endParaRPr lang="en-IN" dirty="0"/>
          </a:p>
          <a:p>
            <a:endParaRPr lang="en-IN" dirty="0"/>
          </a:p>
        </p:txBody>
      </p:sp>
      <p:pic>
        <p:nvPicPr>
          <p:cNvPr id="27" name="Picture 26">
            <a:extLst>
              <a:ext uri="{FF2B5EF4-FFF2-40B4-BE49-F238E27FC236}">
                <a16:creationId xmlns:a16="http://schemas.microsoft.com/office/drawing/2014/main" id="{2374796D-A071-87C6-B8CF-386A2BAC5E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887" y="3766074"/>
            <a:ext cx="539143" cy="539143"/>
          </a:xfrm>
          <a:prstGeom prst="rect">
            <a:avLst/>
          </a:prstGeom>
        </p:spPr>
      </p:pic>
      <p:pic>
        <p:nvPicPr>
          <p:cNvPr id="28" name="Picture 27">
            <a:extLst>
              <a:ext uri="{FF2B5EF4-FFF2-40B4-BE49-F238E27FC236}">
                <a16:creationId xmlns:a16="http://schemas.microsoft.com/office/drawing/2014/main" id="{528DA2EE-8E85-5A9C-4E76-6B74441A3D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589" y="1021637"/>
            <a:ext cx="663512" cy="663512"/>
          </a:xfrm>
          <a:prstGeom prst="rect">
            <a:avLst/>
          </a:prstGeom>
        </p:spPr>
      </p:pic>
    </p:spTree>
    <p:extLst>
      <p:ext uri="{BB962C8B-B14F-4D97-AF65-F5344CB8AC3E}">
        <p14:creationId xmlns:p14="http://schemas.microsoft.com/office/powerpoint/2010/main" val="17314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fltVal val="0"/>
                                          </p:val>
                                        </p:tav>
                                        <p:tav tm="100000">
                                          <p:val>
                                            <p:strVal val="#ppt_h"/>
                                          </p:val>
                                        </p:tav>
                                      </p:tavLst>
                                    </p:anim>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p:cTn id="26" dur="500" fill="hold"/>
                                        <p:tgtEl>
                                          <p:spTgt spid="23"/>
                                        </p:tgtEl>
                                        <p:attrNameLst>
                                          <p:attrName>ppt_w</p:attrName>
                                        </p:attrNameLst>
                                      </p:cBhvr>
                                      <p:tavLst>
                                        <p:tav tm="0">
                                          <p:val>
                                            <p:fltVal val="0"/>
                                          </p:val>
                                        </p:tav>
                                        <p:tav tm="100000">
                                          <p:val>
                                            <p:strVal val="#ppt_w"/>
                                          </p:val>
                                        </p:tav>
                                      </p:tavLst>
                                    </p:anim>
                                    <p:anim calcmode="lin" valueType="num">
                                      <p:cBhvr>
                                        <p:cTn id="27" dur="500" fill="hold"/>
                                        <p:tgtEl>
                                          <p:spTgt spid="23"/>
                                        </p:tgtEl>
                                        <p:attrNameLst>
                                          <p:attrName>ppt_h</p:attrName>
                                        </p:attrNameLst>
                                      </p:cBhvr>
                                      <p:tavLst>
                                        <p:tav tm="0">
                                          <p:val>
                                            <p:fltVal val="0"/>
                                          </p:val>
                                        </p:tav>
                                        <p:tav tm="100000">
                                          <p:val>
                                            <p:strVal val="#ppt_h"/>
                                          </p:val>
                                        </p:tav>
                                      </p:tavLst>
                                    </p:anim>
                                    <p:animEffect transition="in" filter="fade">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llout: Right Arrow 3">
            <a:extLst>
              <a:ext uri="{FF2B5EF4-FFF2-40B4-BE49-F238E27FC236}">
                <a16:creationId xmlns:a16="http://schemas.microsoft.com/office/drawing/2014/main" id="{7E144523-8C05-3885-3D22-8D093DA55703}"/>
              </a:ext>
            </a:extLst>
          </p:cNvPr>
          <p:cNvSpPr/>
          <p:nvPr/>
        </p:nvSpPr>
        <p:spPr>
          <a:xfrm>
            <a:off x="1948103" y="4141782"/>
            <a:ext cx="6825940" cy="2638724"/>
          </a:xfrm>
          <a:prstGeom prst="rightArrowCallout">
            <a:avLst>
              <a:gd name="adj1" fmla="val 37534"/>
              <a:gd name="adj2" fmla="val 35691"/>
              <a:gd name="adj3" fmla="val 25000"/>
              <a:gd name="adj4" fmla="val 82791"/>
            </a:avLst>
          </a:prstGeom>
          <a:gradFill>
            <a:gsLst>
              <a:gs pos="37000">
                <a:schemeClr val="accent1">
                  <a:lumMod val="5000"/>
                  <a:lumOff val="95000"/>
                </a:schemeClr>
              </a:gs>
              <a:gs pos="7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4925" cap="rnd" cmpd="sng" algn="ctr">
            <a:solidFill>
              <a:schemeClr val="accent1">
                <a:alpha val="93000"/>
              </a:schemeClr>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pic>
        <p:nvPicPr>
          <p:cNvPr id="24" name="Picture 23">
            <a:extLst>
              <a:ext uri="{FF2B5EF4-FFF2-40B4-BE49-F238E27FC236}">
                <a16:creationId xmlns:a16="http://schemas.microsoft.com/office/drawing/2014/main" id="{F54A2741-35DC-26C1-B2D8-2A3D55DBF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4043" y="1093646"/>
            <a:ext cx="2876640" cy="1918497"/>
          </a:xfrm>
          <a:prstGeom prst="ellipse">
            <a:avLst/>
          </a:prstGeom>
          <a:ln>
            <a:noFill/>
          </a:ln>
          <a:effectLst>
            <a:softEdge rad="112500"/>
          </a:effectLst>
        </p:spPr>
      </p:pic>
      <p:sp>
        <p:nvSpPr>
          <p:cNvPr id="2" name="Title 1">
            <a:extLst>
              <a:ext uri="{FF2B5EF4-FFF2-40B4-BE49-F238E27FC236}">
                <a16:creationId xmlns:a16="http://schemas.microsoft.com/office/drawing/2014/main" id="{6FE2C68B-F031-F70D-402D-D6B06DC1881E}"/>
              </a:ext>
            </a:extLst>
          </p:cNvPr>
          <p:cNvSpPr>
            <a:spLocks noGrp="1"/>
          </p:cNvSpPr>
          <p:nvPr>
            <p:ph type="title"/>
          </p:nvPr>
        </p:nvSpPr>
        <p:spPr>
          <a:xfrm>
            <a:off x="1139752" y="53835"/>
            <a:ext cx="10515600" cy="796367"/>
          </a:xfrm>
        </p:spPr>
        <p:txBody>
          <a:bodyPr/>
          <a:lstStyle/>
          <a:p>
            <a:r>
              <a:rPr lang="en-US" b="1" dirty="0">
                <a:solidFill>
                  <a:srgbClr val="002060"/>
                </a:solidFill>
              </a:rPr>
              <a:t>Performance Improvement: Success Story</a:t>
            </a:r>
            <a:endParaRPr lang="en-IN" b="1" dirty="0">
              <a:solidFill>
                <a:srgbClr val="002060"/>
              </a:solidFill>
            </a:endParaRPr>
          </a:p>
        </p:txBody>
      </p:sp>
      <p:sp>
        <p:nvSpPr>
          <p:cNvPr id="16" name="TextBox 15">
            <a:extLst>
              <a:ext uri="{FF2B5EF4-FFF2-40B4-BE49-F238E27FC236}">
                <a16:creationId xmlns:a16="http://schemas.microsoft.com/office/drawing/2014/main" id="{7A43AFEE-374E-936C-892D-BDFC6A46F8E4}"/>
              </a:ext>
            </a:extLst>
          </p:cNvPr>
          <p:cNvSpPr txBox="1"/>
          <p:nvPr/>
        </p:nvSpPr>
        <p:spPr>
          <a:xfrm>
            <a:off x="1841099" y="1408317"/>
            <a:ext cx="5057538" cy="523220"/>
          </a:xfrm>
          <a:prstGeom prst="rect">
            <a:avLst/>
          </a:prstGeom>
          <a:noFill/>
        </p:spPr>
        <p:txBody>
          <a:bodyPr wrap="none" rtlCol="0">
            <a:spAutoFit/>
          </a:bodyPr>
          <a:lstStyle/>
          <a:p>
            <a:r>
              <a:rPr lang="en-US" sz="2800" dirty="0">
                <a:solidFill>
                  <a:srgbClr val="002060"/>
                </a:solidFill>
              </a:rPr>
              <a:t>Manual execution time(per cycle)</a:t>
            </a:r>
            <a:endParaRPr lang="en-IN" sz="2800" dirty="0">
              <a:solidFill>
                <a:srgbClr val="002060"/>
              </a:solidFill>
            </a:endParaRPr>
          </a:p>
        </p:txBody>
      </p:sp>
      <p:sp>
        <p:nvSpPr>
          <p:cNvPr id="19" name="TextBox 18">
            <a:extLst>
              <a:ext uri="{FF2B5EF4-FFF2-40B4-BE49-F238E27FC236}">
                <a16:creationId xmlns:a16="http://schemas.microsoft.com/office/drawing/2014/main" id="{9D831C9C-EA7C-D781-9558-316EE27FA244}"/>
              </a:ext>
            </a:extLst>
          </p:cNvPr>
          <p:cNvSpPr txBox="1"/>
          <p:nvPr/>
        </p:nvSpPr>
        <p:spPr>
          <a:xfrm>
            <a:off x="1948103" y="4141782"/>
            <a:ext cx="5687711" cy="523220"/>
          </a:xfrm>
          <a:prstGeom prst="rect">
            <a:avLst/>
          </a:prstGeom>
          <a:noFill/>
        </p:spPr>
        <p:txBody>
          <a:bodyPr wrap="none" rtlCol="0">
            <a:spAutoFit/>
          </a:bodyPr>
          <a:lstStyle/>
          <a:p>
            <a:r>
              <a:rPr lang="en-US" sz="2800" dirty="0">
                <a:solidFill>
                  <a:srgbClr val="002060"/>
                </a:solidFill>
              </a:rPr>
              <a:t>Automation Execution time(per cycle)</a:t>
            </a:r>
            <a:endParaRPr lang="en-IN" sz="2800" dirty="0">
              <a:solidFill>
                <a:srgbClr val="002060"/>
              </a:solidFill>
            </a:endParaRPr>
          </a:p>
        </p:txBody>
      </p:sp>
      <p:sp>
        <p:nvSpPr>
          <p:cNvPr id="22" name="TextBox 21">
            <a:extLst>
              <a:ext uri="{FF2B5EF4-FFF2-40B4-BE49-F238E27FC236}">
                <a16:creationId xmlns:a16="http://schemas.microsoft.com/office/drawing/2014/main" id="{B67B140D-CE7F-01C8-81AA-6ECA35B478D4}"/>
              </a:ext>
            </a:extLst>
          </p:cNvPr>
          <p:cNvSpPr txBox="1"/>
          <p:nvPr/>
        </p:nvSpPr>
        <p:spPr>
          <a:xfrm>
            <a:off x="2188714" y="2033077"/>
            <a:ext cx="5924144" cy="2031325"/>
          </a:xfrm>
          <a:prstGeom prst="rect">
            <a:avLst/>
          </a:prstGeom>
          <a:noFill/>
        </p:spPr>
        <p:txBody>
          <a:bodyPr wrap="square" rtlCol="0">
            <a:spAutoFit/>
          </a:bodyPr>
          <a:lstStyle/>
          <a:p>
            <a:pPr marL="285750" indent="-285750">
              <a:buFont typeface="Wingdings" panose="05000000000000000000" pitchFamily="2" charset="2"/>
              <a:buChar char="ü"/>
            </a:pPr>
            <a:r>
              <a:rPr lang="en-IN" b="1" dirty="0"/>
              <a:t>Point one</a:t>
            </a:r>
          </a:p>
          <a:p>
            <a:pPr marL="285750" indent="-285750">
              <a:buFont typeface="Wingdings" panose="05000000000000000000" pitchFamily="2" charset="2"/>
              <a:buChar char="ü"/>
            </a:pPr>
            <a:r>
              <a:rPr lang="en-IN" b="1" dirty="0"/>
              <a:t>Point two</a:t>
            </a:r>
          </a:p>
          <a:p>
            <a:pPr marL="285750" indent="-285750">
              <a:buFont typeface="Wingdings" panose="05000000000000000000" pitchFamily="2" charset="2"/>
              <a:buChar char="ü"/>
            </a:pPr>
            <a:r>
              <a:rPr lang="en-IN" b="1" dirty="0"/>
              <a:t>Point three</a:t>
            </a:r>
          </a:p>
          <a:p>
            <a:pPr marL="285750" indent="-285750">
              <a:buFont typeface="Wingdings" panose="05000000000000000000" pitchFamily="2" charset="2"/>
              <a:buChar char="ü"/>
            </a:pPr>
            <a:r>
              <a:rPr lang="en-IN" b="1" dirty="0"/>
              <a:t>Point four</a:t>
            </a:r>
          </a:p>
          <a:p>
            <a:pPr marL="285750" indent="-285750">
              <a:buFont typeface="Wingdings" panose="05000000000000000000" pitchFamily="2" charset="2"/>
              <a:buChar char="ü"/>
            </a:pPr>
            <a:r>
              <a:rPr lang="en-IN" b="1" dirty="0"/>
              <a:t>Point five</a:t>
            </a:r>
          </a:p>
          <a:p>
            <a:pPr marL="285750" indent="-285750">
              <a:buFont typeface="Wingdings" panose="05000000000000000000" pitchFamily="2" charset="2"/>
              <a:buChar char="ü"/>
            </a:pPr>
            <a:r>
              <a:rPr lang="en-IN" b="1" dirty="0"/>
              <a:t>Point six, </a:t>
            </a:r>
            <a:r>
              <a:rPr lang="en-IN" b="1" dirty="0" err="1"/>
              <a:t>en</a:t>
            </a:r>
            <a:r>
              <a:rPr lang="en-IN" b="1" dirty="0"/>
              <a:t> </a:t>
            </a:r>
            <a:r>
              <a:rPr lang="en-IN" b="1" dirty="0" err="1"/>
              <a:t>adfadf</a:t>
            </a:r>
            <a:r>
              <a:rPr lang="en-IN" b="1" dirty="0"/>
              <a:t> </a:t>
            </a:r>
            <a:r>
              <a:rPr lang="en-IN" b="1" dirty="0" err="1"/>
              <a:t>adsf</a:t>
            </a:r>
            <a:r>
              <a:rPr lang="en-IN" b="1" dirty="0"/>
              <a:t> </a:t>
            </a:r>
            <a:r>
              <a:rPr lang="en-IN" b="1" dirty="0" err="1"/>
              <a:t>adsf</a:t>
            </a:r>
            <a:r>
              <a:rPr lang="en-IN" b="1" dirty="0"/>
              <a:t> </a:t>
            </a:r>
            <a:r>
              <a:rPr lang="en-IN" b="1" dirty="0" err="1"/>
              <a:t>asdfasdf</a:t>
            </a:r>
            <a:r>
              <a:rPr lang="en-IN" b="1" dirty="0"/>
              <a:t> </a:t>
            </a:r>
            <a:r>
              <a:rPr lang="en-IN" b="1" dirty="0" err="1"/>
              <a:t>adsfasdf</a:t>
            </a:r>
            <a:r>
              <a:rPr lang="en-IN" b="1" dirty="0"/>
              <a:t> </a:t>
            </a:r>
            <a:r>
              <a:rPr lang="en-IN" b="1" dirty="0" err="1"/>
              <a:t>asdfasdf</a:t>
            </a:r>
            <a:r>
              <a:rPr lang="en-IN" b="1" dirty="0"/>
              <a:t> </a:t>
            </a:r>
            <a:r>
              <a:rPr lang="en-IN" b="1" dirty="0" err="1"/>
              <a:t>asdfasdfasdfadsfasdf</a:t>
            </a:r>
            <a:r>
              <a:rPr lang="en-IN" b="1" dirty="0"/>
              <a:t> </a:t>
            </a:r>
            <a:r>
              <a:rPr lang="en-IN" b="1" dirty="0" err="1"/>
              <a:t>adsfasdf</a:t>
            </a:r>
            <a:r>
              <a:rPr lang="en-IN" b="1" dirty="0"/>
              <a:t> a </a:t>
            </a:r>
            <a:r>
              <a:rPr lang="en-IN" b="1" dirty="0" err="1"/>
              <a:t>adsf</a:t>
            </a:r>
            <a:r>
              <a:rPr lang="en-IN" b="1" dirty="0"/>
              <a:t> </a:t>
            </a:r>
          </a:p>
        </p:txBody>
      </p:sp>
      <p:sp>
        <p:nvSpPr>
          <p:cNvPr id="23" name="TextBox 22">
            <a:extLst>
              <a:ext uri="{FF2B5EF4-FFF2-40B4-BE49-F238E27FC236}">
                <a16:creationId xmlns:a16="http://schemas.microsoft.com/office/drawing/2014/main" id="{8D72F963-C0B6-842A-40DF-D2FE420379CB}"/>
              </a:ext>
            </a:extLst>
          </p:cNvPr>
          <p:cNvSpPr txBox="1"/>
          <p:nvPr/>
        </p:nvSpPr>
        <p:spPr>
          <a:xfrm>
            <a:off x="2188714" y="4696705"/>
            <a:ext cx="5175114" cy="2585323"/>
          </a:xfrm>
          <a:prstGeom prst="rect">
            <a:avLst/>
          </a:prstGeom>
          <a:noFill/>
        </p:spPr>
        <p:txBody>
          <a:bodyPr wrap="square" rtlCol="0">
            <a:spAutoFit/>
          </a:bodyPr>
          <a:lstStyle/>
          <a:p>
            <a:pPr marL="285750" indent="-285750">
              <a:buFont typeface="Wingdings" panose="05000000000000000000" pitchFamily="2" charset="2"/>
              <a:buChar char="ü"/>
            </a:pPr>
            <a:r>
              <a:rPr lang="en-US" dirty="0"/>
              <a:t>Faster and cost-effective</a:t>
            </a:r>
          </a:p>
          <a:p>
            <a:pPr marL="285750" indent="-285750">
              <a:buFont typeface="Wingdings" panose="05000000000000000000" pitchFamily="2" charset="2"/>
              <a:buChar char="ü"/>
            </a:pPr>
            <a:r>
              <a:rPr lang="en-US" dirty="0"/>
              <a:t>Improve Accuracy</a:t>
            </a:r>
          </a:p>
          <a:p>
            <a:pPr marL="285750" indent="-285750">
              <a:buFont typeface="Wingdings" panose="05000000000000000000" pitchFamily="2" charset="2"/>
              <a:buChar char="ü"/>
            </a:pPr>
            <a:r>
              <a:rPr lang="en-US" dirty="0"/>
              <a:t>Report</a:t>
            </a:r>
          </a:p>
          <a:p>
            <a:pPr marL="285750" indent="-285750">
              <a:buFont typeface="Wingdings" panose="05000000000000000000" pitchFamily="2" charset="2"/>
              <a:buChar char="ü"/>
            </a:pPr>
            <a:r>
              <a:rPr lang="en-US" dirty="0"/>
              <a:t>BCT</a:t>
            </a:r>
          </a:p>
          <a:p>
            <a:pPr marL="285750" indent="-285750">
              <a:buFont typeface="Wingdings" panose="05000000000000000000" pitchFamily="2" charset="2"/>
              <a:buChar char="ü"/>
            </a:pPr>
            <a:r>
              <a:rPr lang="en-US" dirty="0"/>
              <a:t>Five</a:t>
            </a:r>
          </a:p>
          <a:p>
            <a:pPr marL="285750" indent="-285750">
              <a:buFont typeface="Wingdings" panose="05000000000000000000" pitchFamily="2" charset="2"/>
              <a:buChar char="ü"/>
            </a:pPr>
            <a:r>
              <a:rPr lang="en-US" dirty="0"/>
              <a:t>Six </a:t>
            </a:r>
            <a:r>
              <a:rPr lang="en-US" dirty="0" err="1"/>
              <a:t>adfasdfadf</a:t>
            </a:r>
            <a:r>
              <a:rPr lang="en-US" dirty="0"/>
              <a:t> a </a:t>
            </a:r>
            <a:r>
              <a:rPr lang="en-US" dirty="0" err="1"/>
              <a:t>dfasd</a:t>
            </a:r>
            <a:r>
              <a:rPr lang="en-US" dirty="0"/>
              <a:t> </a:t>
            </a:r>
            <a:r>
              <a:rPr lang="en-US" dirty="0" err="1"/>
              <a:t>fadsf</a:t>
            </a:r>
            <a:r>
              <a:rPr lang="en-US" dirty="0"/>
              <a:t> </a:t>
            </a:r>
            <a:r>
              <a:rPr lang="en-US" dirty="0" err="1"/>
              <a:t>asdf</a:t>
            </a:r>
            <a:r>
              <a:rPr lang="en-US" dirty="0"/>
              <a:t> </a:t>
            </a:r>
            <a:r>
              <a:rPr lang="en-US" dirty="0" err="1"/>
              <a:t>asdfa</a:t>
            </a:r>
            <a:r>
              <a:rPr lang="en-US" dirty="0"/>
              <a:t> </a:t>
            </a:r>
            <a:r>
              <a:rPr lang="en-US" dirty="0" err="1"/>
              <a:t>sdasdf</a:t>
            </a:r>
            <a:r>
              <a:rPr lang="en-US" dirty="0"/>
              <a:t> </a:t>
            </a:r>
            <a:r>
              <a:rPr lang="en-US" dirty="0" err="1"/>
              <a:t>asdf</a:t>
            </a:r>
            <a:r>
              <a:rPr lang="en-US" dirty="0"/>
              <a:t> </a:t>
            </a:r>
            <a:r>
              <a:rPr lang="en-US" dirty="0" err="1"/>
              <a:t>asdfasdf</a:t>
            </a:r>
            <a:r>
              <a:rPr lang="en-US" dirty="0"/>
              <a:t> </a:t>
            </a:r>
            <a:r>
              <a:rPr lang="en-US" dirty="0" err="1"/>
              <a:t>asdf</a:t>
            </a:r>
            <a:r>
              <a:rPr lang="en-US" dirty="0"/>
              <a:t> </a:t>
            </a:r>
            <a:r>
              <a:rPr lang="en-US" dirty="0" err="1"/>
              <a:t>asdf</a:t>
            </a:r>
            <a:r>
              <a:rPr lang="en-US" dirty="0"/>
              <a:t> </a:t>
            </a:r>
            <a:r>
              <a:rPr lang="en-US" dirty="0" err="1"/>
              <a:t>asdf</a:t>
            </a:r>
            <a:r>
              <a:rPr lang="en-US" dirty="0"/>
              <a:t> </a:t>
            </a:r>
            <a:r>
              <a:rPr lang="en-US" dirty="0" err="1"/>
              <a:t>asd</a:t>
            </a:r>
            <a:r>
              <a:rPr lang="en-US" dirty="0"/>
              <a:t> </a:t>
            </a:r>
            <a:r>
              <a:rPr lang="en-US" dirty="0" err="1"/>
              <a:t>fasd</a:t>
            </a:r>
            <a:endParaRPr lang="en-IN" dirty="0"/>
          </a:p>
          <a:p>
            <a:endParaRPr lang="en-IN" dirty="0"/>
          </a:p>
          <a:p>
            <a:endParaRPr lang="en-IN" dirty="0"/>
          </a:p>
        </p:txBody>
      </p:sp>
      <p:pic>
        <p:nvPicPr>
          <p:cNvPr id="7" name="Content Placeholder 6">
            <a:extLst>
              <a:ext uri="{FF2B5EF4-FFF2-40B4-BE49-F238E27FC236}">
                <a16:creationId xmlns:a16="http://schemas.microsoft.com/office/drawing/2014/main" id="{AD585097-C400-784A-5493-193E3C7C3D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190" y="128468"/>
            <a:ext cx="911562" cy="850791"/>
          </a:xfrm>
        </p:spPr>
      </p:pic>
      <p:sp>
        <p:nvSpPr>
          <p:cNvPr id="15" name="Arrow: Striped Right 14">
            <a:extLst>
              <a:ext uri="{FF2B5EF4-FFF2-40B4-BE49-F238E27FC236}">
                <a16:creationId xmlns:a16="http://schemas.microsoft.com/office/drawing/2014/main" id="{71C5DC5D-D693-D0E2-522C-7575B0CED4B2}"/>
              </a:ext>
            </a:extLst>
          </p:cNvPr>
          <p:cNvSpPr/>
          <p:nvPr/>
        </p:nvSpPr>
        <p:spPr>
          <a:xfrm>
            <a:off x="7664784" y="2195216"/>
            <a:ext cx="807396" cy="841443"/>
          </a:xfrm>
          <a:prstGeom prst="stripedRightArrow">
            <a:avLst/>
          </a:prstGeom>
          <a:solidFill>
            <a:srgbClr val="0070C0"/>
          </a:solidFill>
          <a:ln w="25400" cmpd="dbl">
            <a:solidFill>
              <a:srgbClr val="92D05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7" name="Double Brace 16">
            <a:extLst>
              <a:ext uri="{FF2B5EF4-FFF2-40B4-BE49-F238E27FC236}">
                <a16:creationId xmlns:a16="http://schemas.microsoft.com/office/drawing/2014/main" id="{EF747F53-2B9F-0AFA-1CBE-8F5E99ECA56B}"/>
              </a:ext>
            </a:extLst>
          </p:cNvPr>
          <p:cNvSpPr/>
          <p:nvPr/>
        </p:nvSpPr>
        <p:spPr>
          <a:xfrm>
            <a:off x="8774043" y="2799901"/>
            <a:ext cx="3338514" cy="3521412"/>
          </a:xfrm>
          <a:prstGeom prst="bracePair">
            <a:avLst>
              <a:gd name="adj" fmla="val 4371"/>
            </a:avLst>
          </a:prstGeom>
          <a:gradFill>
            <a:gsLst>
              <a:gs pos="37000">
                <a:schemeClr val="accent1">
                  <a:lumMod val="5000"/>
                  <a:lumOff val="95000"/>
                </a:schemeClr>
              </a:gs>
              <a:gs pos="7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41275" cap="sq" cmpd="tri">
            <a:prstDash val="sysDash"/>
            <a:round/>
            <a:head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41CFE9EA-65CB-7C37-FAB6-66DE267EBF6D}"/>
                  </a:ext>
                </a:extLst>
              </p:cNvPr>
              <p:cNvSpPr txBox="1"/>
              <p:nvPr/>
            </p:nvSpPr>
            <p:spPr>
              <a:xfrm>
                <a:off x="9239234" y="3012143"/>
                <a:ext cx="2208179" cy="2769989"/>
              </a:xfrm>
              <a:prstGeom prst="rect">
                <a:avLst/>
              </a:prstGeom>
              <a:noFill/>
              <a:ln>
                <a:solidFill>
                  <a:schemeClr val="accent1"/>
                </a:solidFill>
              </a:ln>
            </p:spPr>
            <p:txBody>
              <a:bodyPr wrap="square" rtlCol="0">
                <a:spAutoFit/>
              </a:bodyPr>
              <a:lstStyle/>
              <a:p>
                <a:r>
                  <a:rPr lang="en-US" dirty="0"/>
                  <a:t>Performance Improvement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122 −21 2</m:t>
                        </m:r>
                      </m:num>
                      <m:den>
                        <m:r>
                          <a:rPr lang="en-US" b="0" i="1" smtClean="0">
                            <a:latin typeface="Cambria Math" panose="02040503050406030204" pitchFamily="18" charset="0"/>
                          </a:rPr>
                          <m:t>122</m:t>
                        </m:r>
                      </m:den>
                    </m:f>
                  </m:oMath>
                </a14:m>
                <a:r>
                  <a:rPr lang="en-IN" dirty="0"/>
                  <a:t> = </a:t>
                </a:r>
                <a:r>
                  <a:rPr lang="en-IN" sz="4000" dirty="0">
                    <a:solidFill>
                      <a:srgbClr val="00B050"/>
                    </a:solidFill>
                  </a:rPr>
                  <a:t>xx %</a:t>
                </a:r>
              </a:p>
              <a:p>
                <a:endParaRPr lang="en-IN" dirty="0"/>
              </a:p>
              <a:p>
                <a:r>
                  <a:rPr lang="en-IN" dirty="0"/>
                  <a:t>OR </a:t>
                </a:r>
              </a:p>
              <a:p>
                <a:r>
                  <a:rPr lang="en-IN" sz="4400" dirty="0" err="1">
                    <a:solidFill>
                      <a:srgbClr val="00B050"/>
                    </a:solidFill>
                  </a:rPr>
                  <a:t>Xx</a:t>
                </a:r>
                <a:r>
                  <a:rPr lang="en-IN" sz="4400" dirty="0">
                    <a:solidFill>
                      <a:srgbClr val="00B050"/>
                    </a:solidFill>
                  </a:rPr>
                  <a:t>. </a:t>
                </a:r>
                <a:r>
                  <a:rPr lang="en-IN" sz="4400" dirty="0" err="1">
                    <a:solidFill>
                      <a:srgbClr val="00B050"/>
                    </a:solidFill>
                  </a:rPr>
                  <a:t>Yy</a:t>
                </a:r>
                <a:r>
                  <a:rPr lang="en-IN" sz="4400" dirty="0">
                    <a:solidFill>
                      <a:srgbClr val="00B050"/>
                    </a:solidFill>
                  </a:rPr>
                  <a:t> </a:t>
                </a:r>
                <a:r>
                  <a:rPr lang="en-IN" dirty="0"/>
                  <a:t>man-hour / Release</a:t>
                </a:r>
              </a:p>
            </p:txBody>
          </p:sp>
        </mc:Choice>
        <mc:Fallback>
          <p:sp>
            <p:nvSpPr>
              <p:cNvPr id="20" name="TextBox 19">
                <a:extLst>
                  <a:ext uri="{FF2B5EF4-FFF2-40B4-BE49-F238E27FC236}">
                    <a16:creationId xmlns:a16="http://schemas.microsoft.com/office/drawing/2014/main" id="{41CFE9EA-65CB-7C37-FAB6-66DE267EBF6D}"/>
                  </a:ext>
                </a:extLst>
              </p:cNvPr>
              <p:cNvSpPr txBox="1">
                <a:spLocks noRot="1" noChangeAspect="1" noMove="1" noResize="1" noEditPoints="1" noAdjustHandles="1" noChangeArrowheads="1" noChangeShapeType="1" noTextEdit="1"/>
              </p:cNvSpPr>
              <p:nvPr/>
            </p:nvSpPr>
            <p:spPr>
              <a:xfrm>
                <a:off x="9239234" y="3012143"/>
                <a:ext cx="2208179" cy="2769989"/>
              </a:xfrm>
              <a:prstGeom prst="rect">
                <a:avLst/>
              </a:prstGeom>
              <a:blipFill>
                <a:blip r:embed="rId4"/>
                <a:stretch>
                  <a:fillRect l="-10989" t="-875" r="-4121" b="-2188"/>
                </a:stretch>
              </a:blipFill>
              <a:ln>
                <a:solidFill>
                  <a:schemeClr val="accent1"/>
                </a:solidFill>
              </a:ln>
            </p:spPr>
            <p:txBody>
              <a:bodyPr/>
              <a:lstStyle/>
              <a:p>
                <a:r>
                  <a:rPr lang="en-IN">
                    <a:noFill/>
                  </a:rPr>
                  <a:t> </a:t>
                </a:r>
              </a:p>
            </p:txBody>
          </p:sp>
        </mc:Fallback>
      </mc:AlternateContent>
      <p:pic>
        <p:nvPicPr>
          <p:cNvPr id="26" name="Picture 25">
            <a:extLst>
              <a:ext uri="{FF2B5EF4-FFF2-40B4-BE49-F238E27FC236}">
                <a16:creationId xmlns:a16="http://schemas.microsoft.com/office/drawing/2014/main" id="{1710F23F-4166-7F9E-6C57-D521C1DF63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7945" y="4047050"/>
            <a:ext cx="539143" cy="539143"/>
          </a:xfrm>
          <a:prstGeom prst="rect">
            <a:avLst/>
          </a:prstGeom>
        </p:spPr>
      </p:pic>
      <p:pic>
        <p:nvPicPr>
          <p:cNvPr id="28" name="Picture 27">
            <a:extLst>
              <a:ext uri="{FF2B5EF4-FFF2-40B4-BE49-F238E27FC236}">
                <a16:creationId xmlns:a16="http://schemas.microsoft.com/office/drawing/2014/main" id="{136BD7F9-A64B-FA52-DFE2-C05E3479F4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5517" y="1389383"/>
            <a:ext cx="663512" cy="663512"/>
          </a:xfrm>
          <a:prstGeom prst="rect">
            <a:avLst/>
          </a:prstGeom>
        </p:spPr>
      </p:pic>
      <p:sp>
        <p:nvSpPr>
          <p:cNvPr id="5" name="TextBox 4">
            <a:extLst>
              <a:ext uri="{FF2B5EF4-FFF2-40B4-BE49-F238E27FC236}">
                <a16:creationId xmlns:a16="http://schemas.microsoft.com/office/drawing/2014/main" id="{43E3280F-FD4D-ED55-6CBF-D1A92C76BCDF}"/>
              </a:ext>
            </a:extLst>
          </p:cNvPr>
          <p:cNvSpPr txBox="1"/>
          <p:nvPr/>
        </p:nvSpPr>
        <p:spPr>
          <a:xfrm>
            <a:off x="1607088" y="700391"/>
            <a:ext cx="8684776" cy="369332"/>
          </a:xfrm>
          <a:prstGeom prst="rect">
            <a:avLst/>
          </a:prstGeom>
          <a:noFill/>
        </p:spPr>
        <p:txBody>
          <a:bodyPr wrap="square" rtlCol="0">
            <a:spAutoFit/>
          </a:bodyPr>
          <a:lstStyle/>
          <a:p>
            <a:r>
              <a:rPr lang="en-US" b="1" dirty="0">
                <a:solidFill>
                  <a:srgbClr val="C00000"/>
                </a:solidFill>
              </a:rPr>
              <a:t>Save 94.5%</a:t>
            </a:r>
            <a:r>
              <a:rPr lang="en-US" b="1" dirty="0">
                <a:solidFill>
                  <a:schemeClr val="accent1">
                    <a:lumMod val="50000"/>
                  </a:schemeClr>
                </a:solidFill>
              </a:rPr>
              <a:t> manual execution or </a:t>
            </a:r>
            <a:r>
              <a:rPr lang="en-US" b="1" dirty="0">
                <a:solidFill>
                  <a:srgbClr val="C00000"/>
                </a:solidFill>
              </a:rPr>
              <a:t>56.67 man-hour/Regression Cycle per release</a:t>
            </a:r>
            <a:r>
              <a:rPr lang="en-US" b="1" dirty="0">
                <a:solidFill>
                  <a:schemeClr val="accent1">
                    <a:lumMod val="50000"/>
                  </a:schemeClr>
                </a:solidFill>
              </a:rPr>
              <a:t>.</a:t>
            </a:r>
            <a:endParaRPr lang="en-IN" b="1" dirty="0">
              <a:solidFill>
                <a:schemeClr val="accent1">
                  <a:lumMod val="50000"/>
                </a:schemeClr>
              </a:solidFill>
            </a:endParaRPr>
          </a:p>
        </p:txBody>
      </p:sp>
    </p:spTree>
    <p:extLst>
      <p:ext uri="{BB962C8B-B14F-4D97-AF65-F5344CB8AC3E}">
        <p14:creationId xmlns:p14="http://schemas.microsoft.com/office/powerpoint/2010/main" val="96167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500" fill="hold"/>
                                        <p:tgtEl>
                                          <p:spTgt spid="5"/>
                                        </p:tgtEl>
                                        <p:attrNameLst>
                                          <p:attrName>ppt_w</p:attrName>
                                        </p:attrNameLst>
                                      </p:cBhvr>
                                      <p:tavLst>
                                        <p:tav tm="0">
                                          <p:val>
                                            <p:fltVal val="0"/>
                                          </p:val>
                                        </p:tav>
                                        <p:tav tm="100000">
                                          <p:val>
                                            <p:strVal val="#ppt_w"/>
                                          </p:val>
                                        </p:tav>
                                      </p:tavLst>
                                    </p:anim>
                                    <p:anim calcmode="lin" valueType="num">
                                      <p:cBhvr>
                                        <p:cTn id="8" dur="3500" fill="hold"/>
                                        <p:tgtEl>
                                          <p:spTgt spid="5"/>
                                        </p:tgtEl>
                                        <p:attrNameLst>
                                          <p:attrName>ppt_h</p:attrName>
                                        </p:attrNameLst>
                                      </p:cBhvr>
                                      <p:tavLst>
                                        <p:tav tm="0">
                                          <p:val>
                                            <p:fltVal val="0"/>
                                          </p:val>
                                        </p:tav>
                                        <p:tav tm="100000">
                                          <p:val>
                                            <p:strVal val="#ppt_h"/>
                                          </p:val>
                                        </p:tav>
                                      </p:tavLst>
                                    </p:anim>
                                    <p:animEffect transition="in" filter="fade">
                                      <p:cBhvr>
                                        <p:cTn id="9" dur="3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9"/>
                                          </p:stCondLst>
                                        </p:cTn>
                                        <p:tgtEl>
                                          <p:spTgt spid="1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circle(in)">
                                      <p:cBhvr>
                                        <p:cTn id="42" dur="20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par>
                                <p:cTn id="48" presetID="22" presetClass="entr" presetSubtype="4"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ipe(down)">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arn(inVertical)">
                                      <p:cBhvr>
                                        <p:cTn id="5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p:bldP spid="19" grpId="0"/>
      <p:bldP spid="22" grpId="0"/>
      <p:bldP spid="23" grpId="0"/>
      <p:bldP spid="17" grpId="0" animBg="1"/>
      <p:bldP spid="20"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AAE378B-0AEE-0D05-E5C8-FD507F09D965}"/>
              </a:ext>
            </a:extLst>
          </p:cNvPr>
          <p:cNvPicPr>
            <a:picLocks noChangeAspect="1"/>
          </p:cNvPicPr>
          <p:nvPr/>
        </p:nvPicPr>
        <p:blipFill rotWithShape="1">
          <a:blip r:embed="rId2">
            <a:extLst>
              <a:ext uri="{28A0092B-C50C-407E-A947-70E740481C1C}">
                <a14:useLocalDpi xmlns:a14="http://schemas.microsoft.com/office/drawing/2010/main" val="0"/>
              </a:ext>
            </a:extLst>
          </a:blip>
          <a:srcRect r="805" b="-798"/>
          <a:stretch/>
        </p:blipFill>
        <p:spPr>
          <a:xfrm>
            <a:off x="265933" y="1301584"/>
            <a:ext cx="3083958" cy="2309992"/>
          </a:xfrm>
          <a:prstGeom prst="ellipse">
            <a:avLst/>
          </a:prstGeom>
          <a:ln>
            <a:noFill/>
          </a:ln>
          <a:effectLst>
            <a:softEdge rad="112500"/>
          </a:effectLst>
        </p:spPr>
      </p:pic>
      <p:sp>
        <p:nvSpPr>
          <p:cNvPr id="2" name="Title 1">
            <a:extLst>
              <a:ext uri="{FF2B5EF4-FFF2-40B4-BE49-F238E27FC236}">
                <a16:creationId xmlns:a16="http://schemas.microsoft.com/office/drawing/2014/main" id="{6FE2C68B-F031-F70D-402D-D6B06DC1881E}"/>
              </a:ext>
            </a:extLst>
          </p:cNvPr>
          <p:cNvSpPr>
            <a:spLocks noGrp="1"/>
          </p:cNvSpPr>
          <p:nvPr>
            <p:ph type="title"/>
          </p:nvPr>
        </p:nvSpPr>
        <p:spPr>
          <a:xfrm>
            <a:off x="1081389" y="-23979"/>
            <a:ext cx="10515600" cy="1325563"/>
          </a:xfrm>
        </p:spPr>
        <p:txBody>
          <a:bodyPr/>
          <a:lstStyle/>
          <a:p>
            <a:r>
              <a:rPr lang="en-US" b="1" dirty="0">
                <a:solidFill>
                  <a:srgbClr val="002060"/>
                </a:solidFill>
              </a:rPr>
              <a:t>Benefit</a:t>
            </a:r>
            <a:endParaRPr lang="en-IN" b="1" dirty="0">
              <a:solidFill>
                <a:srgbClr val="002060"/>
              </a:solidFill>
            </a:endParaRPr>
          </a:p>
        </p:txBody>
      </p:sp>
      <p:sp>
        <p:nvSpPr>
          <p:cNvPr id="22" name="TextBox 21">
            <a:extLst>
              <a:ext uri="{FF2B5EF4-FFF2-40B4-BE49-F238E27FC236}">
                <a16:creationId xmlns:a16="http://schemas.microsoft.com/office/drawing/2014/main" id="{B67B140D-CE7F-01C8-81AA-6ECA35B478D4}"/>
              </a:ext>
            </a:extLst>
          </p:cNvPr>
          <p:cNvSpPr txBox="1"/>
          <p:nvPr/>
        </p:nvSpPr>
        <p:spPr>
          <a:xfrm>
            <a:off x="3349891" y="1800286"/>
            <a:ext cx="7009734" cy="954107"/>
          </a:xfrm>
          <a:prstGeom prst="rect">
            <a:avLst/>
          </a:prstGeom>
          <a:noFill/>
        </p:spPr>
        <p:txBody>
          <a:bodyPr wrap="square" rtlCol="0">
            <a:spAutoFit/>
          </a:bodyPr>
          <a:lstStyle/>
          <a:p>
            <a:r>
              <a:rPr lang="en-US" sz="2800" b="1" dirty="0"/>
              <a:t>Eventually  you can save xx – </a:t>
            </a:r>
            <a:r>
              <a:rPr lang="en-US" sz="2800" b="1" dirty="0" err="1"/>
              <a:t>yy</a:t>
            </a:r>
            <a:r>
              <a:rPr lang="en-US" sz="2800" b="1" dirty="0"/>
              <a:t> = </a:t>
            </a:r>
            <a:r>
              <a:rPr lang="en-US" sz="2800" b="1" dirty="0" err="1"/>
              <a:t>zz</a:t>
            </a:r>
            <a:r>
              <a:rPr lang="en-US" sz="2800" b="1" dirty="0"/>
              <a:t> hours on a single 24 hours business case. </a:t>
            </a:r>
            <a:endParaRPr lang="en-IN" sz="2800" b="1" dirty="0"/>
          </a:p>
        </p:txBody>
      </p:sp>
      <p:pic>
        <p:nvPicPr>
          <p:cNvPr id="6" name="Content Placeholder 5">
            <a:extLst>
              <a:ext uri="{FF2B5EF4-FFF2-40B4-BE49-F238E27FC236}">
                <a16:creationId xmlns:a16="http://schemas.microsoft.com/office/drawing/2014/main" id="{2A403695-4D46-8514-206A-8469D7602B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180" y="163913"/>
            <a:ext cx="785359" cy="862426"/>
          </a:xfrm>
        </p:spPr>
      </p:pic>
    </p:spTree>
    <p:extLst>
      <p:ext uri="{BB962C8B-B14F-4D97-AF65-F5344CB8AC3E}">
        <p14:creationId xmlns:p14="http://schemas.microsoft.com/office/powerpoint/2010/main" val="248580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2500" fill="hold"/>
                                        <p:tgtEl>
                                          <p:spTgt spid="22"/>
                                        </p:tgtEl>
                                        <p:attrNameLst>
                                          <p:attrName>ppt_w</p:attrName>
                                        </p:attrNameLst>
                                      </p:cBhvr>
                                      <p:tavLst>
                                        <p:tav tm="0">
                                          <p:val>
                                            <p:fltVal val="0"/>
                                          </p:val>
                                        </p:tav>
                                        <p:tav tm="100000">
                                          <p:val>
                                            <p:strVal val="#ppt_w"/>
                                          </p:val>
                                        </p:tav>
                                      </p:tavLst>
                                    </p:anim>
                                    <p:anim calcmode="lin" valueType="num">
                                      <p:cBhvr>
                                        <p:cTn id="12" dur="2500" fill="hold"/>
                                        <p:tgtEl>
                                          <p:spTgt spid="22"/>
                                        </p:tgtEl>
                                        <p:attrNameLst>
                                          <p:attrName>ppt_h</p:attrName>
                                        </p:attrNameLst>
                                      </p:cBhvr>
                                      <p:tavLst>
                                        <p:tav tm="0">
                                          <p:val>
                                            <p:fltVal val="0"/>
                                          </p:val>
                                        </p:tav>
                                        <p:tav tm="100000">
                                          <p:val>
                                            <p:strVal val="#ppt_h"/>
                                          </p:val>
                                        </p:tav>
                                      </p:tavLst>
                                    </p:anim>
                                    <p:animEffect transition="in" filter="fade">
                                      <p:cBhvr>
                                        <p:cTn id="13" dur="2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EC77B054-E554-9DD7-5390-64C4A37DEE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0506" y="1702880"/>
            <a:ext cx="4290987" cy="3452240"/>
          </a:xfrm>
          <a:prstGeom prst="rect">
            <a:avLst/>
          </a:prstGeom>
        </p:spPr>
      </p:pic>
    </p:spTree>
    <p:extLst>
      <p:ext uri="{BB962C8B-B14F-4D97-AF65-F5344CB8AC3E}">
        <p14:creationId xmlns:p14="http://schemas.microsoft.com/office/powerpoint/2010/main" val="198114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3"/>
                                        </p:tgtEl>
                                        <p:attrNameLst>
                                          <p:attrName>r</p:attrName>
                                        </p:attrNameLst>
                                      </p:cBhvr>
                                    </p:animRot>
                                    <p:animRot by="-240000">
                                      <p:cBhvr>
                                        <p:cTn id="7" dur="200" fill="hold">
                                          <p:stCondLst>
                                            <p:cond delay="200"/>
                                          </p:stCondLst>
                                        </p:cTn>
                                        <p:tgtEl>
                                          <p:spTgt spid="23"/>
                                        </p:tgtEl>
                                        <p:attrNameLst>
                                          <p:attrName>r</p:attrName>
                                        </p:attrNameLst>
                                      </p:cBhvr>
                                    </p:animRot>
                                    <p:animRot by="240000">
                                      <p:cBhvr>
                                        <p:cTn id="8" dur="200" fill="hold">
                                          <p:stCondLst>
                                            <p:cond delay="400"/>
                                          </p:stCondLst>
                                        </p:cTn>
                                        <p:tgtEl>
                                          <p:spTgt spid="23"/>
                                        </p:tgtEl>
                                        <p:attrNameLst>
                                          <p:attrName>r</p:attrName>
                                        </p:attrNameLst>
                                      </p:cBhvr>
                                    </p:animRot>
                                    <p:animRot by="-240000">
                                      <p:cBhvr>
                                        <p:cTn id="9" dur="200" fill="hold">
                                          <p:stCondLst>
                                            <p:cond delay="600"/>
                                          </p:stCondLst>
                                        </p:cTn>
                                        <p:tgtEl>
                                          <p:spTgt spid="23"/>
                                        </p:tgtEl>
                                        <p:attrNameLst>
                                          <p:attrName>r</p:attrName>
                                        </p:attrNameLst>
                                      </p:cBhvr>
                                    </p:animRot>
                                    <p:animRot by="120000">
                                      <p:cBhvr>
                                        <p:cTn id="10" dur="200" fill="hold">
                                          <p:stCondLst>
                                            <p:cond delay="80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336</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Bahnschrift</vt:lpstr>
      <vt:lpstr>Calibri</vt:lpstr>
      <vt:lpstr>Calibri Light</vt:lpstr>
      <vt:lpstr>Cambria Math</vt:lpstr>
      <vt:lpstr>Wingdings</vt:lpstr>
      <vt:lpstr>Office Theme</vt:lpstr>
      <vt:lpstr>Test Automation using Selenium</vt:lpstr>
      <vt:lpstr>Problem statement</vt:lpstr>
      <vt:lpstr>Consideration</vt:lpstr>
      <vt:lpstr>Solution</vt:lpstr>
      <vt:lpstr>Demo</vt:lpstr>
      <vt:lpstr>Fact</vt:lpstr>
      <vt:lpstr>Performance Improvement: Success Story</vt:lpstr>
      <vt:lpstr>Benefit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Automation</dc:title>
  <dc:creator>Pintu Gorai</dc:creator>
  <cp:lastModifiedBy>Pintu Gorai</cp:lastModifiedBy>
  <cp:revision>6</cp:revision>
  <dcterms:created xsi:type="dcterms:W3CDTF">2023-09-03T17:06:21Z</dcterms:created>
  <dcterms:modified xsi:type="dcterms:W3CDTF">2023-09-04T16:16:16Z</dcterms:modified>
</cp:coreProperties>
</file>