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9" r:id="rId2"/>
    <p:sldId id="256" r:id="rId3"/>
    <p:sldId id="257" r:id="rId4"/>
    <p:sldId id="258" r:id="rId5"/>
    <p:sldId id="263" r:id="rId6"/>
    <p:sldId id="264" r:id="rId7"/>
    <p:sldId id="265" r:id="rId8"/>
    <p:sldId id="266" r:id="rId9"/>
    <p:sldId id="268" r:id="rId10"/>
    <p:sldId id="269" r:id="rId11"/>
    <p:sldId id="270" r:id="rId12"/>
    <p:sldId id="271" r:id="rId13"/>
    <p:sldId id="267" r:id="rId14"/>
    <p:sldId id="260" r:id="rId15"/>
    <p:sldId id="261"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0824" autoAdjust="0"/>
  </p:normalViewPr>
  <p:slideViewPr>
    <p:cSldViewPr>
      <p:cViewPr varScale="1">
        <p:scale>
          <a:sx n="58" d="100"/>
          <a:sy n="58" d="100"/>
        </p:scale>
        <p:origin x="-170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26DD55-6EAC-4090-BA8D-3FF392290023}" type="datetimeFigureOut">
              <a:rPr lang="en-US" smtClean="0"/>
              <a:t>12-Jul-17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2DD89F-FDEC-4F03-A009-57F68350D72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Reusable components for the following</a:t>
            </a:r>
          </a:p>
          <a:p>
            <a:pPr marL="628650" lvl="1" indent="-171450">
              <a:buFont typeface="Arial"/>
              <a:buChar char="•"/>
            </a:pPr>
            <a:r>
              <a:rPr lang="en-US" dirty="0" smtClean="0"/>
              <a:t>Chunk based processing</a:t>
            </a:r>
          </a:p>
          <a:p>
            <a:pPr marL="628650" lvl="1" indent="-171450">
              <a:buFont typeface="Arial"/>
              <a:buChar char="•"/>
            </a:pPr>
            <a:r>
              <a:rPr lang="en-US" dirty="0" smtClean="0"/>
              <a:t>I/O</a:t>
            </a:r>
            <a:r>
              <a:rPr lang="en-US" baseline="0" dirty="0" smtClean="0"/>
              <a:t> – </a:t>
            </a:r>
            <a:r>
              <a:rPr lang="en-US" baseline="0" dirty="0" err="1" smtClean="0"/>
              <a:t>Declaritive</a:t>
            </a:r>
            <a:endParaRPr lang="en-US" baseline="0" dirty="0" smtClean="0"/>
          </a:p>
          <a:p>
            <a:pPr marL="628650" lvl="1" indent="-171450">
              <a:buFont typeface="Arial"/>
              <a:buChar char="•"/>
            </a:pPr>
            <a:r>
              <a:rPr lang="en-US" baseline="0" dirty="0" smtClean="0"/>
              <a:t>Start/Restart/Skip capabilities</a:t>
            </a:r>
          </a:p>
          <a:p>
            <a:pPr marL="628650" lvl="1" indent="-171450">
              <a:buFont typeface="Arial"/>
              <a:buChar char="•"/>
            </a:pPr>
            <a:r>
              <a:rPr lang="en-US" baseline="0" dirty="0" smtClean="0"/>
              <a:t>Transaction management</a:t>
            </a:r>
          </a:p>
          <a:p>
            <a:pPr marL="628650" lvl="1" indent="-171450">
              <a:buFont typeface="Arial"/>
              <a:buChar char="•"/>
            </a:pPr>
            <a:r>
              <a:rPr lang="en-US" dirty="0" smtClean="0"/>
              <a:t>Web administration interface</a:t>
            </a:r>
            <a:endParaRPr lang="en-US" dirty="0"/>
          </a:p>
        </p:txBody>
      </p:sp>
      <p:sp>
        <p:nvSpPr>
          <p:cNvPr id="4" name="Slide Number Placeholder 3"/>
          <p:cNvSpPr>
            <a:spLocks noGrp="1"/>
          </p:cNvSpPr>
          <p:nvPr>
            <p:ph type="sldNum" sz="quarter" idx="10"/>
          </p:nvPr>
        </p:nvSpPr>
        <p:spPr/>
        <p:txBody>
          <a:bodyPr/>
          <a:lstStyle/>
          <a:p>
            <a:fld id="{59C4214A-F3DA-8B43-9D25-F28C3FED20E2}" type="slidenum">
              <a:rPr lang="en-US" smtClean="0"/>
              <a:pPr/>
              <a:t>13</a:t>
            </a:fld>
            <a:endParaRPr lang="en-US"/>
          </a:p>
        </p:txBody>
      </p:sp>
    </p:spTree>
    <p:extLst>
      <p:ext uri="{BB962C8B-B14F-4D97-AF65-F5344CB8AC3E}">
        <p14:creationId xmlns:p14="http://schemas.microsoft.com/office/powerpoint/2010/main" xmlns="" val="3271300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i="0" kern="1200" dirty="0" smtClean="0">
                <a:solidFill>
                  <a:schemeClr val="tx1"/>
                </a:solidFill>
                <a:latin typeface="+mn-lt"/>
                <a:ea typeface="+mn-ea"/>
                <a:cs typeface="+mn-cs"/>
              </a:rPr>
              <a:t>step - </a:t>
            </a:r>
            <a:r>
              <a:rPr lang="en-US" sz="1200" b="0" i="0" kern="1200" dirty="0" smtClean="0">
                <a:solidFill>
                  <a:schemeClr val="tx1"/>
                </a:solidFill>
                <a:latin typeface="+mn-lt"/>
                <a:ea typeface="+mn-ea"/>
                <a:cs typeface="+mn-cs"/>
              </a:rPr>
              <a:t>A Step that delegates to a Job to do its work. This is a great tool for managing dependencies between jobs, and also to </a:t>
            </a:r>
            <a:r>
              <a:rPr lang="en-US" sz="1200" b="0" i="0" kern="1200" dirty="0" err="1" smtClean="0">
                <a:solidFill>
                  <a:schemeClr val="tx1"/>
                </a:solidFill>
                <a:latin typeface="+mn-lt"/>
                <a:ea typeface="+mn-ea"/>
                <a:cs typeface="+mn-cs"/>
              </a:rPr>
              <a:t>modularise</a:t>
            </a:r>
            <a:r>
              <a:rPr lang="en-US" sz="1200" b="0" i="0" kern="1200" dirty="0" smtClean="0">
                <a:solidFill>
                  <a:schemeClr val="tx1"/>
                </a:solidFill>
                <a:latin typeface="+mn-lt"/>
                <a:ea typeface="+mn-ea"/>
                <a:cs typeface="+mn-cs"/>
              </a:rPr>
              <a:t> complex step logic into something that is testable in isolation. The job is executed with parameters that can be extracted from the step execution, hence this step can also be usefully used as the worker in a parallel or partitioned execution.</a:t>
            </a:r>
          </a:p>
          <a:p>
            <a:r>
              <a:rPr lang="en-US" sz="1200" b="1" i="0" kern="1200" dirty="0" err="1" smtClean="0">
                <a:solidFill>
                  <a:schemeClr val="tx1"/>
                </a:solidFill>
                <a:latin typeface="+mn-lt"/>
                <a:ea typeface="+mn-ea"/>
                <a:cs typeface="+mn-cs"/>
              </a:rPr>
              <a:t>ItemReader</a:t>
            </a:r>
            <a:r>
              <a:rPr lang="en-US" sz="1200" b="1" i="0" kern="120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Strategy interface for providing the data. Implementations are expected to be </a:t>
            </a:r>
            <a:r>
              <a:rPr lang="en-US" sz="1200" b="0" i="0" kern="1200" dirty="0" err="1" smtClean="0">
                <a:solidFill>
                  <a:schemeClr val="tx1"/>
                </a:solidFill>
                <a:latin typeface="+mn-lt"/>
                <a:ea typeface="+mn-ea"/>
                <a:cs typeface="+mn-cs"/>
              </a:rPr>
              <a:t>stateful</a:t>
            </a:r>
            <a:r>
              <a:rPr lang="en-US" sz="1200" b="0" i="0" kern="1200" dirty="0" smtClean="0">
                <a:solidFill>
                  <a:schemeClr val="tx1"/>
                </a:solidFill>
                <a:latin typeface="+mn-lt"/>
                <a:ea typeface="+mn-ea"/>
                <a:cs typeface="+mn-cs"/>
              </a:rPr>
              <a:t> and will be called multiple times for each batch, with each call to read() returning a different value and finally returning null when all input data is exhausted. Implementations need not be thread-safe and clients of a </a:t>
            </a:r>
            <a:r>
              <a:rPr lang="en-US" sz="1200" b="0" i="0" kern="1200" dirty="0" err="1" smtClean="0">
                <a:solidFill>
                  <a:schemeClr val="tx1"/>
                </a:solidFill>
                <a:latin typeface="+mn-lt"/>
                <a:ea typeface="+mn-ea"/>
                <a:cs typeface="+mn-cs"/>
              </a:rPr>
              <a:t>ItemReader</a:t>
            </a:r>
            <a:r>
              <a:rPr lang="en-US" sz="1200" b="0" i="0" kern="1200" dirty="0" smtClean="0">
                <a:solidFill>
                  <a:schemeClr val="tx1"/>
                </a:solidFill>
                <a:latin typeface="+mn-lt"/>
                <a:ea typeface="+mn-ea"/>
                <a:cs typeface="+mn-cs"/>
              </a:rPr>
              <a:t> need to be aware that this is the case. A richer interface (e.g. with a look ahead or peek) is not feasible because we need to support transactions in an asynchronous batch.</a:t>
            </a:r>
          </a:p>
          <a:p>
            <a:r>
              <a:rPr lang="en-US" sz="1200" b="1" i="0" kern="1200" dirty="0" err="1" smtClean="0">
                <a:solidFill>
                  <a:schemeClr val="tx1"/>
                </a:solidFill>
                <a:latin typeface="+mn-lt"/>
                <a:ea typeface="+mn-ea"/>
                <a:cs typeface="+mn-cs"/>
              </a:rPr>
              <a:t>ItemProcessor</a:t>
            </a:r>
            <a:r>
              <a:rPr lang="en-US" sz="1200" b="1" i="0" kern="120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Interface for item transformation. Given an item as input, this interface provides an extension point which allows for the application of business logic in an item oriented processing scenario. It should be noted that while it's possible to return a different type than the one provided, it's not strictly necessary. Furthermore, returning null indicates that the item should not be continued to be processed.</a:t>
            </a:r>
          </a:p>
          <a:p>
            <a:r>
              <a:rPr lang="en-US" sz="1200" b="1" i="0" kern="1200" dirty="0" err="1" smtClean="0">
                <a:solidFill>
                  <a:schemeClr val="tx1"/>
                </a:solidFill>
                <a:latin typeface="+mn-lt"/>
                <a:ea typeface="+mn-ea"/>
                <a:cs typeface="+mn-cs"/>
              </a:rPr>
              <a:t>ItemStreamWriter</a:t>
            </a:r>
            <a:r>
              <a:rPr lang="en-US" sz="1200" b="1" i="0" kern="1200" dirty="0" smtClean="0">
                <a:solidFill>
                  <a:schemeClr val="tx1"/>
                </a:solidFill>
                <a:latin typeface="+mn-lt"/>
                <a:ea typeface="+mn-ea"/>
                <a:cs typeface="+mn-cs"/>
              </a:rPr>
              <a:t> - </a:t>
            </a:r>
            <a:r>
              <a:rPr lang="en-US" sz="1200" b="0" i="0" kern="1200" dirty="0" smtClean="0">
                <a:solidFill>
                  <a:schemeClr val="tx1"/>
                </a:solidFill>
                <a:latin typeface="+mn-lt"/>
                <a:ea typeface="+mn-ea"/>
                <a:cs typeface="+mn-cs"/>
              </a:rPr>
              <a:t>Basic interface for generic output operations. Class implementing this interface will be responsible for serializing objects as necessary. Generally, it is responsibility of implementing class to decide which technology to use for mapping and how it should be configured. The write method is responsible for making sure that any internal buffers are flushed. If a transaction is active it will also usually be necessary to discard the output on a subsequent rollback. The resource to which the writer is sending data should normally be able to handle this itself.</a:t>
            </a:r>
          </a:p>
          <a:p>
            <a:endParaRPr lang="en-US" dirty="0"/>
          </a:p>
        </p:txBody>
      </p:sp>
      <p:sp>
        <p:nvSpPr>
          <p:cNvPr id="4" name="Slide Number Placeholder 3"/>
          <p:cNvSpPr>
            <a:spLocks noGrp="1"/>
          </p:cNvSpPr>
          <p:nvPr>
            <p:ph type="sldNum" sz="quarter" idx="10"/>
          </p:nvPr>
        </p:nvSpPr>
        <p:spPr/>
        <p:txBody>
          <a:bodyPr/>
          <a:lstStyle/>
          <a:p>
            <a:fld id="{BC2DD89F-FDEC-4F03-A009-57F68350D720}" type="slidenum">
              <a:rPr lang="en-US" smtClean="0"/>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E775A5-9FB0-44EC-A688-AAB42665FA5C}" type="datetimeFigureOut">
              <a:rPr lang="en-US" smtClean="0"/>
              <a:t>12-Jul-17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96CD4-2078-4C6C-9FCD-434D0EDAD51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E775A5-9FB0-44EC-A688-AAB42665FA5C}" type="datetimeFigureOut">
              <a:rPr lang="en-US" smtClean="0"/>
              <a:t>12-Jul-17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96CD4-2078-4C6C-9FCD-434D0EDAD5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E775A5-9FB0-44EC-A688-AAB42665FA5C}" type="datetimeFigureOut">
              <a:rPr lang="en-US" smtClean="0"/>
              <a:t>12-Jul-17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96CD4-2078-4C6C-9FCD-434D0EDAD5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E775A5-9FB0-44EC-A688-AAB42665FA5C}" type="datetimeFigureOut">
              <a:rPr lang="en-US" smtClean="0"/>
              <a:t>12-Jul-17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96CD4-2078-4C6C-9FCD-434D0EDAD5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E775A5-9FB0-44EC-A688-AAB42665FA5C}" type="datetimeFigureOut">
              <a:rPr lang="en-US" smtClean="0"/>
              <a:t>12-Jul-17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96CD4-2078-4C6C-9FCD-434D0EDAD51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E775A5-9FB0-44EC-A688-AAB42665FA5C}" type="datetimeFigureOut">
              <a:rPr lang="en-US" smtClean="0"/>
              <a:t>12-Jul-17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96CD4-2078-4C6C-9FCD-434D0EDAD5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E775A5-9FB0-44EC-A688-AAB42665FA5C}" type="datetimeFigureOut">
              <a:rPr lang="en-US" smtClean="0"/>
              <a:t>12-Jul-17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C96CD4-2078-4C6C-9FCD-434D0EDAD5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E775A5-9FB0-44EC-A688-AAB42665FA5C}" type="datetimeFigureOut">
              <a:rPr lang="en-US" smtClean="0"/>
              <a:t>12-Jul-17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C96CD4-2078-4C6C-9FCD-434D0EDAD5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775A5-9FB0-44EC-A688-AAB42665FA5C}" type="datetimeFigureOut">
              <a:rPr lang="en-US" smtClean="0"/>
              <a:t>12-Jul-17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C96CD4-2078-4C6C-9FCD-434D0EDAD5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E775A5-9FB0-44EC-A688-AAB42665FA5C}" type="datetimeFigureOut">
              <a:rPr lang="en-US" smtClean="0"/>
              <a:t>12-Jul-17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96CD4-2078-4C6C-9FCD-434D0EDAD5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E775A5-9FB0-44EC-A688-AAB42665FA5C}" type="datetimeFigureOut">
              <a:rPr lang="en-US" smtClean="0"/>
              <a:t>12-Jul-17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96CD4-2078-4C6C-9FCD-434D0EDAD5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E775A5-9FB0-44EC-A688-AAB42665FA5C}" type="datetimeFigureOut">
              <a:rPr lang="en-US" smtClean="0"/>
              <a:t>12-Jul-17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96CD4-2078-4C6C-9FCD-434D0EDAD51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Batch Processing is defined as </a:t>
            </a:r>
          </a:p>
          <a:p>
            <a:pPr>
              <a:buNone/>
            </a:pPr>
            <a:r>
              <a:rPr lang="en-US" dirty="0" smtClean="0"/>
              <a:t>The Processing of Data without interaction.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Arrow Connector 25"/>
          <p:cNvCxnSpPr/>
          <p:nvPr/>
        </p:nvCxnSpPr>
        <p:spPr>
          <a:xfrm>
            <a:off x="3591170" y="3659833"/>
            <a:ext cx="0" cy="0"/>
          </a:xfrm>
          <a:prstGeom prst="straightConnector1">
            <a:avLst/>
          </a:prstGeom>
          <a:ln>
            <a:tailEnd type="arrow"/>
          </a:ln>
          <a:effectLst>
            <a:outerShdw blurRad="76200" dir="18900000" sy="23000" kx="-12000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grpSp>
        <p:nvGrpSpPr>
          <p:cNvPr id="3" name="Group 28"/>
          <p:cNvGrpSpPr/>
          <p:nvPr/>
        </p:nvGrpSpPr>
        <p:grpSpPr>
          <a:xfrm>
            <a:off x="6597600" y="2347828"/>
            <a:ext cx="1877415" cy="2714674"/>
            <a:chOff x="1016000" y="1946588"/>
            <a:chExt cx="2575170" cy="3426489"/>
          </a:xfrm>
        </p:grpSpPr>
        <p:sp>
          <p:nvSpPr>
            <p:cNvPr id="37" name="Rectangle 36"/>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grpSp>
          <p:nvGrpSpPr>
            <p:cNvPr id="4" name="Group 37"/>
            <p:cNvGrpSpPr/>
            <p:nvPr/>
          </p:nvGrpSpPr>
          <p:grpSpPr>
            <a:xfrm>
              <a:off x="1253713" y="2595291"/>
              <a:ext cx="2115555" cy="2544917"/>
              <a:chOff x="1243241" y="2595291"/>
              <a:chExt cx="2022358" cy="2544917"/>
            </a:xfrm>
            <a:effectLst>
              <a:outerShdw blurRad="50800" dist="38100" dir="2700000" algn="tl" rotWithShape="0">
                <a:prstClr val="black">
                  <a:alpha val="40000"/>
                </a:prstClr>
              </a:outerShdw>
            </a:effectLst>
          </p:grpSpPr>
          <p:sp>
            <p:nvSpPr>
              <p:cNvPr id="40" name="Rectangle 39"/>
              <p:cNvSpPr/>
              <p:nvPr/>
            </p:nvSpPr>
            <p:spPr>
              <a:xfrm>
                <a:off x="1243241" y="2595291"/>
                <a:ext cx="2022358" cy="848306"/>
              </a:xfrm>
              <a:prstGeom prst="rect">
                <a:avLst/>
              </a:prstGeom>
              <a:solidFill>
                <a:srgbClr val="2949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ItemReader</a:t>
                </a:r>
                <a:endParaRPr lang="en-US" sz="1400" dirty="0">
                  <a:latin typeface="Gotham Book"/>
                  <a:cs typeface="Gotham Book"/>
                </a:endParaRPr>
              </a:p>
            </p:txBody>
          </p:sp>
          <p:sp>
            <p:nvSpPr>
              <p:cNvPr id="41" name="Rectangle 40"/>
              <p:cNvSpPr/>
              <p:nvPr/>
            </p:nvSpPr>
            <p:spPr>
              <a:xfrm>
                <a:off x="1243241" y="4291902"/>
                <a:ext cx="2022358" cy="848306"/>
              </a:xfrm>
              <a:prstGeom prst="rect">
                <a:avLst/>
              </a:prstGeom>
              <a:solidFill>
                <a:srgbClr val="B925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ItemWriter</a:t>
                </a:r>
                <a:endParaRPr lang="en-US" sz="1400" dirty="0">
                  <a:latin typeface="Gotham Book"/>
                  <a:cs typeface="Gotham Book"/>
                </a:endParaRPr>
              </a:p>
            </p:txBody>
          </p:sp>
          <p:sp>
            <p:nvSpPr>
              <p:cNvPr id="42" name="Rectangle 41"/>
              <p:cNvSpPr/>
              <p:nvPr/>
            </p:nvSpPr>
            <p:spPr>
              <a:xfrm>
                <a:off x="1243241" y="3443596"/>
                <a:ext cx="2022358" cy="848306"/>
              </a:xfrm>
              <a:prstGeom prst="rect">
                <a:avLst/>
              </a:prstGeom>
              <a:solidFill>
                <a:srgbClr val="C798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ItemProcessor</a:t>
                </a:r>
                <a:endParaRPr lang="en-US" sz="1400" dirty="0">
                  <a:latin typeface="Gotham Book"/>
                  <a:cs typeface="Gotham Book"/>
                </a:endParaRPr>
              </a:p>
            </p:txBody>
          </p:sp>
        </p:grpSp>
        <p:sp>
          <p:nvSpPr>
            <p:cNvPr id="39" name="TextBox 38"/>
            <p:cNvSpPr txBox="1"/>
            <p:nvPr/>
          </p:nvSpPr>
          <p:spPr>
            <a:xfrm>
              <a:off x="1253712" y="2063022"/>
              <a:ext cx="1291470" cy="505023"/>
            </a:xfrm>
            <a:prstGeom prst="rect">
              <a:avLst/>
            </a:prstGeom>
            <a:noFill/>
          </p:spPr>
          <p:txBody>
            <a:bodyPr wrap="none" rtlCol="0">
              <a:spAutoFit/>
            </a:bodyPr>
            <a:lstStyle/>
            <a:p>
              <a:r>
                <a:rPr lang="en-US" sz="2000" dirty="0" smtClean="0">
                  <a:latin typeface="Gotham Book"/>
                  <a:cs typeface="Gotham Book"/>
                </a:rPr>
                <a:t>Step4</a:t>
              </a:r>
              <a:endParaRPr lang="en-US" sz="2000" dirty="0">
                <a:latin typeface="Gotham Book"/>
                <a:cs typeface="Gotham Book"/>
              </a:endParaRPr>
            </a:p>
          </p:txBody>
        </p:sp>
      </p:grpSp>
      <p:grpSp>
        <p:nvGrpSpPr>
          <p:cNvPr id="5" name="Group 9"/>
          <p:cNvGrpSpPr/>
          <p:nvPr/>
        </p:nvGrpSpPr>
        <p:grpSpPr>
          <a:xfrm>
            <a:off x="3778912" y="788658"/>
            <a:ext cx="1877415" cy="5783581"/>
            <a:chOff x="3524568" y="788658"/>
            <a:chExt cx="1877415" cy="5783581"/>
          </a:xfrm>
        </p:grpSpPr>
        <p:grpSp>
          <p:nvGrpSpPr>
            <p:cNvPr id="6" name="Group 64"/>
            <p:cNvGrpSpPr/>
            <p:nvPr/>
          </p:nvGrpSpPr>
          <p:grpSpPr>
            <a:xfrm>
              <a:off x="3524568" y="3857565"/>
              <a:ext cx="1877415" cy="2714674"/>
              <a:chOff x="1016000" y="1946588"/>
              <a:chExt cx="2575170" cy="3426489"/>
            </a:xfrm>
          </p:grpSpPr>
          <p:sp>
            <p:nvSpPr>
              <p:cNvPr id="66" name="Rectangle 65"/>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grpSp>
            <p:nvGrpSpPr>
              <p:cNvPr id="8" name="Group 66"/>
              <p:cNvGrpSpPr/>
              <p:nvPr/>
            </p:nvGrpSpPr>
            <p:grpSpPr>
              <a:xfrm>
                <a:off x="1253713" y="2595291"/>
                <a:ext cx="2115555" cy="2544917"/>
                <a:chOff x="1243241" y="2595291"/>
                <a:chExt cx="2022358" cy="2544917"/>
              </a:xfrm>
              <a:effectLst>
                <a:outerShdw blurRad="50800" dist="38100" dir="2700000" algn="tl" rotWithShape="0">
                  <a:prstClr val="black">
                    <a:alpha val="40000"/>
                  </a:prstClr>
                </a:outerShdw>
              </a:effectLst>
            </p:grpSpPr>
            <p:sp>
              <p:nvSpPr>
                <p:cNvPr id="69" name="Rectangle 68"/>
                <p:cNvSpPr/>
                <p:nvPr/>
              </p:nvSpPr>
              <p:spPr>
                <a:xfrm>
                  <a:off x="1243241" y="2595291"/>
                  <a:ext cx="2022358" cy="848306"/>
                </a:xfrm>
                <a:prstGeom prst="rect">
                  <a:avLst/>
                </a:prstGeom>
                <a:solidFill>
                  <a:srgbClr val="2949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ItemReader</a:t>
                  </a:r>
                  <a:endParaRPr lang="en-US" sz="1400" dirty="0">
                    <a:latin typeface="Gotham Book"/>
                    <a:cs typeface="Gotham Book"/>
                  </a:endParaRPr>
                </a:p>
              </p:txBody>
            </p:sp>
            <p:sp>
              <p:nvSpPr>
                <p:cNvPr id="70" name="Rectangle 69"/>
                <p:cNvSpPr/>
                <p:nvPr/>
              </p:nvSpPr>
              <p:spPr>
                <a:xfrm>
                  <a:off x="1243241" y="4291902"/>
                  <a:ext cx="2022358" cy="848306"/>
                </a:xfrm>
                <a:prstGeom prst="rect">
                  <a:avLst/>
                </a:prstGeom>
                <a:solidFill>
                  <a:srgbClr val="B925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ItemWriter</a:t>
                  </a:r>
                  <a:endParaRPr lang="en-US" sz="1400" dirty="0">
                    <a:latin typeface="Gotham Book"/>
                    <a:cs typeface="Gotham Book"/>
                  </a:endParaRPr>
                </a:p>
              </p:txBody>
            </p:sp>
            <p:sp>
              <p:nvSpPr>
                <p:cNvPr id="71" name="Rectangle 70"/>
                <p:cNvSpPr/>
                <p:nvPr/>
              </p:nvSpPr>
              <p:spPr>
                <a:xfrm>
                  <a:off x="1243241" y="3443596"/>
                  <a:ext cx="2022358" cy="848306"/>
                </a:xfrm>
                <a:prstGeom prst="rect">
                  <a:avLst/>
                </a:prstGeom>
                <a:solidFill>
                  <a:srgbClr val="C798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ItemProcessor</a:t>
                  </a:r>
                  <a:endParaRPr lang="en-US" sz="1400" dirty="0">
                    <a:latin typeface="Gotham Book"/>
                    <a:cs typeface="Gotham Book"/>
                  </a:endParaRPr>
                </a:p>
              </p:txBody>
            </p:sp>
          </p:grpSp>
          <p:sp>
            <p:nvSpPr>
              <p:cNvPr id="68" name="TextBox 67"/>
              <p:cNvSpPr txBox="1"/>
              <p:nvPr/>
            </p:nvSpPr>
            <p:spPr>
              <a:xfrm>
                <a:off x="1253712" y="2063022"/>
                <a:ext cx="1271065" cy="505023"/>
              </a:xfrm>
              <a:prstGeom prst="rect">
                <a:avLst/>
              </a:prstGeom>
              <a:noFill/>
            </p:spPr>
            <p:txBody>
              <a:bodyPr wrap="none" rtlCol="0">
                <a:spAutoFit/>
              </a:bodyPr>
              <a:lstStyle/>
              <a:p>
                <a:r>
                  <a:rPr lang="en-US" sz="2000" dirty="0" smtClean="0">
                    <a:latin typeface="Gotham Book"/>
                    <a:cs typeface="Gotham Book"/>
                  </a:rPr>
                  <a:t>Step3</a:t>
                </a:r>
                <a:endParaRPr lang="en-US" sz="2000" dirty="0">
                  <a:latin typeface="Gotham Book"/>
                  <a:cs typeface="Gotham Book"/>
                </a:endParaRPr>
              </a:p>
            </p:txBody>
          </p:sp>
        </p:grpSp>
        <p:grpSp>
          <p:nvGrpSpPr>
            <p:cNvPr id="10" name="Group 42"/>
            <p:cNvGrpSpPr/>
            <p:nvPr/>
          </p:nvGrpSpPr>
          <p:grpSpPr>
            <a:xfrm>
              <a:off x="3524568" y="788658"/>
              <a:ext cx="1877415" cy="2714674"/>
              <a:chOff x="1016000" y="1946588"/>
              <a:chExt cx="2575170" cy="3426489"/>
            </a:xfrm>
          </p:grpSpPr>
          <p:sp>
            <p:nvSpPr>
              <p:cNvPr id="44" name="Rectangle 43"/>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grpSp>
            <p:nvGrpSpPr>
              <p:cNvPr id="11" name="Group 44"/>
              <p:cNvGrpSpPr/>
              <p:nvPr/>
            </p:nvGrpSpPr>
            <p:grpSpPr>
              <a:xfrm>
                <a:off x="1253713" y="2595291"/>
                <a:ext cx="2115555" cy="2544917"/>
                <a:chOff x="1243241" y="2595291"/>
                <a:chExt cx="2022358" cy="2544917"/>
              </a:xfrm>
              <a:effectLst>
                <a:outerShdw blurRad="50800" dist="38100" dir="2700000" algn="tl" rotWithShape="0">
                  <a:prstClr val="black">
                    <a:alpha val="40000"/>
                  </a:prstClr>
                </a:outerShdw>
              </a:effectLst>
            </p:grpSpPr>
            <p:sp>
              <p:nvSpPr>
                <p:cNvPr id="47" name="Rectangle 46"/>
                <p:cNvSpPr/>
                <p:nvPr/>
              </p:nvSpPr>
              <p:spPr>
                <a:xfrm>
                  <a:off x="1243241" y="2595291"/>
                  <a:ext cx="2022358" cy="848306"/>
                </a:xfrm>
                <a:prstGeom prst="rect">
                  <a:avLst/>
                </a:prstGeom>
                <a:solidFill>
                  <a:srgbClr val="2949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ItemReader</a:t>
                  </a:r>
                  <a:endParaRPr lang="en-US" sz="1400" dirty="0">
                    <a:latin typeface="Gotham Book"/>
                    <a:cs typeface="Gotham Book"/>
                  </a:endParaRPr>
                </a:p>
              </p:txBody>
            </p:sp>
            <p:sp>
              <p:nvSpPr>
                <p:cNvPr id="48" name="Rectangle 47"/>
                <p:cNvSpPr/>
                <p:nvPr/>
              </p:nvSpPr>
              <p:spPr>
                <a:xfrm>
                  <a:off x="1243241" y="4291902"/>
                  <a:ext cx="2022358" cy="848306"/>
                </a:xfrm>
                <a:prstGeom prst="rect">
                  <a:avLst/>
                </a:prstGeom>
                <a:solidFill>
                  <a:srgbClr val="B925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ItemWriter</a:t>
                  </a:r>
                  <a:endParaRPr lang="en-US" sz="1400" dirty="0">
                    <a:latin typeface="Gotham Book"/>
                    <a:cs typeface="Gotham Book"/>
                  </a:endParaRPr>
                </a:p>
              </p:txBody>
            </p:sp>
            <p:sp>
              <p:nvSpPr>
                <p:cNvPr id="49" name="Rectangle 48"/>
                <p:cNvSpPr/>
                <p:nvPr/>
              </p:nvSpPr>
              <p:spPr>
                <a:xfrm>
                  <a:off x="1243241" y="3443596"/>
                  <a:ext cx="2022358" cy="848306"/>
                </a:xfrm>
                <a:prstGeom prst="rect">
                  <a:avLst/>
                </a:prstGeom>
                <a:solidFill>
                  <a:srgbClr val="C798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ItemProcessor</a:t>
                  </a:r>
                  <a:endParaRPr lang="en-US" sz="1400" dirty="0">
                    <a:latin typeface="Gotham Book"/>
                    <a:cs typeface="Gotham Book"/>
                  </a:endParaRPr>
                </a:p>
              </p:txBody>
            </p:sp>
          </p:grpSp>
          <p:sp>
            <p:nvSpPr>
              <p:cNvPr id="46" name="TextBox 45"/>
              <p:cNvSpPr txBox="1"/>
              <p:nvPr/>
            </p:nvSpPr>
            <p:spPr>
              <a:xfrm>
                <a:off x="1253713" y="2063022"/>
                <a:ext cx="928459" cy="400110"/>
              </a:xfrm>
              <a:prstGeom prst="rect">
                <a:avLst/>
              </a:prstGeom>
              <a:noFill/>
            </p:spPr>
            <p:txBody>
              <a:bodyPr wrap="none" rtlCol="0">
                <a:spAutoFit/>
              </a:bodyPr>
              <a:lstStyle/>
              <a:p>
                <a:r>
                  <a:rPr lang="en-US" sz="2000" dirty="0" smtClean="0">
                    <a:latin typeface="Gotham Book"/>
                    <a:cs typeface="Gotham Book"/>
                  </a:rPr>
                  <a:t>Step2</a:t>
                </a:r>
                <a:endParaRPr lang="en-US" sz="2000" dirty="0">
                  <a:latin typeface="Gotham Book"/>
                  <a:cs typeface="Gotham Book"/>
                </a:endParaRPr>
              </a:p>
            </p:txBody>
          </p:sp>
        </p:grpSp>
      </p:grpSp>
      <p:grpSp>
        <p:nvGrpSpPr>
          <p:cNvPr id="12" name="Group 49"/>
          <p:cNvGrpSpPr/>
          <p:nvPr/>
        </p:nvGrpSpPr>
        <p:grpSpPr>
          <a:xfrm>
            <a:off x="960224" y="2347828"/>
            <a:ext cx="1877415" cy="2714674"/>
            <a:chOff x="1016000" y="1946588"/>
            <a:chExt cx="2575170" cy="3426489"/>
          </a:xfrm>
        </p:grpSpPr>
        <p:sp>
          <p:nvSpPr>
            <p:cNvPr id="51" name="Rectangle 50"/>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grpSp>
          <p:nvGrpSpPr>
            <p:cNvPr id="13" name="Group 51"/>
            <p:cNvGrpSpPr/>
            <p:nvPr/>
          </p:nvGrpSpPr>
          <p:grpSpPr>
            <a:xfrm>
              <a:off x="1253713" y="2595291"/>
              <a:ext cx="2115555" cy="2544917"/>
              <a:chOff x="1243241" y="2595291"/>
              <a:chExt cx="2022358" cy="2544917"/>
            </a:xfrm>
            <a:effectLst>
              <a:outerShdw blurRad="50800" dist="38100" dir="2700000" algn="tl" rotWithShape="0">
                <a:prstClr val="black">
                  <a:alpha val="40000"/>
                </a:prstClr>
              </a:outerShdw>
            </a:effectLst>
          </p:grpSpPr>
          <p:sp>
            <p:nvSpPr>
              <p:cNvPr id="54" name="Rectangle 53"/>
              <p:cNvSpPr/>
              <p:nvPr/>
            </p:nvSpPr>
            <p:spPr>
              <a:xfrm>
                <a:off x="1243241" y="2595291"/>
                <a:ext cx="2022358" cy="848306"/>
              </a:xfrm>
              <a:prstGeom prst="rect">
                <a:avLst/>
              </a:prstGeom>
              <a:solidFill>
                <a:srgbClr val="2949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ItemReader</a:t>
                </a:r>
                <a:endParaRPr lang="en-US" sz="1400" dirty="0">
                  <a:latin typeface="Gotham Book"/>
                  <a:cs typeface="Gotham Book"/>
                </a:endParaRPr>
              </a:p>
            </p:txBody>
          </p:sp>
          <p:sp>
            <p:nvSpPr>
              <p:cNvPr id="55" name="Rectangle 54"/>
              <p:cNvSpPr/>
              <p:nvPr/>
            </p:nvSpPr>
            <p:spPr>
              <a:xfrm>
                <a:off x="1243241" y="4291902"/>
                <a:ext cx="2022358" cy="848306"/>
              </a:xfrm>
              <a:prstGeom prst="rect">
                <a:avLst/>
              </a:prstGeom>
              <a:solidFill>
                <a:srgbClr val="B925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ItemWriter</a:t>
                </a:r>
                <a:endParaRPr lang="en-US" sz="1400" dirty="0">
                  <a:latin typeface="Gotham Book"/>
                  <a:cs typeface="Gotham Book"/>
                </a:endParaRPr>
              </a:p>
            </p:txBody>
          </p:sp>
          <p:sp>
            <p:nvSpPr>
              <p:cNvPr id="56" name="Rectangle 55"/>
              <p:cNvSpPr/>
              <p:nvPr/>
            </p:nvSpPr>
            <p:spPr>
              <a:xfrm>
                <a:off x="1243241" y="3443596"/>
                <a:ext cx="2022358" cy="848306"/>
              </a:xfrm>
              <a:prstGeom prst="rect">
                <a:avLst/>
              </a:prstGeom>
              <a:solidFill>
                <a:srgbClr val="C798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ItemProcessor</a:t>
                </a:r>
                <a:endParaRPr lang="en-US" sz="1400" dirty="0">
                  <a:latin typeface="Gotham Book"/>
                  <a:cs typeface="Gotham Book"/>
                </a:endParaRPr>
              </a:p>
            </p:txBody>
          </p:sp>
        </p:grpSp>
        <p:sp>
          <p:nvSpPr>
            <p:cNvPr id="53" name="TextBox 52"/>
            <p:cNvSpPr txBox="1"/>
            <p:nvPr/>
          </p:nvSpPr>
          <p:spPr>
            <a:xfrm>
              <a:off x="1253713" y="2063022"/>
              <a:ext cx="900951" cy="400110"/>
            </a:xfrm>
            <a:prstGeom prst="rect">
              <a:avLst/>
            </a:prstGeom>
            <a:noFill/>
          </p:spPr>
          <p:txBody>
            <a:bodyPr wrap="none" rtlCol="0">
              <a:spAutoFit/>
            </a:bodyPr>
            <a:lstStyle/>
            <a:p>
              <a:r>
                <a:rPr lang="en-US" sz="2000" dirty="0" smtClean="0">
                  <a:latin typeface="Gotham Book"/>
                  <a:cs typeface="Gotham Book"/>
                </a:rPr>
                <a:t>Step1</a:t>
              </a:r>
              <a:endParaRPr lang="en-US" sz="2000" dirty="0">
                <a:latin typeface="Gotham Book"/>
                <a:cs typeface="Gotham Book"/>
              </a:endParaRPr>
            </a:p>
          </p:txBody>
        </p:sp>
      </p:grpSp>
      <p:cxnSp>
        <p:nvCxnSpPr>
          <p:cNvPr id="24" name="Straight Arrow Connector 23"/>
          <p:cNvCxnSpPr>
            <a:endCxn id="51" idx="1"/>
          </p:cNvCxnSpPr>
          <p:nvPr/>
        </p:nvCxnSpPr>
        <p:spPr>
          <a:xfrm>
            <a:off x="518358" y="3705165"/>
            <a:ext cx="44186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51" idx="3"/>
            <a:endCxn id="44" idx="1"/>
          </p:cNvCxnSpPr>
          <p:nvPr/>
        </p:nvCxnSpPr>
        <p:spPr>
          <a:xfrm flipV="1">
            <a:off x="2837639" y="2145995"/>
            <a:ext cx="941273" cy="155917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44" idx="3"/>
            <a:endCxn id="37" idx="1"/>
          </p:cNvCxnSpPr>
          <p:nvPr/>
        </p:nvCxnSpPr>
        <p:spPr>
          <a:xfrm>
            <a:off x="5656327" y="2145995"/>
            <a:ext cx="941273" cy="155917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32577" y="511005"/>
            <a:ext cx="2915670" cy="584776"/>
          </a:xfrm>
          <a:prstGeom prst="rect">
            <a:avLst/>
          </a:prstGeom>
          <a:noFill/>
        </p:spPr>
        <p:txBody>
          <a:bodyPr wrap="none" rtlCol="0">
            <a:spAutoFit/>
          </a:bodyPr>
          <a:lstStyle/>
          <a:p>
            <a:r>
              <a:rPr lang="en-US" sz="3200" b="1" dirty="0" smtClean="0">
                <a:latin typeface="Gotham Book"/>
                <a:cs typeface="Gotham Book"/>
              </a:rPr>
              <a:t>Parallel Steps</a:t>
            </a:r>
            <a:endParaRPr lang="en-US" sz="3200" b="1" dirty="0">
              <a:latin typeface="Gotham Book"/>
              <a:cs typeface="Gotham Book"/>
            </a:endParaRPr>
          </a:p>
        </p:txBody>
      </p:sp>
      <p:cxnSp>
        <p:nvCxnSpPr>
          <p:cNvPr id="7" name="Straight Arrow Connector 6"/>
          <p:cNvCxnSpPr>
            <a:stCxn id="51" idx="3"/>
            <a:endCxn id="66" idx="1"/>
          </p:cNvCxnSpPr>
          <p:nvPr/>
        </p:nvCxnSpPr>
        <p:spPr>
          <a:xfrm>
            <a:off x="2837639" y="3705165"/>
            <a:ext cx="941273" cy="1509737"/>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6" idx="3"/>
            <a:endCxn id="37" idx="1"/>
          </p:cNvCxnSpPr>
          <p:nvPr/>
        </p:nvCxnSpPr>
        <p:spPr>
          <a:xfrm flipV="1">
            <a:off x="5656327" y="3705165"/>
            <a:ext cx="941273" cy="1509737"/>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32333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Arrow Connector 25"/>
          <p:cNvCxnSpPr/>
          <p:nvPr/>
        </p:nvCxnSpPr>
        <p:spPr>
          <a:xfrm>
            <a:off x="3591170" y="3789413"/>
            <a:ext cx="0" cy="0"/>
          </a:xfrm>
          <a:prstGeom prst="straightConnector1">
            <a:avLst/>
          </a:prstGeom>
          <a:ln>
            <a:tailEnd type="arrow"/>
          </a:ln>
          <a:effectLst>
            <a:outerShdw blurRad="76200" dir="18900000" sy="23000" kx="-12000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grpSp>
        <p:nvGrpSpPr>
          <p:cNvPr id="3" name="Group 28"/>
          <p:cNvGrpSpPr/>
          <p:nvPr/>
        </p:nvGrpSpPr>
        <p:grpSpPr>
          <a:xfrm>
            <a:off x="6597600" y="1561764"/>
            <a:ext cx="1838530" cy="2118297"/>
            <a:chOff x="1016000" y="1946588"/>
            <a:chExt cx="2575170" cy="3426489"/>
          </a:xfrm>
        </p:grpSpPr>
        <p:sp>
          <p:nvSpPr>
            <p:cNvPr id="37" name="Rectangle 36"/>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grpSp>
          <p:nvGrpSpPr>
            <p:cNvPr id="4" name="Group 37"/>
            <p:cNvGrpSpPr/>
            <p:nvPr/>
          </p:nvGrpSpPr>
          <p:grpSpPr>
            <a:xfrm>
              <a:off x="1253713" y="2595291"/>
              <a:ext cx="2115555" cy="2544917"/>
              <a:chOff x="1243241" y="2595291"/>
              <a:chExt cx="2022358" cy="2544917"/>
            </a:xfrm>
            <a:effectLst>
              <a:outerShdw blurRad="50800" dist="38100" dir="2700000" algn="tl" rotWithShape="0">
                <a:prstClr val="black">
                  <a:alpha val="40000"/>
                </a:prstClr>
              </a:outerShdw>
            </a:effectLst>
          </p:grpSpPr>
          <p:sp>
            <p:nvSpPr>
              <p:cNvPr id="40" name="Rectangle 39"/>
              <p:cNvSpPr/>
              <p:nvPr/>
            </p:nvSpPr>
            <p:spPr>
              <a:xfrm>
                <a:off x="1243241" y="2595291"/>
                <a:ext cx="2022358" cy="848306"/>
              </a:xfrm>
              <a:prstGeom prst="rect">
                <a:avLst/>
              </a:prstGeom>
              <a:solidFill>
                <a:srgbClr val="2949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ItemReader</a:t>
                </a:r>
                <a:endParaRPr lang="en-US" sz="1400" dirty="0">
                  <a:latin typeface="Gotham Book"/>
                  <a:cs typeface="Gotham Book"/>
                </a:endParaRPr>
              </a:p>
            </p:txBody>
          </p:sp>
          <p:sp>
            <p:nvSpPr>
              <p:cNvPr id="41" name="Rectangle 40"/>
              <p:cNvSpPr/>
              <p:nvPr/>
            </p:nvSpPr>
            <p:spPr>
              <a:xfrm>
                <a:off x="1243241" y="4291902"/>
                <a:ext cx="2022358" cy="848306"/>
              </a:xfrm>
              <a:prstGeom prst="rect">
                <a:avLst/>
              </a:prstGeom>
              <a:solidFill>
                <a:srgbClr val="B925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ItemWriter</a:t>
                </a:r>
                <a:endParaRPr lang="en-US" sz="1400" dirty="0">
                  <a:latin typeface="Gotham Book"/>
                  <a:cs typeface="Gotham Book"/>
                </a:endParaRPr>
              </a:p>
            </p:txBody>
          </p:sp>
          <p:sp>
            <p:nvSpPr>
              <p:cNvPr id="42" name="Rectangle 41"/>
              <p:cNvSpPr/>
              <p:nvPr/>
            </p:nvSpPr>
            <p:spPr>
              <a:xfrm>
                <a:off x="1243241" y="3443596"/>
                <a:ext cx="2022358" cy="848306"/>
              </a:xfrm>
              <a:prstGeom prst="rect">
                <a:avLst/>
              </a:prstGeom>
              <a:solidFill>
                <a:srgbClr val="C798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ItemProcessor</a:t>
                </a:r>
                <a:endParaRPr lang="en-US" sz="1400" dirty="0">
                  <a:latin typeface="Gotham Book"/>
                  <a:cs typeface="Gotham Book"/>
                </a:endParaRPr>
              </a:p>
            </p:txBody>
          </p:sp>
        </p:grpSp>
        <p:sp>
          <p:nvSpPr>
            <p:cNvPr id="39" name="TextBox 38"/>
            <p:cNvSpPr txBox="1"/>
            <p:nvPr/>
          </p:nvSpPr>
          <p:spPr>
            <a:xfrm>
              <a:off x="1253712" y="2063022"/>
              <a:ext cx="1291470" cy="505023"/>
            </a:xfrm>
            <a:prstGeom prst="rect">
              <a:avLst/>
            </a:prstGeom>
            <a:noFill/>
          </p:spPr>
          <p:txBody>
            <a:bodyPr wrap="none" rtlCol="0">
              <a:spAutoFit/>
            </a:bodyPr>
            <a:lstStyle/>
            <a:p>
              <a:r>
                <a:rPr lang="en-US" sz="2000" dirty="0" smtClean="0">
                  <a:latin typeface="Gotham Book"/>
                  <a:cs typeface="Gotham Book"/>
                </a:rPr>
                <a:t>Step4</a:t>
              </a:r>
              <a:endParaRPr lang="en-US" sz="2000" dirty="0">
                <a:latin typeface="Gotham Book"/>
                <a:cs typeface="Gotham Book"/>
              </a:endParaRPr>
            </a:p>
          </p:txBody>
        </p:sp>
      </p:grpSp>
      <p:grpSp>
        <p:nvGrpSpPr>
          <p:cNvPr id="5" name="Group 64"/>
          <p:cNvGrpSpPr/>
          <p:nvPr/>
        </p:nvGrpSpPr>
        <p:grpSpPr>
          <a:xfrm>
            <a:off x="3794585" y="4380104"/>
            <a:ext cx="1838530" cy="2118297"/>
            <a:chOff x="1016000" y="1946588"/>
            <a:chExt cx="2575170" cy="3426489"/>
          </a:xfrm>
        </p:grpSpPr>
        <p:sp>
          <p:nvSpPr>
            <p:cNvPr id="66" name="Rectangle 65"/>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grpSp>
          <p:nvGrpSpPr>
            <p:cNvPr id="6" name="Group 66"/>
            <p:cNvGrpSpPr/>
            <p:nvPr/>
          </p:nvGrpSpPr>
          <p:grpSpPr>
            <a:xfrm>
              <a:off x="1253713" y="2595291"/>
              <a:ext cx="2115555" cy="2544917"/>
              <a:chOff x="1243241" y="2595291"/>
              <a:chExt cx="2022358" cy="2544917"/>
            </a:xfrm>
            <a:effectLst>
              <a:outerShdw blurRad="50800" dist="38100" dir="2700000" algn="tl" rotWithShape="0">
                <a:prstClr val="black">
                  <a:alpha val="40000"/>
                </a:prstClr>
              </a:outerShdw>
            </a:effectLst>
          </p:grpSpPr>
          <p:sp>
            <p:nvSpPr>
              <p:cNvPr id="69" name="Rectangle 68"/>
              <p:cNvSpPr/>
              <p:nvPr/>
            </p:nvSpPr>
            <p:spPr>
              <a:xfrm>
                <a:off x="1243241" y="2595291"/>
                <a:ext cx="2022358" cy="848306"/>
              </a:xfrm>
              <a:prstGeom prst="rect">
                <a:avLst/>
              </a:prstGeom>
              <a:solidFill>
                <a:srgbClr val="2949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ItemReader</a:t>
                </a:r>
                <a:endParaRPr lang="en-US" sz="1400" dirty="0">
                  <a:latin typeface="Gotham Book"/>
                  <a:cs typeface="Gotham Book"/>
                </a:endParaRPr>
              </a:p>
            </p:txBody>
          </p:sp>
          <p:sp>
            <p:nvSpPr>
              <p:cNvPr id="70" name="Rectangle 69"/>
              <p:cNvSpPr/>
              <p:nvPr/>
            </p:nvSpPr>
            <p:spPr>
              <a:xfrm>
                <a:off x="1243241" y="4291902"/>
                <a:ext cx="2022358" cy="848306"/>
              </a:xfrm>
              <a:prstGeom prst="rect">
                <a:avLst/>
              </a:prstGeom>
              <a:solidFill>
                <a:srgbClr val="B925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ItemWriter</a:t>
                </a:r>
                <a:endParaRPr lang="en-US" sz="1400" dirty="0">
                  <a:latin typeface="Gotham Book"/>
                  <a:cs typeface="Gotham Book"/>
                </a:endParaRPr>
              </a:p>
            </p:txBody>
          </p:sp>
          <p:sp>
            <p:nvSpPr>
              <p:cNvPr id="71" name="Rectangle 70"/>
              <p:cNvSpPr/>
              <p:nvPr/>
            </p:nvSpPr>
            <p:spPr>
              <a:xfrm>
                <a:off x="1243241" y="3443596"/>
                <a:ext cx="2022358" cy="848306"/>
              </a:xfrm>
              <a:prstGeom prst="rect">
                <a:avLst/>
              </a:prstGeom>
              <a:solidFill>
                <a:srgbClr val="C798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ItemProcessor</a:t>
                </a:r>
                <a:endParaRPr lang="en-US" sz="1400" dirty="0">
                  <a:latin typeface="Gotham Book"/>
                  <a:cs typeface="Gotham Book"/>
                </a:endParaRPr>
              </a:p>
            </p:txBody>
          </p:sp>
        </p:grpSp>
        <p:sp>
          <p:nvSpPr>
            <p:cNvPr id="68" name="TextBox 67"/>
            <p:cNvSpPr txBox="1"/>
            <p:nvPr/>
          </p:nvSpPr>
          <p:spPr>
            <a:xfrm>
              <a:off x="1253712" y="2063022"/>
              <a:ext cx="1531457" cy="647205"/>
            </a:xfrm>
            <a:prstGeom prst="rect">
              <a:avLst/>
            </a:prstGeom>
            <a:noFill/>
          </p:spPr>
          <p:txBody>
            <a:bodyPr wrap="none" rtlCol="0">
              <a:spAutoFit/>
            </a:bodyPr>
            <a:lstStyle/>
            <a:p>
              <a:r>
                <a:rPr lang="en-US" sz="2000" dirty="0" smtClean="0">
                  <a:latin typeface="Gotham Book"/>
                  <a:cs typeface="Gotham Book"/>
                </a:rPr>
                <a:t>Step2b</a:t>
              </a:r>
              <a:endParaRPr lang="en-US" sz="2000" dirty="0">
                <a:latin typeface="Gotham Book"/>
                <a:cs typeface="Gotham Book"/>
              </a:endParaRPr>
            </a:p>
          </p:txBody>
        </p:sp>
      </p:grpSp>
      <p:grpSp>
        <p:nvGrpSpPr>
          <p:cNvPr id="7" name="Group 42"/>
          <p:cNvGrpSpPr/>
          <p:nvPr/>
        </p:nvGrpSpPr>
        <p:grpSpPr>
          <a:xfrm>
            <a:off x="3778912" y="1561764"/>
            <a:ext cx="1838530" cy="2118297"/>
            <a:chOff x="1016000" y="1946588"/>
            <a:chExt cx="2575170" cy="3426489"/>
          </a:xfrm>
        </p:grpSpPr>
        <p:sp>
          <p:nvSpPr>
            <p:cNvPr id="44" name="Rectangle 43"/>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grpSp>
          <p:nvGrpSpPr>
            <p:cNvPr id="8" name="Group 44"/>
            <p:cNvGrpSpPr/>
            <p:nvPr/>
          </p:nvGrpSpPr>
          <p:grpSpPr>
            <a:xfrm>
              <a:off x="1253713" y="2595291"/>
              <a:ext cx="2115555" cy="2544917"/>
              <a:chOff x="1243241" y="2595291"/>
              <a:chExt cx="2022358" cy="2544917"/>
            </a:xfrm>
            <a:effectLst>
              <a:outerShdw blurRad="50800" dist="38100" dir="2700000" algn="tl" rotWithShape="0">
                <a:prstClr val="black">
                  <a:alpha val="40000"/>
                </a:prstClr>
              </a:outerShdw>
            </a:effectLst>
          </p:grpSpPr>
          <p:sp>
            <p:nvSpPr>
              <p:cNvPr id="47" name="Rectangle 46"/>
              <p:cNvSpPr/>
              <p:nvPr/>
            </p:nvSpPr>
            <p:spPr>
              <a:xfrm>
                <a:off x="1243241" y="2595291"/>
                <a:ext cx="2022358" cy="848306"/>
              </a:xfrm>
              <a:prstGeom prst="rect">
                <a:avLst/>
              </a:prstGeom>
              <a:solidFill>
                <a:srgbClr val="2949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ItemReader</a:t>
                </a:r>
                <a:endParaRPr lang="en-US" sz="1400" dirty="0">
                  <a:latin typeface="Gotham Book"/>
                  <a:cs typeface="Gotham Book"/>
                </a:endParaRPr>
              </a:p>
            </p:txBody>
          </p:sp>
          <p:sp>
            <p:nvSpPr>
              <p:cNvPr id="48" name="Rectangle 47"/>
              <p:cNvSpPr/>
              <p:nvPr/>
            </p:nvSpPr>
            <p:spPr>
              <a:xfrm>
                <a:off x="1243241" y="4291902"/>
                <a:ext cx="2022358" cy="848306"/>
              </a:xfrm>
              <a:prstGeom prst="rect">
                <a:avLst/>
              </a:prstGeom>
              <a:solidFill>
                <a:srgbClr val="B925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ItemWriter</a:t>
                </a:r>
                <a:endParaRPr lang="en-US" sz="1400" dirty="0">
                  <a:latin typeface="Gotham Book"/>
                  <a:cs typeface="Gotham Book"/>
                </a:endParaRPr>
              </a:p>
            </p:txBody>
          </p:sp>
        </p:grpSp>
        <p:sp>
          <p:nvSpPr>
            <p:cNvPr id="46" name="TextBox 45"/>
            <p:cNvSpPr txBox="1"/>
            <p:nvPr/>
          </p:nvSpPr>
          <p:spPr>
            <a:xfrm>
              <a:off x="1253713" y="2063022"/>
              <a:ext cx="928459" cy="400110"/>
            </a:xfrm>
            <a:prstGeom prst="rect">
              <a:avLst/>
            </a:prstGeom>
            <a:noFill/>
          </p:spPr>
          <p:txBody>
            <a:bodyPr wrap="none" rtlCol="0">
              <a:spAutoFit/>
            </a:bodyPr>
            <a:lstStyle/>
            <a:p>
              <a:r>
                <a:rPr lang="en-US" sz="2000" dirty="0" smtClean="0">
                  <a:latin typeface="Gotham Book"/>
                  <a:cs typeface="Gotham Book"/>
                </a:rPr>
                <a:t>Step2</a:t>
              </a:r>
              <a:endParaRPr lang="en-US" sz="2000" dirty="0">
                <a:latin typeface="Gotham Book"/>
                <a:cs typeface="Gotham Book"/>
              </a:endParaRPr>
            </a:p>
          </p:txBody>
        </p:sp>
      </p:grpSp>
      <p:grpSp>
        <p:nvGrpSpPr>
          <p:cNvPr id="9" name="Group 49"/>
          <p:cNvGrpSpPr/>
          <p:nvPr/>
        </p:nvGrpSpPr>
        <p:grpSpPr>
          <a:xfrm>
            <a:off x="960224" y="1561764"/>
            <a:ext cx="1838530" cy="2118297"/>
            <a:chOff x="1016000" y="1946588"/>
            <a:chExt cx="2575170" cy="3426489"/>
          </a:xfrm>
        </p:grpSpPr>
        <p:sp>
          <p:nvSpPr>
            <p:cNvPr id="51" name="Rectangle 50"/>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grpSp>
          <p:nvGrpSpPr>
            <p:cNvPr id="10" name="Group 51"/>
            <p:cNvGrpSpPr/>
            <p:nvPr/>
          </p:nvGrpSpPr>
          <p:grpSpPr>
            <a:xfrm>
              <a:off x="1253713" y="2595291"/>
              <a:ext cx="2115555" cy="2544917"/>
              <a:chOff x="1243241" y="2595291"/>
              <a:chExt cx="2022358" cy="2544917"/>
            </a:xfrm>
            <a:effectLst>
              <a:outerShdw blurRad="50800" dist="38100" dir="2700000" algn="tl" rotWithShape="0">
                <a:prstClr val="black">
                  <a:alpha val="40000"/>
                </a:prstClr>
              </a:outerShdw>
            </a:effectLst>
          </p:grpSpPr>
          <p:sp>
            <p:nvSpPr>
              <p:cNvPr id="54" name="Rectangle 53"/>
              <p:cNvSpPr/>
              <p:nvPr/>
            </p:nvSpPr>
            <p:spPr>
              <a:xfrm>
                <a:off x="1243241" y="2595291"/>
                <a:ext cx="2022358" cy="848306"/>
              </a:xfrm>
              <a:prstGeom prst="rect">
                <a:avLst/>
              </a:prstGeom>
              <a:solidFill>
                <a:srgbClr val="2949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ItemReader</a:t>
                </a:r>
                <a:endParaRPr lang="en-US" sz="1400" dirty="0">
                  <a:latin typeface="Gotham Book"/>
                  <a:cs typeface="Gotham Book"/>
                </a:endParaRPr>
              </a:p>
            </p:txBody>
          </p:sp>
          <p:sp>
            <p:nvSpPr>
              <p:cNvPr id="55" name="Rectangle 54"/>
              <p:cNvSpPr/>
              <p:nvPr/>
            </p:nvSpPr>
            <p:spPr>
              <a:xfrm>
                <a:off x="1243241" y="4291902"/>
                <a:ext cx="2022358" cy="848306"/>
              </a:xfrm>
              <a:prstGeom prst="rect">
                <a:avLst/>
              </a:prstGeom>
              <a:solidFill>
                <a:srgbClr val="B925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ItemWriter</a:t>
                </a:r>
                <a:endParaRPr lang="en-US" sz="1400" dirty="0">
                  <a:latin typeface="Gotham Book"/>
                  <a:cs typeface="Gotham Book"/>
                </a:endParaRPr>
              </a:p>
            </p:txBody>
          </p:sp>
          <p:sp>
            <p:nvSpPr>
              <p:cNvPr id="56" name="Rectangle 55"/>
              <p:cNvSpPr/>
              <p:nvPr/>
            </p:nvSpPr>
            <p:spPr>
              <a:xfrm>
                <a:off x="1243241" y="3443596"/>
                <a:ext cx="2022358" cy="848306"/>
              </a:xfrm>
              <a:prstGeom prst="rect">
                <a:avLst/>
              </a:prstGeom>
              <a:solidFill>
                <a:srgbClr val="C798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ItemProcessor</a:t>
                </a:r>
                <a:endParaRPr lang="en-US" sz="1400" dirty="0">
                  <a:latin typeface="Gotham Book"/>
                  <a:cs typeface="Gotham Book"/>
                </a:endParaRPr>
              </a:p>
            </p:txBody>
          </p:sp>
        </p:grpSp>
        <p:sp>
          <p:nvSpPr>
            <p:cNvPr id="53" name="TextBox 52"/>
            <p:cNvSpPr txBox="1"/>
            <p:nvPr/>
          </p:nvSpPr>
          <p:spPr>
            <a:xfrm>
              <a:off x="1253713" y="2063022"/>
              <a:ext cx="900951" cy="400110"/>
            </a:xfrm>
            <a:prstGeom prst="rect">
              <a:avLst/>
            </a:prstGeom>
            <a:noFill/>
          </p:spPr>
          <p:txBody>
            <a:bodyPr wrap="none" rtlCol="0">
              <a:spAutoFit/>
            </a:bodyPr>
            <a:lstStyle/>
            <a:p>
              <a:r>
                <a:rPr lang="en-US" sz="2000" dirty="0" smtClean="0">
                  <a:latin typeface="Gotham Book"/>
                  <a:cs typeface="Gotham Book"/>
                </a:rPr>
                <a:t>Step1</a:t>
              </a:r>
              <a:endParaRPr lang="en-US" sz="2000" dirty="0">
                <a:latin typeface="Gotham Book"/>
                <a:cs typeface="Gotham Book"/>
              </a:endParaRPr>
            </a:p>
          </p:txBody>
        </p:sp>
      </p:grpSp>
      <p:cxnSp>
        <p:nvCxnSpPr>
          <p:cNvPr id="24" name="Straight Arrow Connector 23"/>
          <p:cNvCxnSpPr>
            <a:endCxn id="51" idx="1"/>
          </p:cNvCxnSpPr>
          <p:nvPr/>
        </p:nvCxnSpPr>
        <p:spPr>
          <a:xfrm>
            <a:off x="401720" y="2620913"/>
            <a:ext cx="55850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51" idx="3"/>
            <a:endCxn id="44" idx="1"/>
          </p:cNvCxnSpPr>
          <p:nvPr/>
        </p:nvCxnSpPr>
        <p:spPr>
          <a:xfrm>
            <a:off x="2798754" y="2620913"/>
            <a:ext cx="9801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44" idx="3"/>
            <a:endCxn id="37" idx="1"/>
          </p:cNvCxnSpPr>
          <p:nvPr/>
        </p:nvCxnSpPr>
        <p:spPr>
          <a:xfrm>
            <a:off x="5617442" y="2620913"/>
            <a:ext cx="9801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32577" y="498047"/>
            <a:ext cx="3829150" cy="584776"/>
          </a:xfrm>
          <a:prstGeom prst="rect">
            <a:avLst/>
          </a:prstGeom>
          <a:noFill/>
        </p:spPr>
        <p:txBody>
          <a:bodyPr wrap="none" rtlCol="0">
            <a:spAutoFit/>
          </a:bodyPr>
          <a:lstStyle/>
          <a:p>
            <a:r>
              <a:rPr lang="en-US" sz="3200" b="1" dirty="0" smtClean="0">
                <a:latin typeface="Gotham Book"/>
                <a:cs typeface="Gotham Book"/>
              </a:rPr>
              <a:t>Remote Chunking</a:t>
            </a:r>
            <a:endParaRPr lang="en-US" sz="3200" b="1" dirty="0">
              <a:latin typeface="Gotham Book"/>
              <a:cs typeface="Gotham Book"/>
            </a:endParaRPr>
          </a:p>
        </p:txBody>
      </p:sp>
      <p:grpSp>
        <p:nvGrpSpPr>
          <p:cNvPr id="12" name="Group 56"/>
          <p:cNvGrpSpPr/>
          <p:nvPr/>
        </p:nvGrpSpPr>
        <p:grpSpPr>
          <a:xfrm>
            <a:off x="1585783" y="4380104"/>
            <a:ext cx="1838530" cy="2118297"/>
            <a:chOff x="1016000" y="1946588"/>
            <a:chExt cx="2575170" cy="3426489"/>
          </a:xfrm>
        </p:grpSpPr>
        <p:sp>
          <p:nvSpPr>
            <p:cNvPr id="59" name="Rectangle 58"/>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grpSp>
          <p:nvGrpSpPr>
            <p:cNvPr id="14" name="Group 59"/>
            <p:cNvGrpSpPr/>
            <p:nvPr/>
          </p:nvGrpSpPr>
          <p:grpSpPr>
            <a:xfrm>
              <a:off x="1253713" y="2595291"/>
              <a:ext cx="2115555" cy="2544917"/>
              <a:chOff x="1243241" y="2595291"/>
              <a:chExt cx="2022358" cy="2544917"/>
            </a:xfrm>
            <a:effectLst>
              <a:outerShdw blurRad="50800" dist="38100" dir="2700000" algn="tl" rotWithShape="0">
                <a:prstClr val="black">
                  <a:alpha val="40000"/>
                </a:prstClr>
              </a:outerShdw>
            </a:effectLst>
          </p:grpSpPr>
          <p:sp>
            <p:nvSpPr>
              <p:cNvPr id="62" name="Rectangle 61"/>
              <p:cNvSpPr/>
              <p:nvPr/>
            </p:nvSpPr>
            <p:spPr>
              <a:xfrm>
                <a:off x="1243241" y="2595291"/>
                <a:ext cx="2022358" cy="848306"/>
              </a:xfrm>
              <a:prstGeom prst="rect">
                <a:avLst/>
              </a:prstGeom>
              <a:solidFill>
                <a:srgbClr val="2949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ItemReader</a:t>
                </a:r>
                <a:endParaRPr lang="en-US" sz="1400" dirty="0">
                  <a:latin typeface="Gotham Book"/>
                  <a:cs typeface="Gotham Book"/>
                </a:endParaRPr>
              </a:p>
            </p:txBody>
          </p:sp>
          <p:sp>
            <p:nvSpPr>
              <p:cNvPr id="63" name="Rectangle 62"/>
              <p:cNvSpPr/>
              <p:nvPr/>
            </p:nvSpPr>
            <p:spPr>
              <a:xfrm>
                <a:off x="1243241" y="4291902"/>
                <a:ext cx="2022358" cy="848306"/>
              </a:xfrm>
              <a:prstGeom prst="rect">
                <a:avLst/>
              </a:prstGeom>
              <a:solidFill>
                <a:srgbClr val="B925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ItemWriter</a:t>
                </a:r>
                <a:endParaRPr lang="en-US" sz="1400" dirty="0">
                  <a:latin typeface="Gotham Book"/>
                  <a:cs typeface="Gotham Book"/>
                </a:endParaRPr>
              </a:p>
            </p:txBody>
          </p:sp>
          <p:sp>
            <p:nvSpPr>
              <p:cNvPr id="64" name="Rectangle 63"/>
              <p:cNvSpPr/>
              <p:nvPr/>
            </p:nvSpPr>
            <p:spPr>
              <a:xfrm>
                <a:off x="1243241" y="3443596"/>
                <a:ext cx="2022358" cy="848306"/>
              </a:xfrm>
              <a:prstGeom prst="rect">
                <a:avLst/>
              </a:prstGeom>
              <a:solidFill>
                <a:srgbClr val="C798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ItemProcessor</a:t>
                </a:r>
                <a:endParaRPr lang="en-US" sz="1400" dirty="0">
                  <a:latin typeface="Gotham Book"/>
                  <a:cs typeface="Gotham Book"/>
                </a:endParaRPr>
              </a:p>
            </p:txBody>
          </p:sp>
        </p:grpSp>
        <p:sp>
          <p:nvSpPr>
            <p:cNvPr id="61" name="TextBox 60"/>
            <p:cNvSpPr txBox="1"/>
            <p:nvPr/>
          </p:nvSpPr>
          <p:spPr>
            <a:xfrm>
              <a:off x="1253712" y="2063022"/>
              <a:ext cx="1500921" cy="647205"/>
            </a:xfrm>
            <a:prstGeom prst="rect">
              <a:avLst/>
            </a:prstGeom>
            <a:noFill/>
          </p:spPr>
          <p:txBody>
            <a:bodyPr wrap="none" rtlCol="0">
              <a:spAutoFit/>
            </a:bodyPr>
            <a:lstStyle/>
            <a:p>
              <a:r>
                <a:rPr lang="en-US" sz="2000" dirty="0" smtClean="0">
                  <a:latin typeface="Gotham Book"/>
                  <a:cs typeface="Gotham Book"/>
                </a:rPr>
                <a:t>Step2a</a:t>
              </a:r>
              <a:endParaRPr lang="en-US" sz="2000" dirty="0">
                <a:latin typeface="Gotham Book"/>
                <a:cs typeface="Gotham Book"/>
              </a:endParaRPr>
            </a:p>
          </p:txBody>
        </p:sp>
      </p:grpSp>
      <p:grpSp>
        <p:nvGrpSpPr>
          <p:cNvPr id="16" name="Group 71"/>
          <p:cNvGrpSpPr/>
          <p:nvPr/>
        </p:nvGrpSpPr>
        <p:grpSpPr>
          <a:xfrm>
            <a:off x="6003387" y="4380104"/>
            <a:ext cx="1838530" cy="2118297"/>
            <a:chOff x="1016000" y="1946588"/>
            <a:chExt cx="2575170" cy="3426489"/>
          </a:xfrm>
        </p:grpSpPr>
        <p:sp>
          <p:nvSpPr>
            <p:cNvPr id="73" name="Rectangle 72"/>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grpSp>
          <p:nvGrpSpPr>
            <p:cNvPr id="17" name="Group 73"/>
            <p:cNvGrpSpPr/>
            <p:nvPr/>
          </p:nvGrpSpPr>
          <p:grpSpPr>
            <a:xfrm>
              <a:off x="1253713" y="2595291"/>
              <a:ext cx="2115555" cy="2544917"/>
              <a:chOff x="1243241" y="2595291"/>
              <a:chExt cx="2022358" cy="2544917"/>
            </a:xfrm>
            <a:effectLst>
              <a:outerShdw blurRad="50800" dist="38100" dir="2700000" algn="tl" rotWithShape="0">
                <a:prstClr val="black">
                  <a:alpha val="40000"/>
                </a:prstClr>
              </a:outerShdw>
            </a:effectLst>
          </p:grpSpPr>
          <p:sp>
            <p:nvSpPr>
              <p:cNvPr id="76" name="Rectangle 75"/>
              <p:cNvSpPr/>
              <p:nvPr/>
            </p:nvSpPr>
            <p:spPr>
              <a:xfrm>
                <a:off x="1243241" y="2595291"/>
                <a:ext cx="2022358" cy="848306"/>
              </a:xfrm>
              <a:prstGeom prst="rect">
                <a:avLst/>
              </a:prstGeom>
              <a:solidFill>
                <a:srgbClr val="2949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ItemReader</a:t>
                </a:r>
                <a:endParaRPr lang="en-US" sz="1400" dirty="0">
                  <a:latin typeface="Gotham Book"/>
                  <a:cs typeface="Gotham Book"/>
                </a:endParaRPr>
              </a:p>
            </p:txBody>
          </p:sp>
          <p:sp>
            <p:nvSpPr>
              <p:cNvPr id="77" name="Rectangle 76"/>
              <p:cNvSpPr/>
              <p:nvPr/>
            </p:nvSpPr>
            <p:spPr>
              <a:xfrm>
                <a:off x="1243241" y="4291902"/>
                <a:ext cx="2022358" cy="848306"/>
              </a:xfrm>
              <a:prstGeom prst="rect">
                <a:avLst/>
              </a:prstGeom>
              <a:solidFill>
                <a:srgbClr val="B925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ItemWriter</a:t>
                </a:r>
                <a:endParaRPr lang="en-US" sz="1400" dirty="0">
                  <a:latin typeface="Gotham Book"/>
                  <a:cs typeface="Gotham Book"/>
                </a:endParaRPr>
              </a:p>
            </p:txBody>
          </p:sp>
          <p:sp>
            <p:nvSpPr>
              <p:cNvPr id="78" name="Rectangle 77"/>
              <p:cNvSpPr/>
              <p:nvPr/>
            </p:nvSpPr>
            <p:spPr>
              <a:xfrm>
                <a:off x="1243241" y="3443596"/>
                <a:ext cx="2022358" cy="848306"/>
              </a:xfrm>
              <a:prstGeom prst="rect">
                <a:avLst/>
              </a:prstGeom>
              <a:solidFill>
                <a:srgbClr val="C798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ItemProcessor</a:t>
                </a:r>
                <a:endParaRPr lang="en-US" sz="1400" dirty="0">
                  <a:latin typeface="Gotham Book"/>
                  <a:cs typeface="Gotham Book"/>
                </a:endParaRPr>
              </a:p>
            </p:txBody>
          </p:sp>
        </p:grpSp>
        <p:sp>
          <p:nvSpPr>
            <p:cNvPr id="75" name="TextBox 74"/>
            <p:cNvSpPr txBox="1"/>
            <p:nvPr/>
          </p:nvSpPr>
          <p:spPr>
            <a:xfrm>
              <a:off x="1253712" y="2063022"/>
              <a:ext cx="1498048" cy="647205"/>
            </a:xfrm>
            <a:prstGeom prst="rect">
              <a:avLst/>
            </a:prstGeom>
            <a:noFill/>
          </p:spPr>
          <p:txBody>
            <a:bodyPr wrap="none" rtlCol="0">
              <a:spAutoFit/>
            </a:bodyPr>
            <a:lstStyle/>
            <a:p>
              <a:r>
                <a:rPr lang="en-US" sz="2000" dirty="0" smtClean="0">
                  <a:latin typeface="Gotham Book"/>
                  <a:cs typeface="Gotham Book"/>
                </a:rPr>
                <a:t>Step2c</a:t>
              </a:r>
              <a:endParaRPr lang="en-US" sz="2000" dirty="0">
                <a:latin typeface="Gotham Book"/>
                <a:cs typeface="Gotham Book"/>
              </a:endParaRPr>
            </a:p>
          </p:txBody>
        </p:sp>
      </p:grpSp>
      <p:cxnSp>
        <p:nvCxnSpPr>
          <p:cNvPr id="11" name="Straight Arrow Connector 10"/>
          <p:cNvCxnSpPr>
            <a:stCxn id="44" idx="2"/>
            <a:endCxn id="59" idx="0"/>
          </p:cNvCxnSpPr>
          <p:nvPr/>
        </p:nvCxnSpPr>
        <p:spPr>
          <a:xfrm rot="5400000">
            <a:off x="3251592" y="2933518"/>
            <a:ext cx="700043" cy="2193129"/>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4" idx="2"/>
            <a:endCxn id="66" idx="0"/>
          </p:cNvCxnSpPr>
          <p:nvPr/>
        </p:nvCxnSpPr>
        <p:spPr>
          <a:xfrm>
            <a:off x="4698177" y="3680061"/>
            <a:ext cx="15673" cy="7000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4" idx="2"/>
            <a:endCxn id="73" idx="0"/>
          </p:cNvCxnSpPr>
          <p:nvPr/>
        </p:nvCxnSpPr>
        <p:spPr>
          <a:xfrm rot="16200000" flipH="1">
            <a:off x="5460393" y="2917844"/>
            <a:ext cx="700043" cy="2224475"/>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950718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Arrow Connector 25"/>
          <p:cNvCxnSpPr/>
          <p:nvPr/>
        </p:nvCxnSpPr>
        <p:spPr>
          <a:xfrm>
            <a:off x="3591170" y="3789413"/>
            <a:ext cx="0" cy="0"/>
          </a:xfrm>
          <a:prstGeom prst="straightConnector1">
            <a:avLst/>
          </a:prstGeom>
          <a:ln>
            <a:tailEnd type="arrow"/>
          </a:ln>
          <a:effectLst>
            <a:outerShdw blurRad="76200" dir="18900000" sy="23000" kx="-12000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grpSp>
        <p:nvGrpSpPr>
          <p:cNvPr id="3" name="Group 28"/>
          <p:cNvGrpSpPr/>
          <p:nvPr/>
        </p:nvGrpSpPr>
        <p:grpSpPr>
          <a:xfrm>
            <a:off x="6597600" y="1561764"/>
            <a:ext cx="1838530" cy="2118297"/>
            <a:chOff x="1016000" y="1946588"/>
            <a:chExt cx="2575170" cy="3426489"/>
          </a:xfrm>
        </p:grpSpPr>
        <p:sp>
          <p:nvSpPr>
            <p:cNvPr id="37" name="Rectangle 36"/>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grpSp>
          <p:nvGrpSpPr>
            <p:cNvPr id="4" name="Group 37"/>
            <p:cNvGrpSpPr/>
            <p:nvPr/>
          </p:nvGrpSpPr>
          <p:grpSpPr>
            <a:xfrm>
              <a:off x="1253713" y="2595291"/>
              <a:ext cx="2115555" cy="2544917"/>
              <a:chOff x="1243241" y="2595291"/>
              <a:chExt cx="2022358" cy="2544917"/>
            </a:xfrm>
            <a:effectLst>
              <a:outerShdw blurRad="50800" dist="38100" dir="2700000" algn="tl" rotWithShape="0">
                <a:prstClr val="black">
                  <a:alpha val="40000"/>
                </a:prstClr>
              </a:outerShdw>
            </a:effectLst>
          </p:grpSpPr>
          <p:sp>
            <p:nvSpPr>
              <p:cNvPr id="40" name="Rectangle 39"/>
              <p:cNvSpPr/>
              <p:nvPr/>
            </p:nvSpPr>
            <p:spPr>
              <a:xfrm>
                <a:off x="1243241" y="2595291"/>
                <a:ext cx="2022358" cy="848306"/>
              </a:xfrm>
              <a:prstGeom prst="rect">
                <a:avLst/>
              </a:prstGeom>
              <a:solidFill>
                <a:srgbClr val="2949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ItemReader</a:t>
                </a:r>
                <a:endParaRPr lang="en-US" sz="1400" dirty="0">
                  <a:latin typeface="Gotham Book"/>
                  <a:cs typeface="Gotham Book"/>
                </a:endParaRPr>
              </a:p>
            </p:txBody>
          </p:sp>
          <p:sp>
            <p:nvSpPr>
              <p:cNvPr id="41" name="Rectangle 40"/>
              <p:cNvSpPr/>
              <p:nvPr/>
            </p:nvSpPr>
            <p:spPr>
              <a:xfrm>
                <a:off x="1243241" y="4291902"/>
                <a:ext cx="2022358" cy="848306"/>
              </a:xfrm>
              <a:prstGeom prst="rect">
                <a:avLst/>
              </a:prstGeom>
              <a:solidFill>
                <a:srgbClr val="B925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ItemWriter</a:t>
                </a:r>
                <a:endParaRPr lang="en-US" sz="1400" dirty="0">
                  <a:latin typeface="Gotham Book"/>
                  <a:cs typeface="Gotham Book"/>
                </a:endParaRPr>
              </a:p>
            </p:txBody>
          </p:sp>
          <p:sp>
            <p:nvSpPr>
              <p:cNvPr id="42" name="Rectangle 41"/>
              <p:cNvSpPr/>
              <p:nvPr/>
            </p:nvSpPr>
            <p:spPr>
              <a:xfrm>
                <a:off x="1243241" y="3443596"/>
                <a:ext cx="2022358" cy="848306"/>
              </a:xfrm>
              <a:prstGeom prst="rect">
                <a:avLst/>
              </a:prstGeom>
              <a:solidFill>
                <a:srgbClr val="C798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ItemProcessor</a:t>
                </a:r>
                <a:endParaRPr lang="en-US" sz="1400" dirty="0">
                  <a:latin typeface="Gotham Book"/>
                  <a:cs typeface="Gotham Book"/>
                </a:endParaRPr>
              </a:p>
            </p:txBody>
          </p:sp>
        </p:grpSp>
        <p:sp>
          <p:nvSpPr>
            <p:cNvPr id="39" name="TextBox 38"/>
            <p:cNvSpPr txBox="1"/>
            <p:nvPr/>
          </p:nvSpPr>
          <p:spPr>
            <a:xfrm>
              <a:off x="1253712" y="2063022"/>
              <a:ext cx="1297949" cy="647205"/>
            </a:xfrm>
            <a:prstGeom prst="rect">
              <a:avLst/>
            </a:prstGeom>
            <a:noFill/>
          </p:spPr>
          <p:txBody>
            <a:bodyPr wrap="none" rtlCol="0">
              <a:spAutoFit/>
            </a:bodyPr>
            <a:lstStyle/>
            <a:p>
              <a:r>
                <a:rPr lang="en-US" sz="2000" dirty="0" smtClean="0">
                  <a:latin typeface="Gotham Book"/>
                  <a:cs typeface="Gotham Book"/>
                </a:rPr>
                <a:t>Step3</a:t>
              </a:r>
              <a:endParaRPr lang="en-US" sz="2000" dirty="0">
                <a:latin typeface="Gotham Book"/>
                <a:cs typeface="Gotham Book"/>
              </a:endParaRPr>
            </a:p>
          </p:txBody>
        </p:sp>
      </p:grpSp>
      <p:grpSp>
        <p:nvGrpSpPr>
          <p:cNvPr id="5" name="Group 64"/>
          <p:cNvGrpSpPr/>
          <p:nvPr/>
        </p:nvGrpSpPr>
        <p:grpSpPr>
          <a:xfrm>
            <a:off x="3794585" y="4380104"/>
            <a:ext cx="1838530" cy="2118297"/>
            <a:chOff x="1016000" y="1946588"/>
            <a:chExt cx="2575170" cy="3426489"/>
          </a:xfrm>
        </p:grpSpPr>
        <p:sp>
          <p:nvSpPr>
            <p:cNvPr id="66" name="Rectangle 65"/>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grpSp>
          <p:nvGrpSpPr>
            <p:cNvPr id="6" name="Group 66"/>
            <p:cNvGrpSpPr/>
            <p:nvPr/>
          </p:nvGrpSpPr>
          <p:grpSpPr>
            <a:xfrm>
              <a:off x="1253713" y="2595291"/>
              <a:ext cx="2115555" cy="2544917"/>
              <a:chOff x="1243241" y="2595291"/>
              <a:chExt cx="2022358" cy="2544917"/>
            </a:xfrm>
            <a:effectLst>
              <a:outerShdw blurRad="50800" dist="38100" dir="2700000" algn="tl" rotWithShape="0">
                <a:prstClr val="black">
                  <a:alpha val="40000"/>
                </a:prstClr>
              </a:outerShdw>
            </a:effectLst>
          </p:grpSpPr>
          <p:sp>
            <p:nvSpPr>
              <p:cNvPr id="69" name="Rectangle 68"/>
              <p:cNvSpPr/>
              <p:nvPr/>
            </p:nvSpPr>
            <p:spPr>
              <a:xfrm>
                <a:off x="1243241" y="2595291"/>
                <a:ext cx="2022358" cy="848306"/>
              </a:xfrm>
              <a:prstGeom prst="rect">
                <a:avLst/>
              </a:prstGeom>
              <a:solidFill>
                <a:srgbClr val="2949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ItemReader</a:t>
                </a:r>
                <a:endParaRPr lang="en-US" sz="1400" dirty="0">
                  <a:latin typeface="Gotham Book"/>
                  <a:cs typeface="Gotham Book"/>
                </a:endParaRPr>
              </a:p>
            </p:txBody>
          </p:sp>
          <p:sp>
            <p:nvSpPr>
              <p:cNvPr id="70" name="Rectangle 69"/>
              <p:cNvSpPr/>
              <p:nvPr/>
            </p:nvSpPr>
            <p:spPr>
              <a:xfrm>
                <a:off x="1243241" y="4291902"/>
                <a:ext cx="2022358" cy="848306"/>
              </a:xfrm>
              <a:prstGeom prst="rect">
                <a:avLst/>
              </a:prstGeom>
              <a:solidFill>
                <a:srgbClr val="B925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ItemWriter</a:t>
                </a:r>
                <a:endParaRPr lang="en-US" sz="1400" dirty="0">
                  <a:latin typeface="Gotham Book"/>
                  <a:cs typeface="Gotham Book"/>
                </a:endParaRPr>
              </a:p>
            </p:txBody>
          </p:sp>
          <p:sp>
            <p:nvSpPr>
              <p:cNvPr id="71" name="Rectangle 70"/>
              <p:cNvSpPr/>
              <p:nvPr/>
            </p:nvSpPr>
            <p:spPr>
              <a:xfrm>
                <a:off x="1243241" y="3443596"/>
                <a:ext cx="2022358" cy="848306"/>
              </a:xfrm>
              <a:prstGeom prst="rect">
                <a:avLst/>
              </a:prstGeom>
              <a:solidFill>
                <a:srgbClr val="C798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ItemProcessor</a:t>
                </a:r>
                <a:endParaRPr lang="en-US" sz="1400" dirty="0">
                  <a:latin typeface="Gotham Book"/>
                  <a:cs typeface="Gotham Book"/>
                </a:endParaRPr>
              </a:p>
            </p:txBody>
          </p:sp>
        </p:grpSp>
        <p:sp>
          <p:nvSpPr>
            <p:cNvPr id="68" name="TextBox 67"/>
            <p:cNvSpPr txBox="1"/>
            <p:nvPr/>
          </p:nvSpPr>
          <p:spPr>
            <a:xfrm>
              <a:off x="1253712" y="2063022"/>
              <a:ext cx="1519601" cy="647205"/>
            </a:xfrm>
            <a:prstGeom prst="rect">
              <a:avLst/>
            </a:prstGeom>
            <a:noFill/>
          </p:spPr>
          <p:txBody>
            <a:bodyPr wrap="none" rtlCol="0">
              <a:spAutoFit/>
            </a:bodyPr>
            <a:lstStyle/>
            <a:p>
              <a:r>
                <a:rPr lang="en-US" sz="2000" dirty="0" smtClean="0">
                  <a:latin typeface="Gotham Book"/>
                  <a:cs typeface="Gotham Book"/>
                </a:rPr>
                <a:t>Slave 2</a:t>
              </a:r>
              <a:endParaRPr lang="en-US" sz="2000" dirty="0">
                <a:latin typeface="Gotham Book"/>
                <a:cs typeface="Gotham Book"/>
              </a:endParaRPr>
            </a:p>
          </p:txBody>
        </p:sp>
      </p:grpSp>
      <p:grpSp>
        <p:nvGrpSpPr>
          <p:cNvPr id="7" name="Group 42"/>
          <p:cNvGrpSpPr/>
          <p:nvPr/>
        </p:nvGrpSpPr>
        <p:grpSpPr>
          <a:xfrm>
            <a:off x="3778912" y="1561764"/>
            <a:ext cx="1838530" cy="2118297"/>
            <a:chOff x="1016000" y="1946588"/>
            <a:chExt cx="2575170" cy="3426489"/>
          </a:xfrm>
        </p:grpSpPr>
        <p:sp>
          <p:nvSpPr>
            <p:cNvPr id="44" name="Rectangle 43"/>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sp>
          <p:nvSpPr>
            <p:cNvPr id="46" name="TextBox 45"/>
            <p:cNvSpPr txBox="1"/>
            <p:nvPr/>
          </p:nvSpPr>
          <p:spPr>
            <a:xfrm>
              <a:off x="1253713" y="2063022"/>
              <a:ext cx="1451704" cy="647205"/>
            </a:xfrm>
            <a:prstGeom prst="rect">
              <a:avLst/>
            </a:prstGeom>
            <a:noFill/>
          </p:spPr>
          <p:txBody>
            <a:bodyPr wrap="none" rtlCol="0">
              <a:spAutoFit/>
            </a:bodyPr>
            <a:lstStyle/>
            <a:p>
              <a:r>
                <a:rPr lang="en-US" sz="2000" dirty="0" smtClean="0">
                  <a:latin typeface="Gotham Book"/>
                  <a:cs typeface="Gotham Book"/>
                </a:rPr>
                <a:t>Master</a:t>
              </a:r>
              <a:endParaRPr lang="en-US" sz="2000" dirty="0">
                <a:latin typeface="Gotham Book"/>
                <a:cs typeface="Gotham Book"/>
              </a:endParaRPr>
            </a:p>
          </p:txBody>
        </p:sp>
      </p:grpSp>
      <p:grpSp>
        <p:nvGrpSpPr>
          <p:cNvPr id="8" name="Group 49"/>
          <p:cNvGrpSpPr/>
          <p:nvPr/>
        </p:nvGrpSpPr>
        <p:grpSpPr>
          <a:xfrm>
            <a:off x="960224" y="1561764"/>
            <a:ext cx="1838530" cy="2118297"/>
            <a:chOff x="1016000" y="1946588"/>
            <a:chExt cx="2575170" cy="3426489"/>
          </a:xfrm>
        </p:grpSpPr>
        <p:sp>
          <p:nvSpPr>
            <p:cNvPr id="51" name="Rectangle 50"/>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grpSp>
          <p:nvGrpSpPr>
            <p:cNvPr id="9" name="Group 51"/>
            <p:cNvGrpSpPr/>
            <p:nvPr/>
          </p:nvGrpSpPr>
          <p:grpSpPr>
            <a:xfrm>
              <a:off x="1253713" y="2595291"/>
              <a:ext cx="2115555" cy="2544917"/>
              <a:chOff x="1243241" y="2595291"/>
              <a:chExt cx="2022358" cy="2544917"/>
            </a:xfrm>
            <a:effectLst>
              <a:outerShdw blurRad="50800" dist="38100" dir="2700000" algn="tl" rotWithShape="0">
                <a:prstClr val="black">
                  <a:alpha val="40000"/>
                </a:prstClr>
              </a:outerShdw>
            </a:effectLst>
          </p:grpSpPr>
          <p:sp>
            <p:nvSpPr>
              <p:cNvPr id="54" name="Rectangle 53"/>
              <p:cNvSpPr/>
              <p:nvPr/>
            </p:nvSpPr>
            <p:spPr>
              <a:xfrm>
                <a:off x="1243241" y="2595291"/>
                <a:ext cx="2022358" cy="848306"/>
              </a:xfrm>
              <a:prstGeom prst="rect">
                <a:avLst/>
              </a:prstGeom>
              <a:solidFill>
                <a:srgbClr val="2949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ItemReader</a:t>
                </a:r>
                <a:endParaRPr lang="en-US" sz="1400" dirty="0">
                  <a:latin typeface="Gotham Book"/>
                  <a:cs typeface="Gotham Book"/>
                </a:endParaRPr>
              </a:p>
            </p:txBody>
          </p:sp>
          <p:sp>
            <p:nvSpPr>
              <p:cNvPr id="55" name="Rectangle 54"/>
              <p:cNvSpPr/>
              <p:nvPr/>
            </p:nvSpPr>
            <p:spPr>
              <a:xfrm>
                <a:off x="1243241" y="4291902"/>
                <a:ext cx="2022358" cy="848306"/>
              </a:xfrm>
              <a:prstGeom prst="rect">
                <a:avLst/>
              </a:prstGeom>
              <a:solidFill>
                <a:srgbClr val="B925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ItemWriter</a:t>
                </a:r>
                <a:endParaRPr lang="en-US" sz="1400" dirty="0">
                  <a:latin typeface="Gotham Book"/>
                  <a:cs typeface="Gotham Book"/>
                </a:endParaRPr>
              </a:p>
            </p:txBody>
          </p:sp>
          <p:sp>
            <p:nvSpPr>
              <p:cNvPr id="56" name="Rectangle 55"/>
              <p:cNvSpPr/>
              <p:nvPr/>
            </p:nvSpPr>
            <p:spPr>
              <a:xfrm>
                <a:off x="1243241" y="3443596"/>
                <a:ext cx="2022358" cy="848306"/>
              </a:xfrm>
              <a:prstGeom prst="rect">
                <a:avLst/>
              </a:prstGeom>
              <a:solidFill>
                <a:srgbClr val="C798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ItemProcessor</a:t>
                </a:r>
                <a:endParaRPr lang="en-US" sz="1400" dirty="0">
                  <a:latin typeface="Gotham Book"/>
                  <a:cs typeface="Gotham Book"/>
                </a:endParaRPr>
              </a:p>
            </p:txBody>
          </p:sp>
        </p:grpSp>
        <p:sp>
          <p:nvSpPr>
            <p:cNvPr id="53" name="TextBox 52"/>
            <p:cNvSpPr txBox="1"/>
            <p:nvPr/>
          </p:nvSpPr>
          <p:spPr>
            <a:xfrm>
              <a:off x="1253713" y="2063022"/>
              <a:ext cx="900951" cy="400110"/>
            </a:xfrm>
            <a:prstGeom prst="rect">
              <a:avLst/>
            </a:prstGeom>
            <a:noFill/>
          </p:spPr>
          <p:txBody>
            <a:bodyPr wrap="none" rtlCol="0">
              <a:spAutoFit/>
            </a:bodyPr>
            <a:lstStyle/>
            <a:p>
              <a:r>
                <a:rPr lang="en-US" sz="2000" dirty="0" smtClean="0">
                  <a:latin typeface="Gotham Book"/>
                  <a:cs typeface="Gotham Book"/>
                </a:rPr>
                <a:t>Step1</a:t>
              </a:r>
              <a:endParaRPr lang="en-US" sz="2000" dirty="0">
                <a:latin typeface="Gotham Book"/>
                <a:cs typeface="Gotham Book"/>
              </a:endParaRPr>
            </a:p>
          </p:txBody>
        </p:sp>
      </p:grpSp>
      <p:cxnSp>
        <p:nvCxnSpPr>
          <p:cNvPr id="24" name="Straight Arrow Connector 23"/>
          <p:cNvCxnSpPr>
            <a:endCxn id="51" idx="1"/>
          </p:cNvCxnSpPr>
          <p:nvPr/>
        </p:nvCxnSpPr>
        <p:spPr>
          <a:xfrm>
            <a:off x="401720" y="2620913"/>
            <a:ext cx="55850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51" idx="3"/>
            <a:endCxn id="44" idx="1"/>
          </p:cNvCxnSpPr>
          <p:nvPr/>
        </p:nvCxnSpPr>
        <p:spPr>
          <a:xfrm>
            <a:off x="2798754" y="2620913"/>
            <a:ext cx="9801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44" idx="3"/>
            <a:endCxn id="37" idx="1"/>
          </p:cNvCxnSpPr>
          <p:nvPr/>
        </p:nvCxnSpPr>
        <p:spPr>
          <a:xfrm>
            <a:off x="5617442" y="2620913"/>
            <a:ext cx="9801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32577" y="498047"/>
            <a:ext cx="4273580" cy="584776"/>
          </a:xfrm>
          <a:prstGeom prst="rect">
            <a:avLst/>
          </a:prstGeom>
          <a:noFill/>
        </p:spPr>
        <p:txBody>
          <a:bodyPr wrap="none" rtlCol="0">
            <a:spAutoFit/>
          </a:bodyPr>
          <a:lstStyle/>
          <a:p>
            <a:r>
              <a:rPr lang="en-US" sz="3200" b="1" dirty="0" smtClean="0">
                <a:latin typeface="Gotham Book"/>
                <a:cs typeface="Gotham Book"/>
              </a:rPr>
              <a:t>Remote Partitioning</a:t>
            </a:r>
            <a:endParaRPr lang="en-US" sz="3200" b="1" dirty="0">
              <a:latin typeface="Gotham Book"/>
              <a:cs typeface="Gotham Book"/>
            </a:endParaRPr>
          </a:p>
        </p:txBody>
      </p:sp>
      <p:grpSp>
        <p:nvGrpSpPr>
          <p:cNvPr id="10" name="Group 56"/>
          <p:cNvGrpSpPr/>
          <p:nvPr/>
        </p:nvGrpSpPr>
        <p:grpSpPr>
          <a:xfrm>
            <a:off x="1585783" y="4380104"/>
            <a:ext cx="1838530" cy="2118297"/>
            <a:chOff x="1016000" y="1946588"/>
            <a:chExt cx="2575170" cy="3426489"/>
          </a:xfrm>
        </p:grpSpPr>
        <p:sp>
          <p:nvSpPr>
            <p:cNvPr id="59" name="Rectangle 58"/>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grpSp>
          <p:nvGrpSpPr>
            <p:cNvPr id="12" name="Group 59"/>
            <p:cNvGrpSpPr/>
            <p:nvPr/>
          </p:nvGrpSpPr>
          <p:grpSpPr>
            <a:xfrm>
              <a:off x="1253713" y="2595291"/>
              <a:ext cx="2115555" cy="2544917"/>
              <a:chOff x="1243241" y="2595291"/>
              <a:chExt cx="2022358" cy="2544917"/>
            </a:xfrm>
            <a:effectLst>
              <a:outerShdw blurRad="50800" dist="38100" dir="2700000" algn="tl" rotWithShape="0">
                <a:prstClr val="black">
                  <a:alpha val="40000"/>
                </a:prstClr>
              </a:outerShdw>
            </a:effectLst>
          </p:grpSpPr>
          <p:sp>
            <p:nvSpPr>
              <p:cNvPr id="62" name="Rectangle 61"/>
              <p:cNvSpPr/>
              <p:nvPr/>
            </p:nvSpPr>
            <p:spPr>
              <a:xfrm>
                <a:off x="1243241" y="2595291"/>
                <a:ext cx="2022358" cy="848306"/>
              </a:xfrm>
              <a:prstGeom prst="rect">
                <a:avLst/>
              </a:prstGeom>
              <a:solidFill>
                <a:srgbClr val="2949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ItemReader</a:t>
                </a:r>
                <a:endParaRPr lang="en-US" sz="1400" dirty="0">
                  <a:latin typeface="Gotham Book"/>
                  <a:cs typeface="Gotham Book"/>
                </a:endParaRPr>
              </a:p>
            </p:txBody>
          </p:sp>
          <p:sp>
            <p:nvSpPr>
              <p:cNvPr id="63" name="Rectangle 62"/>
              <p:cNvSpPr/>
              <p:nvPr/>
            </p:nvSpPr>
            <p:spPr>
              <a:xfrm>
                <a:off x="1243241" y="4291902"/>
                <a:ext cx="2022358" cy="848306"/>
              </a:xfrm>
              <a:prstGeom prst="rect">
                <a:avLst/>
              </a:prstGeom>
              <a:solidFill>
                <a:srgbClr val="B925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ItemWriter</a:t>
                </a:r>
                <a:endParaRPr lang="en-US" sz="1400" dirty="0">
                  <a:latin typeface="Gotham Book"/>
                  <a:cs typeface="Gotham Book"/>
                </a:endParaRPr>
              </a:p>
            </p:txBody>
          </p:sp>
          <p:sp>
            <p:nvSpPr>
              <p:cNvPr id="64" name="Rectangle 63"/>
              <p:cNvSpPr/>
              <p:nvPr/>
            </p:nvSpPr>
            <p:spPr>
              <a:xfrm>
                <a:off x="1243241" y="3443596"/>
                <a:ext cx="2022358" cy="848306"/>
              </a:xfrm>
              <a:prstGeom prst="rect">
                <a:avLst/>
              </a:prstGeom>
              <a:solidFill>
                <a:srgbClr val="C798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ItemProcessor</a:t>
                </a:r>
                <a:endParaRPr lang="en-US" sz="1400" dirty="0">
                  <a:latin typeface="Gotham Book"/>
                  <a:cs typeface="Gotham Book"/>
                </a:endParaRPr>
              </a:p>
            </p:txBody>
          </p:sp>
        </p:grpSp>
        <p:sp>
          <p:nvSpPr>
            <p:cNvPr id="61" name="TextBox 60"/>
            <p:cNvSpPr txBox="1"/>
            <p:nvPr/>
          </p:nvSpPr>
          <p:spPr>
            <a:xfrm>
              <a:off x="1253712" y="2063022"/>
              <a:ext cx="1433023" cy="647205"/>
            </a:xfrm>
            <a:prstGeom prst="rect">
              <a:avLst/>
            </a:prstGeom>
            <a:noFill/>
          </p:spPr>
          <p:txBody>
            <a:bodyPr wrap="none" rtlCol="0">
              <a:spAutoFit/>
            </a:bodyPr>
            <a:lstStyle/>
            <a:p>
              <a:r>
                <a:rPr lang="en-US" sz="2000" dirty="0" smtClean="0">
                  <a:latin typeface="Gotham Book"/>
                  <a:cs typeface="Gotham Book"/>
                </a:rPr>
                <a:t>Slave 1</a:t>
              </a:r>
              <a:endParaRPr lang="en-US" sz="2000" dirty="0">
                <a:latin typeface="Gotham Book"/>
                <a:cs typeface="Gotham Book"/>
              </a:endParaRPr>
            </a:p>
          </p:txBody>
        </p:sp>
      </p:grpSp>
      <p:grpSp>
        <p:nvGrpSpPr>
          <p:cNvPr id="14" name="Group 71"/>
          <p:cNvGrpSpPr/>
          <p:nvPr/>
        </p:nvGrpSpPr>
        <p:grpSpPr>
          <a:xfrm>
            <a:off x="6003387" y="4380104"/>
            <a:ext cx="1838530" cy="2118297"/>
            <a:chOff x="1016000" y="1946588"/>
            <a:chExt cx="2575170" cy="3426489"/>
          </a:xfrm>
        </p:grpSpPr>
        <p:sp>
          <p:nvSpPr>
            <p:cNvPr id="73" name="Rectangle 72"/>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grpSp>
          <p:nvGrpSpPr>
            <p:cNvPr id="16" name="Group 73"/>
            <p:cNvGrpSpPr/>
            <p:nvPr/>
          </p:nvGrpSpPr>
          <p:grpSpPr>
            <a:xfrm>
              <a:off x="1253713" y="2595291"/>
              <a:ext cx="2115555" cy="2544917"/>
              <a:chOff x="1243241" y="2595291"/>
              <a:chExt cx="2022358" cy="2544917"/>
            </a:xfrm>
            <a:effectLst>
              <a:outerShdw blurRad="50800" dist="38100" dir="2700000" algn="tl" rotWithShape="0">
                <a:prstClr val="black">
                  <a:alpha val="40000"/>
                </a:prstClr>
              </a:outerShdw>
            </a:effectLst>
          </p:grpSpPr>
          <p:sp>
            <p:nvSpPr>
              <p:cNvPr id="76" name="Rectangle 75"/>
              <p:cNvSpPr/>
              <p:nvPr/>
            </p:nvSpPr>
            <p:spPr>
              <a:xfrm>
                <a:off x="1243241" y="2595291"/>
                <a:ext cx="2022358" cy="848306"/>
              </a:xfrm>
              <a:prstGeom prst="rect">
                <a:avLst/>
              </a:prstGeom>
              <a:solidFill>
                <a:srgbClr val="2949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ItemReader</a:t>
                </a:r>
                <a:endParaRPr lang="en-US" sz="1400" dirty="0">
                  <a:latin typeface="Gotham Book"/>
                  <a:cs typeface="Gotham Book"/>
                </a:endParaRPr>
              </a:p>
            </p:txBody>
          </p:sp>
          <p:sp>
            <p:nvSpPr>
              <p:cNvPr id="77" name="Rectangle 76"/>
              <p:cNvSpPr/>
              <p:nvPr/>
            </p:nvSpPr>
            <p:spPr>
              <a:xfrm>
                <a:off x="1243241" y="4291902"/>
                <a:ext cx="2022358" cy="848306"/>
              </a:xfrm>
              <a:prstGeom prst="rect">
                <a:avLst/>
              </a:prstGeom>
              <a:solidFill>
                <a:srgbClr val="B925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ItemWriter</a:t>
                </a:r>
                <a:endParaRPr lang="en-US" sz="1400" dirty="0">
                  <a:latin typeface="Gotham Book"/>
                  <a:cs typeface="Gotham Book"/>
                </a:endParaRPr>
              </a:p>
            </p:txBody>
          </p:sp>
          <p:sp>
            <p:nvSpPr>
              <p:cNvPr id="78" name="Rectangle 77"/>
              <p:cNvSpPr/>
              <p:nvPr/>
            </p:nvSpPr>
            <p:spPr>
              <a:xfrm>
                <a:off x="1243241" y="3443596"/>
                <a:ext cx="2022358" cy="848306"/>
              </a:xfrm>
              <a:prstGeom prst="rect">
                <a:avLst/>
              </a:prstGeom>
              <a:solidFill>
                <a:srgbClr val="C798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ItemProcessor</a:t>
                </a:r>
                <a:endParaRPr lang="en-US" sz="1400" dirty="0">
                  <a:latin typeface="Gotham Book"/>
                  <a:cs typeface="Gotham Book"/>
                </a:endParaRPr>
              </a:p>
            </p:txBody>
          </p:sp>
        </p:grpSp>
        <p:sp>
          <p:nvSpPr>
            <p:cNvPr id="75" name="TextBox 74"/>
            <p:cNvSpPr txBox="1"/>
            <p:nvPr/>
          </p:nvSpPr>
          <p:spPr>
            <a:xfrm>
              <a:off x="1253712" y="2063022"/>
              <a:ext cx="1524631" cy="647205"/>
            </a:xfrm>
            <a:prstGeom prst="rect">
              <a:avLst/>
            </a:prstGeom>
            <a:noFill/>
          </p:spPr>
          <p:txBody>
            <a:bodyPr wrap="none" rtlCol="0">
              <a:spAutoFit/>
            </a:bodyPr>
            <a:lstStyle/>
            <a:p>
              <a:r>
                <a:rPr lang="en-US" sz="2000" dirty="0" smtClean="0">
                  <a:latin typeface="Gotham Book"/>
                  <a:cs typeface="Gotham Book"/>
                </a:rPr>
                <a:t>Slave 3</a:t>
              </a:r>
              <a:endParaRPr lang="en-US" sz="2000" dirty="0">
                <a:latin typeface="Gotham Book"/>
                <a:cs typeface="Gotham Book"/>
              </a:endParaRPr>
            </a:p>
          </p:txBody>
        </p:sp>
      </p:grpSp>
      <p:cxnSp>
        <p:nvCxnSpPr>
          <p:cNvPr id="11" name="Straight Arrow Connector 10"/>
          <p:cNvCxnSpPr>
            <a:stCxn id="44" idx="2"/>
            <a:endCxn id="59" idx="0"/>
          </p:cNvCxnSpPr>
          <p:nvPr/>
        </p:nvCxnSpPr>
        <p:spPr>
          <a:xfrm rot="5400000">
            <a:off x="3251592" y="2933518"/>
            <a:ext cx="700043" cy="2193129"/>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44" idx="2"/>
            <a:endCxn id="66" idx="0"/>
          </p:cNvCxnSpPr>
          <p:nvPr/>
        </p:nvCxnSpPr>
        <p:spPr>
          <a:xfrm>
            <a:off x="4698177" y="3680061"/>
            <a:ext cx="15673" cy="7000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44" idx="2"/>
            <a:endCxn id="73" idx="0"/>
          </p:cNvCxnSpPr>
          <p:nvPr/>
        </p:nvCxnSpPr>
        <p:spPr>
          <a:xfrm rot="16200000" flipH="1">
            <a:off x="5460393" y="2917844"/>
            <a:ext cx="700043" cy="2224475"/>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3964299" y="2487233"/>
            <a:ext cx="1510390" cy="524433"/>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latin typeface="Gotham Book"/>
                <a:cs typeface="Gotham Book"/>
              </a:rPr>
              <a:t>Partitioner</a:t>
            </a:r>
            <a:endParaRPr lang="en-US" sz="1400" dirty="0">
              <a:latin typeface="Gotham Book"/>
              <a:cs typeface="Gotham Book"/>
            </a:endParaRPr>
          </a:p>
        </p:txBody>
      </p:sp>
    </p:spTree>
    <p:extLst>
      <p:ext uri="{BB962C8B-B14F-4D97-AF65-F5344CB8AC3E}">
        <p14:creationId xmlns:p14="http://schemas.microsoft.com/office/powerpoint/2010/main" xmlns="" val="899190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6728" y="482858"/>
            <a:ext cx="3834886" cy="584776"/>
          </a:xfrm>
          <a:prstGeom prst="rect">
            <a:avLst/>
          </a:prstGeom>
          <a:noFill/>
        </p:spPr>
        <p:txBody>
          <a:bodyPr wrap="none" rtlCol="0">
            <a:spAutoFit/>
          </a:bodyPr>
          <a:lstStyle/>
          <a:p>
            <a:r>
              <a:rPr lang="en-US" sz="3200" dirty="0" smtClean="0">
                <a:solidFill>
                  <a:srgbClr val="008000"/>
                </a:solidFill>
                <a:latin typeface="Gotham Medium"/>
                <a:cs typeface="Gotham Medium"/>
              </a:rPr>
              <a:t>Features include:</a:t>
            </a:r>
            <a:endParaRPr lang="en-US" sz="3200" dirty="0">
              <a:solidFill>
                <a:srgbClr val="008000"/>
              </a:solidFill>
              <a:latin typeface="Gotham Medium"/>
              <a:cs typeface="Gotham Medium"/>
            </a:endParaRPr>
          </a:p>
        </p:txBody>
      </p:sp>
      <p:sp>
        <p:nvSpPr>
          <p:cNvPr id="5" name="TextBox 4"/>
          <p:cNvSpPr txBox="1"/>
          <p:nvPr/>
        </p:nvSpPr>
        <p:spPr>
          <a:xfrm>
            <a:off x="890522" y="1658459"/>
            <a:ext cx="5596404" cy="584776"/>
          </a:xfrm>
          <a:prstGeom prst="rect">
            <a:avLst/>
          </a:prstGeom>
          <a:noFill/>
        </p:spPr>
        <p:txBody>
          <a:bodyPr wrap="none" rtlCol="0">
            <a:spAutoFit/>
          </a:bodyPr>
          <a:lstStyle/>
          <a:p>
            <a:pPr marL="457200" indent="-457200">
              <a:buFont typeface="Arial"/>
              <a:buChar char="•"/>
            </a:pPr>
            <a:r>
              <a:rPr lang="en-US" sz="3200" dirty="0" smtClean="0">
                <a:latin typeface="Gotham Book"/>
                <a:cs typeface="Gotham Book"/>
              </a:rPr>
              <a:t>Chunk based processing</a:t>
            </a:r>
            <a:endParaRPr lang="en-US" sz="3200" dirty="0">
              <a:latin typeface="Gotham Book"/>
              <a:cs typeface="Gotham Book"/>
            </a:endParaRPr>
          </a:p>
        </p:txBody>
      </p:sp>
      <p:sp>
        <p:nvSpPr>
          <p:cNvPr id="6" name="TextBox 5"/>
          <p:cNvSpPr txBox="1"/>
          <p:nvPr/>
        </p:nvSpPr>
        <p:spPr>
          <a:xfrm>
            <a:off x="890522" y="2270368"/>
            <a:ext cx="3749744" cy="584776"/>
          </a:xfrm>
          <a:prstGeom prst="rect">
            <a:avLst/>
          </a:prstGeom>
          <a:noFill/>
        </p:spPr>
        <p:txBody>
          <a:bodyPr wrap="none" rtlCol="0">
            <a:spAutoFit/>
          </a:bodyPr>
          <a:lstStyle/>
          <a:p>
            <a:pPr marL="457200" indent="-457200">
              <a:buFont typeface="Arial"/>
              <a:buChar char="•"/>
            </a:pPr>
            <a:r>
              <a:rPr lang="en-US" sz="3200" dirty="0" smtClean="0">
                <a:latin typeface="Gotham Book"/>
                <a:cs typeface="Gotham Book"/>
              </a:rPr>
              <a:t>Declarative I/O</a:t>
            </a:r>
            <a:endParaRPr lang="en-US" sz="3200" dirty="0">
              <a:latin typeface="Gotham Book"/>
              <a:cs typeface="Gotham Book"/>
            </a:endParaRPr>
          </a:p>
        </p:txBody>
      </p:sp>
      <p:sp>
        <p:nvSpPr>
          <p:cNvPr id="7" name="TextBox 6"/>
          <p:cNvSpPr txBox="1"/>
          <p:nvPr/>
        </p:nvSpPr>
        <p:spPr>
          <a:xfrm>
            <a:off x="890522" y="2882277"/>
            <a:ext cx="6789038" cy="584776"/>
          </a:xfrm>
          <a:prstGeom prst="rect">
            <a:avLst/>
          </a:prstGeom>
          <a:noFill/>
        </p:spPr>
        <p:txBody>
          <a:bodyPr wrap="none" rtlCol="0">
            <a:spAutoFit/>
          </a:bodyPr>
          <a:lstStyle/>
          <a:p>
            <a:pPr marL="457200" indent="-457200">
              <a:buFont typeface="Arial"/>
              <a:buChar char="•"/>
            </a:pPr>
            <a:r>
              <a:rPr lang="en-US" sz="3200" dirty="0" smtClean="0">
                <a:latin typeface="Gotham Book"/>
                <a:cs typeface="Gotham Book"/>
              </a:rPr>
              <a:t>Start/Restart/Skip capabilities</a:t>
            </a:r>
            <a:endParaRPr lang="en-US" sz="3200" dirty="0">
              <a:latin typeface="Gotham Book"/>
              <a:cs typeface="Gotham Book"/>
            </a:endParaRPr>
          </a:p>
        </p:txBody>
      </p:sp>
      <p:sp>
        <p:nvSpPr>
          <p:cNvPr id="8" name="TextBox 7"/>
          <p:cNvSpPr txBox="1"/>
          <p:nvPr/>
        </p:nvSpPr>
        <p:spPr>
          <a:xfrm>
            <a:off x="890522" y="1046550"/>
            <a:ext cx="5788764" cy="584776"/>
          </a:xfrm>
          <a:prstGeom prst="rect">
            <a:avLst/>
          </a:prstGeom>
          <a:noFill/>
        </p:spPr>
        <p:txBody>
          <a:bodyPr wrap="none" rtlCol="0">
            <a:spAutoFit/>
          </a:bodyPr>
          <a:lstStyle/>
          <a:p>
            <a:pPr marL="457200" indent="-457200">
              <a:buFont typeface="Arial"/>
              <a:buChar char="•"/>
            </a:pPr>
            <a:r>
              <a:rPr lang="en-US" sz="3200" dirty="0" smtClean="0">
                <a:latin typeface="Gotham Book"/>
                <a:cs typeface="Gotham Book"/>
              </a:rPr>
              <a:t>Transaction management</a:t>
            </a:r>
            <a:endParaRPr lang="en-US" sz="3200" dirty="0">
              <a:latin typeface="Gotham Book"/>
              <a:cs typeface="Gotham Book"/>
            </a:endParaRPr>
          </a:p>
        </p:txBody>
      </p:sp>
      <p:sp>
        <p:nvSpPr>
          <p:cNvPr id="14" name="TextBox 13"/>
          <p:cNvSpPr txBox="1"/>
          <p:nvPr/>
        </p:nvSpPr>
        <p:spPr>
          <a:xfrm>
            <a:off x="890522" y="3494186"/>
            <a:ext cx="6519734" cy="584776"/>
          </a:xfrm>
          <a:prstGeom prst="rect">
            <a:avLst/>
          </a:prstGeom>
          <a:noFill/>
        </p:spPr>
        <p:txBody>
          <a:bodyPr wrap="none" rtlCol="0">
            <a:spAutoFit/>
          </a:bodyPr>
          <a:lstStyle/>
          <a:p>
            <a:pPr marL="457200" indent="-457200">
              <a:buFont typeface="Arial"/>
              <a:buChar char="•"/>
            </a:pPr>
            <a:r>
              <a:rPr lang="en-US" sz="3200" dirty="0" smtClean="0">
                <a:latin typeface="Gotham Book"/>
                <a:cs typeface="Gotham Book"/>
              </a:rPr>
              <a:t>Web administration interface</a:t>
            </a:r>
            <a:endParaRPr lang="en-US" sz="3200" dirty="0">
              <a:latin typeface="Gotham Book"/>
              <a:cs typeface="Gotham Book"/>
            </a:endParaRPr>
          </a:p>
        </p:txBody>
      </p:sp>
      <p:sp>
        <p:nvSpPr>
          <p:cNvPr id="15" name="TextBox 14"/>
          <p:cNvSpPr txBox="1"/>
          <p:nvPr/>
        </p:nvSpPr>
        <p:spPr>
          <a:xfrm>
            <a:off x="889417" y="4106097"/>
            <a:ext cx="7083991" cy="584776"/>
          </a:xfrm>
          <a:prstGeom prst="rect">
            <a:avLst/>
          </a:prstGeom>
          <a:noFill/>
        </p:spPr>
        <p:txBody>
          <a:bodyPr wrap="none" rtlCol="0">
            <a:spAutoFit/>
          </a:bodyPr>
          <a:lstStyle/>
          <a:p>
            <a:pPr marL="457200" indent="-457200">
              <a:buFont typeface="Arial"/>
              <a:buChar char="•"/>
            </a:pPr>
            <a:r>
              <a:rPr lang="en-US" sz="3200" dirty="0" smtClean="0">
                <a:latin typeface="Gotham Book"/>
                <a:cs typeface="Gotham Book"/>
              </a:rPr>
              <a:t>Based on the Spring framework</a:t>
            </a:r>
            <a:endParaRPr lang="en-US" sz="3200" dirty="0">
              <a:latin typeface="Gotham Book"/>
              <a:cs typeface="Gotham Book"/>
            </a:endParaRPr>
          </a:p>
        </p:txBody>
      </p:sp>
    </p:spTree>
    <p:extLst>
      <p:ext uri="{BB962C8B-B14F-4D97-AF65-F5344CB8AC3E}">
        <p14:creationId xmlns:p14="http://schemas.microsoft.com/office/powerpoint/2010/main" xmlns="" val="112966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9" presetClass="emph" presetSubtype="0" grpId="1" nodeType="withEffect">
                                  <p:stCondLst>
                                    <p:cond delay="0"/>
                                  </p:stCondLst>
                                  <p:childTnLst>
                                    <p:set>
                                      <p:cBhvr rctx="PPT">
                                        <p:cTn id="12" dur="indefinite"/>
                                        <p:tgtEl>
                                          <p:spTgt spid="8"/>
                                        </p:tgtEl>
                                        <p:attrNameLst>
                                          <p:attrName>style.opacity</p:attrName>
                                        </p:attrNameLst>
                                      </p:cBhvr>
                                      <p:to>
                                        <p:strVal val="0.25"/>
                                      </p:to>
                                    </p:set>
                                    <p:animEffect filter="image" prLst="opacity: 0.25">
                                      <p:cBhvr rctx="IE">
                                        <p:cTn id="13" dur="indefinite"/>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9" presetClass="emph" presetSubtype="0" grpId="1" nodeType="withEffect">
                                  <p:stCondLst>
                                    <p:cond delay="0"/>
                                  </p:stCondLst>
                                  <p:childTnLst>
                                    <p:set>
                                      <p:cBhvr rctx="PPT">
                                        <p:cTn id="19" dur="indefinite"/>
                                        <p:tgtEl>
                                          <p:spTgt spid="5"/>
                                        </p:tgtEl>
                                        <p:attrNameLst>
                                          <p:attrName>style.opacity</p:attrName>
                                        </p:attrNameLst>
                                      </p:cBhvr>
                                      <p:to>
                                        <p:strVal val="0.25"/>
                                      </p:to>
                                    </p:set>
                                    <p:animEffect filter="image" prLst="opacity: 0.25">
                                      <p:cBhvr rctx="IE">
                                        <p:cTn id="20" dur="indefinite"/>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9" presetClass="emph" presetSubtype="0" grpId="1" nodeType="withEffect">
                                  <p:stCondLst>
                                    <p:cond delay="0"/>
                                  </p:stCondLst>
                                  <p:childTnLst>
                                    <p:set>
                                      <p:cBhvr rctx="PPT">
                                        <p:cTn id="26" dur="indefinite"/>
                                        <p:tgtEl>
                                          <p:spTgt spid="6"/>
                                        </p:tgtEl>
                                        <p:attrNameLst>
                                          <p:attrName>style.opacity</p:attrName>
                                        </p:attrNameLst>
                                      </p:cBhvr>
                                      <p:to>
                                        <p:strVal val="0.25"/>
                                      </p:to>
                                    </p:set>
                                    <p:animEffect filter="image" prLst="opacity: 0.25">
                                      <p:cBhvr rctx="IE">
                                        <p:cTn id="27" dur="indefinite"/>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grpId="1" nodeType="clickEffect">
                                  <p:stCondLst>
                                    <p:cond delay="0"/>
                                  </p:stCondLst>
                                  <p:childTnLst>
                                    <p:set>
                                      <p:cBhvr rctx="PPT">
                                        <p:cTn id="31" dur="indefinite"/>
                                        <p:tgtEl>
                                          <p:spTgt spid="7"/>
                                        </p:tgtEl>
                                        <p:attrNameLst>
                                          <p:attrName>style.opacity</p:attrName>
                                        </p:attrNameLst>
                                      </p:cBhvr>
                                      <p:to>
                                        <p:strVal val="0.25"/>
                                      </p:to>
                                    </p:set>
                                    <p:animEffect filter="image" prLst="opacity: 0.25">
                                      <p:cBhvr rctx="IE">
                                        <p:cTn id="32" dur="indefinite"/>
                                        <p:tgtEl>
                                          <p:spTgt spid="7"/>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mph" presetSubtype="0" grpId="1" nodeType="clickEffect">
                                  <p:stCondLst>
                                    <p:cond delay="0"/>
                                  </p:stCondLst>
                                  <p:childTnLst>
                                    <p:set>
                                      <p:cBhvr rctx="PPT">
                                        <p:cTn id="38" dur="indefinite"/>
                                        <p:tgtEl>
                                          <p:spTgt spid="14"/>
                                        </p:tgtEl>
                                        <p:attrNameLst>
                                          <p:attrName>style.opacity</p:attrName>
                                        </p:attrNameLst>
                                      </p:cBhvr>
                                      <p:to>
                                        <p:strVal val="0.25"/>
                                      </p:to>
                                    </p:set>
                                    <p:animEffect filter="image" prLst="opacity: 0.25">
                                      <p:cBhvr rctx="IE">
                                        <p:cTn id="39" dur="indefinite"/>
                                        <p:tgtEl>
                                          <p:spTgt spid="14"/>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14" grpId="0"/>
      <p:bldP spid="14" grpId="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867" y="278171"/>
            <a:ext cx="8153276" cy="1444122"/>
          </a:xfrm>
        </p:spPr>
        <p:txBody>
          <a:bodyPr>
            <a:normAutofit fontScale="90000"/>
          </a:bodyPr>
          <a:lstStyle/>
          <a:p>
            <a:r>
              <a:rPr lang="en-US" dirty="0"/>
              <a:t>Spring Batch - Difference between Step, Chunk and </a:t>
            </a:r>
            <a:r>
              <a:rPr lang="en-US" dirty="0" err="1"/>
              <a:t>Tasklet</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a:t>A </a:t>
            </a:r>
            <a:r>
              <a:rPr lang="en-US" b="1" dirty="0"/>
              <a:t>Step</a:t>
            </a:r>
            <a:r>
              <a:rPr lang="en-US" dirty="0"/>
              <a:t> is a domain object that encapsulates an independent, sequential phase of a batch job and contains all of the information necessary to define and control the actual batch processing.</a:t>
            </a:r>
            <a:r>
              <a:rPr lang="en-US" dirty="0" smtClean="0"/>
              <a:t/>
            </a:r>
            <a:br>
              <a:rPr lang="en-US" dirty="0" smtClean="0"/>
            </a:br>
            <a:r>
              <a:rPr lang="en-US" dirty="0" smtClean="0"/>
              <a:t>Steps </a:t>
            </a:r>
            <a:r>
              <a:rPr lang="en-US" dirty="0"/>
              <a:t>can be processed in either of the following two ways</a:t>
            </a:r>
            <a:r>
              <a:rPr lang="en-US" dirty="0" smtClean="0"/>
              <a:t>.</a:t>
            </a:r>
          </a:p>
          <a:p>
            <a:r>
              <a:rPr lang="en-US" dirty="0" smtClean="0"/>
              <a:t>Chunk</a:t>
            </a:r>
            <a:endParaRPr lang="en-US" dirty="0"/>
          </a:p>
          <a:p>
            <a:r>
              <a:rPr lang="en-US" dirty="0" err="1"/>
              <a:t>Tasklet</a:t>
            </a:r>
            <a:endParaRPr lang="en-US" dirty="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b="1" dirty="0"/>
              <a:t>step - </a:t>
            </a:r>
            <a:r>
              <a:rPr lang="en-US" dirty="0"/>
              <a:t>A Step that delegates to a Job to do its work. This is a great tool for managing dependencies between jobs, and also to </a:t>
            </a:r>
            <a:r>
              <a:rPr lang="en-US" dirty="0" err="1"/>
              <a:t>modularise</a:t>
            </a:r>
            <a:r>
              <a:rPr lang="en-US" dirty="0"/>
              <a:t> complex step logic into something that is testable in isolation. The job is executed with parameters that can be extracted from the step execution, hence this step can also be usefully used as the worker in a parallel or partitioned execution.</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62500" lnSpcReduction="20000"/>
          </a:bodyPr>
          <a:lstStyle/>
          <a:p>
            <a:r>
              <a:rPr lang="en-US" b="1" dirty="0" err="1"/>
              <a:t>ItemReader</a:t>
            </a:r>
            <a:r>
              <a:rPr lang="en-US" b="1" dirty="0"/>
              <a:t> - </a:t>
            </a:r>
            <a:r>
              <a:rPr lang="en-US" dirty="0"/>
              <a:t>Strategy interface for providing the data. Implementations are expected to be </a:t>
            </a:r>
            <a:r>
              <a:rPr lang="en-US" dirty="0" err="1"/>
              <a:t>stateful</a:t>
            </a:r>
            <a:r>
              <a:rPr lang="en-US" dirty="0"/>
              <a:t> and will be called multiple times for each batch, with each call to read() returning a different value and finally returning null when all input data is exhausted. Implementations need not be thread-safe and clients of a </a:t>
            </a:r>
            <a:r>
              <a:rPr lang="en-US" dirty="0" err="1"/>
              <a:t>ItemReader</a:t>
            </a:r>
            <a:r>
              <a:rPr lang="en-US" dirty="0"/>
              <a:t> need to be aware that this is the case. A richer interface (e.g. with a look ahead or peek) is not feasible because we need to support transactions in an asynchronous batch.</a:t>
            </a:r>
          </a:p>
          <a:p>
            <a:r>
              <a:rPr lang="en-US" b="1" dirty="0" err="1"/>
              <a:t>ItemProcessor</a:t>
            </a:r>
            <a:r>
              <a:rPr lang="en-US" b="1" dirty="0"/>
              <a:t> - </a:t>
            </a:r>
            <a:r>
              <a:rPr lang="en-US" dirty="0"/>
              <a:t>Interface for item transformation. Given an item as input, this interface provides an extension point which allows for the application of business logic in an item oriented processing scenario. It should be noted that while it's possible to return a different type than the one provided, it's not strictly necessary. Furthermore, returning null indicates that the item should not be continued to be processed.</a:t>
            </a:r>
          </a:p>
          <a:p>
            <a:r>
              <a:rPr lang="en-US" b="1" dirty="0" err="1"/>
              <a:t>ItemStreamWriter</a:t>
            </a:r>
            <a:r>
              <a:rPr lang="en-US" b="1" dirty="0"/>
              <a:t> - </a:t>
            </a:r>
            <a:r>
              <a:rPr lang="en-US" dirty="0"/>
              <a:t>Basic interface for generic output operations. Class implementing this interface will be responsible for serializing objects as necessary. Generally, it is responsibility of implementing class to decide which technology to use for mapping and how it should be configured. The write method is responsible for making sure that any internal buffers are flushed. If a transaction is active it will also usually be necessary to discard the output on a subsequent rollback. The resource to which the writer is sending data should normally be able to handle this itself.</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Spring Batch, is an open source framework for batch processing – execution of a series of jobs. Spring Batch provides classes and APIs to read/write resources, transaction management, job processing statistics, job restart and partitioning techniques to process high-volume of data.</a:t>
            </a:r>
            <a:br>
              <a:rPr lang="en-US" smtClean="0"/>
            </a:br>
            <a:r>
              <a:rPr lang="en-US" smtClean="0"/>
              <a:t/>
            </a:r>
            <a:br>
              <a:rPr lang="en-US" smtClean="0"/>
            </a:br>
            <a:endParaRPr lang="en-US" dirty="0"/>
          </a:p>
        </p:txBody>
      </p:sp>
      <p:sp>
        <p:nvSpPr>
          <p:cNvPr id="7" name="Subtitle 6"/>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Spring Batch is a lightweight, comprehensive batch framework designed to enable the development of robust batch applications vital for the daily operations of enterprise systems. Spring Batch builds upon the productivity, POJO-based development approach, and general ease of use capabilities people have come to know from the Spring Framework, while making it easy for developers to access and leverage more advance enterprise services when necessary. Spring Batch is not a scheduling framework. There are many good enterprise schedulers available in both the commercial and open source spaces such as Quartz, Tivoli, Control-M, etc. It is intended to work in conjunction with a scheduler, not replace a schedule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Spring Batch provides reusable functions that are essential in processing large volumes of records, including logging/tracing, transaction management, job processing statistics, job restart, skip, and resource management. It also provides more advance technical services and features that will enable extremely high-volume and high performance batch jobs though optimization and partitioning techniques. Simple as well as complex, high-volume batch jobs can leverage the framework in a highly scalable manner to process significant volumes of information.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533400" y="1371600"/>
            <a:ext cx="7629086" cy="36629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Arrow Connector 25"/>
          <p:cNvCxnSpPr>
            <a:stCxn id="4" idx="3"/>
            <a:endCxn id="11" idx="1"/>
          </p:cNvCxnSpPr>
          <p:nvPr/>
        </p:nvCxnSpPr>
        <p:spPr>
          <a:xfrm>
            <a:off x="3591170" y="3659833"/>
            <a:ext cx="0" cy="0"/>
          </a:xfrm>
          <a:prstGeom prst="straightConnector1">
            <a:avLst/>
          </a:prstGeom>
          <a:ln>
            <a:tailEnd type="arrow"/>
          </a:ln>
          <a:effectLst>
            <a:outerShdw blurRad="76200" dir="18900000" sy="23000" kx="-12000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grpSp>
        <p:nvGrpSpPr>
          <p:cNvPr id="2" name="Group 28"/>
          <p:cNvGrpSpPr/>
          <p:nvPr/>
        </p:nvGrpSpPr>
        <p:grpSpPr>
          <a:xfrm>
            <a:off x="6169953" y="1636013"/>
            <a:ext cx="2575170" cy="3426489"/>
            <a:chOff x="1016000" y="1946588"/>
            <a:chExt cx="2575170" cy="3426489"/>
          </a:xfrm>
        </p:grpSpPr>
        <p:sp>
          <p:nvSpPr>
            <p:cNvPr id="37" name="Rectangle 36"/>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grpSp>
          <p:nvGrpSpPr>
            <p:cNvPr id="3" name="Group 37"/>
            <p:cNvGrpSpPr/>
            <p:nvPr/>
          </p:nvGrpSpPr>
          <p:grpSpPr>
            <a:xfrm>
              <a:off x="1253713" y="2595291"/>
              <a:ext cx="2115555" cy="2544917"/>
              <a:chOff x="1243241" y="2595291"/>
              <a:chExt cx="2022358" cy="2544917"/>
            </a:xfrm>
            <a:effectLst>
              <a:outerShdw blurRad="50800" dist="38100" dir="2700000" algn="tl" rotWithShape="0">
                <a:prstClr val="black">
                  <a:alpha val="40000"/>
                </a:prstClr>
              </a:outerShdw>
            </a:effectLst>
          </p:grpSpPr>
          <p:sp>
            <p:nvSpPr>
              <p:cNvPr id="40" name="Rectangle 39"/>
              <p:cNvSpPr/>
              <p:nvPr/>
            </p:nvSpPr>
            <p:spPr>
              <a:xfrm>
                <a:off x="1243241" y="2595291"/>
                <a:ext cx="2022358" cy="848306"/>
              </a:xfrm>
              <a:prstGeom prst="rect">
                <a:avLst/>
              </a:prstGeom>
              <a:solidFill>
                <a:srgbClr val="2949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latin typeface="Gotham Book"/>
                    <a:cs typeface="Gotham Book"/>
                  </a:rPr>
                  <a:t>ItemReader</a:t>
                </a:r>
                <a:endParaRPr lang="en-US" sz="2000" dirty="0">
                  <a:latin typeface="Gotham Book"/>
                  <a:cs typeface="Gotham Book"/>
                </a:endParaRPr>
              </a:p>
            </p:txBody>
          </p:sp>
          <p:sp>
            <p:nvSpPr>
              <p:cNvPr id="41" name="Rectangle 40"/>
              <p:cNvSpPr/>
              <p:nvPr/>
            </p:nvSpPr>
            <p:spPr>
              <a:xfrm>
                <a:off x="1243241" y="4291902"/>
                <a:ext cx="2022358" cy="848306"/>
              </a:xfrm>
              <a:prstGeom prst="rect">
                <a:avLst/>
              </a:prstGeom>
              <a:solidFill>
                <a:srgbClr val="B925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latin typeface="Gotham Book"/>
                    <a:cs typeface="Gotham Book"/>
                  </a:rPr>
                  <a:t>ItemWriter</a:t>
                </a:r>
                <a:endParaRPr lang="en-US" sz="2000" dirty="0">
                  <a:latin typeface="Gotham Book"/>
                  <a:cs typeface="Gotham Book"/>
                </a:endParaRPr>
              </a:p>
            </p:txBody>
          </p:sp>
          <p:sp>
            <p:nvSpPr>
              <p:cNvPr id="42" name="Rectangle 41"/>
              <p:cNvSpPr/>
              <p:nvPr/>
            </p:nvSpPr>
            <p:spPr>
              <a:xfrm>
                <a:off x="1243241" y="3443596"/>
                <a:ext cx="2022358" cy="848306"/>
              </a:xfrm>
              <a:prstGeom prst="rect">
                <a:avLst/>
              </a:prstGeom>
              <a:solidFill>
                <a:srgbClr val="C798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latin typeface="Gotham Book"/>
                    <a:cs typeface="Gotham Book"/>
                  </a:rPr>
                  <a:t>ItemProcessor</a:t>
                </a:r>
                <a:endParaRPr lang="en-US" sz="2000" dirty="0">
                  <a:latin typeface="Gotham Book"/>
                  <a:cs typeface="Gotham Book"/>
                </a:endParaRPr>
              </a:p>
            </p:txBody>
          </p:sp>
        </p:grpSp>
        <p:sp>
          <p:nvSpPr>
            <p:cNvPr id="39" name="TextBox 38"/>
            <p:cNvSpPr txBox="1"/>
            <p:nvPr/>
          </p:nvSpPr>
          <p:spPr>
            <a:xfrm>
              <a:off x="1253713" y="2063022"/>
              <a:ext cx="926664" cy="400110"/>
            </a:xfrm>
            <a:prstGeom prst="rect">
              <a:avLst/>
            </a:prstGeom>
            <a:noFill/>
          </p:spPr>
          <p:txBody>
            <a:bodyPr wrap="none" rtlCol="0">
              <a:spAutoFit/>
            </a:bodyPr>
            <a:lstStyle/>
            <a:p>
              <a:r>
                <a:rPr lang="en-US" sz="2000" dirty="0" smtClean="0">
                  <a:latin typeface="Gotham Book"/>
                  <a:cs typeface="Gotham Book"/>
                </a:rPr>
                <a:t>Step3</a:t>
              </a:r>
              <a:endParaRPr lang="en-US" sz="2000" dirty="0">
                <a:latin typeface="Gotham Book"/>
                <a:cs typeface="Gotham Book"/>
              </a:endParaRPr>
            </a:p>
          </p:txBody>
        </p:sp>
      </p:grpSp>
      <p:grpSp>
        <p:nvGrpSpPr>
          <p:cNvPr id="4" name="Group 42"/>
          <p:cNvGrpSpPr/>
          <p:nvPr/>
        </p:nvGrpSpPr>
        <p:grpSpPr>
          <a:xfrm>
            <a:off x="3351265" y="1636013"/>
            <a:ext cx="2575170" cy="3426489"/>
            <a:chOff x="1016000" y="1946588"/>
            <a:chExt cx="2575170" cy="3426489"/>
          </a:xfrm>
        </p:grpSpPr>
        <p:sp>
          <p:nvSpPr>
            <p:cNvPr id="44" name="Rectangle 43"/>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grpSp>
          <p:nvGrpSpPr>
            <p:cNvPr id="5" name="Group 44"/>
            <p:cNvGrpSpPr/>
            <p:nvPr/>
          </p:nvGrpSpPr>
          <p:grpSpPr>
            <a:xfrm>
              <a:off x="1253713" y="2595291"/>
              <a:ext cx="2115555" cy="2544917"/>
              <a:chOff x="1243241" y="2595291"/>
              <a:chExt cx="2022358" cy="2544917"/>
            </a:xfrm>
            <a:effectLst>
              <a:outerShdw blurRad="50800" dist="38100" dir="2700000" algn="tl" rotWithShape="0">
                <a:prstClr val="black">
                  <a:alpha val="40000"/>
                </a:prstClr>
              </a:outerShdw>
            </a:effectLst>
          </p:grpSpPr>
          <p:sp>
            <p:nvSpPr>
              <p:cNvPr id="47" name="Rectangle 46"/>
              <p:cNvSpPr/>
              <p:nvPr/>
            </p:nvSpPr>
            <p:spPr>
              <a:xfrm>
                <a:off x="1243241" y="2595291"/>
                <a:ext cx="2022358" cy="848306"/>
              </a:xfrm>
              <a:prstGeom prst="rect">
                <a:avLst/>
              </a:prstGeom>
              <a:solidFill>
                <a:srgbClr val="2949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latin typeface="Gotham Book"/>
                    <a:cs typeface="Gotham Book"/>
                  </a:rPr>
                  <a:t>ItemReader</a:t>
                </a:r>
                <a:endParaRPr lang="en-US" sz="2000" dirty="0">
                  <a:latin typeface="Gotham Book"/>
                  <a:cs typeface="Gotham Book"/>
                </a:endParaRPr>
              </a:p>
            </p:txBody>
          </p:sp>
          <p:sp>
            <p:nvSpPr>
              <p:cNvPr id="48" name="Rectangle 47"/>
              <p:cNvSpPr/>
              <p:nvPr/>
            </p:nvSpPr>
            <p:spPr>
              <a:xfrm>
                <a:off x="1243241" y="4291902"/>
                <a:ext cx="2022358" cy="848306"/>
              </a:xfrm>
              <a:prstGeom prst="rect">
                <a:avLst/>
              </a:prstGeom>
              <a:solidFill>
                <a:srgbClr val="B925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latin typeface="Gotham Book"/>
                    <a:cs typeface="Gotham Book"/>
                  </a:rPr>
                  <a:t>ItemWriter</a:t>
                </a:r>
                <a:endParaRPr lang="en-US" sz="2000" dirty="0">
                  <a:latin typeface="Gotham Book"/>
                  <a:cs typeface="Gotham Book"/>
                </a:endParaRPr>
              </a:p>
            </p:txBody>
          </p:sp>
          <p:sp>
            <p:nvSpPr>
              <p:cNvPr id="49" name="Rectangle 48"/>
              <p:cNvSpPr/>
              <p:nvPr/>
            </p:nvSpPr>
            <p:spPr>
              <a:xfrm>
                <a:off x="1243241" y="3443596"/>
                <a:ext cx="2022358" cy="848306"/>
              </a:xfrm>
              <a:prstGeom prst="rect">
                <a:avLst/>
              </a:prstGeom>
              <a:solidFill>
                <a:srgbClr val="C798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latin typeface="Gotham Book"/>
                    <a:cs typeface="Gotham Book"/>
                  </a:rPr>
                  <a:t>ItemProcessor</a:t>
                </a:r>
                <a:endParaRPr lang="en-US" sz="2000" dirty="0">
                  <a:latin typeface="Gotham Book"/>
                  <a:cs typeface="Gotham Book"/>
                </a:endParaRPr>
              </a:p>
            </p:txBody>
          </p:sp>
        </p:grpSp>
        <p:sp>
          <p:nvSpPr>
            <p:cNvPr id="46" name="TextBox 45"/>
            <p:cNvSpPr txBox="1"/>
            <p:nvPr/>
          </p:nvSpPr>
          <p:spPr>
            <a:xfrm>
              <a:off x="1253713" y="2063022"/>
              <a:ext cx="928459" cy="400110"/>
            </a:xfrm>
            <a:prstGeom prst="rect">
              <a:avLst/>
            </a:prstGeom>
            <a:noFill/>
          </p:spPr>
          <p:txBody>
            <a:bodyPr wrap="none" rtlCol="0">
              <a:spAutoFit/>
            </a:bodyPr>
            <a:lstStyle/>
            <a:p>
              <a:r>
                <a:rPr lang="en-US" sz="2000" dirty="0" smtClean="0">
                  <a:latin typeface="Gotham Book"/>
                  <a:cs typeface="Gotham Book"/>
                </a:rPr>
                <a:t>Step2</a:t>
              </a:r>
              <a:endParaRPr lang="en-US" sz="2000" dirty="0">
                <a:latin typeface="Gotham Book"/>
                <a:cs typeface="Gotham Book"/>
              </a:endParaRPr>
            </a:p>
          </p:txBody>
        </p:sp>
      </p:grpSp>
      <p:grpSp>
        <p:nvGrpSpPr>
          <p:cNvPr id="6" name="Group 49"/>
          <p:cNvGrpSpPr/>
          <p:nvPr/>
        </p:nvGrpSpPr>
        <p:grpSpPr>
          <a:xfrm>
            <a:off x="532577" y="1636013"/>
            <a:ext cx="2575170" cy="3426489"/>
            <a:chOff x="1016000" y="1946588"/>
            <a:chExt cx="2575170" cy="3426489"/>
          </a:xfrm>
        </p:grpSpPr>
        <p:sp>
          <p:nvSpPr>
            <p:cNvPr id="51" name="Rectangle 50"/>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grpSp>
          <p:nvGrpSpPr>
            <p:cNvPr id="7" name="Group 51"/>
            <p:cNvGrpSpPr/>
            <p:nvPr/>
          </p:nvGrpSpPr>
          <p:grpSpPr>
            <a:xfrm>
              <a:off x="1253713" y="2595291"/>
              <a:ext cx="2115555" cy="2544917"/>
              <a:chOff x="1243241" y="2595291"/>
              <a:chExt cx="2022358" cy="2544917"/>
            </a:xfrm>
            <a:effectLst>
              <a:outerShdw blurRad="50800" dist="38100" dir="2700000" algn="tl" rotWithShape="0">
                <a:prstClr val="black">
                  <a:alpha val="40000"/>
                </a:prstClr>
              </a:outerShdw>
            </a:effectLst>
          </p:grpSpPr>
          <p:sp>
            <p:nvSpPr>
              <p:cNvPr id="54" name="Rectangle 53"/>
              <p:cNvSpPr/>
              <p:nvPr/>
            </p:nvSpPr>
            <p:spPr>
              <a:xfrm>
                <a:off x="1243241" y="2595291"/>
                <a:ext cx="2022358" cy="848306"/>
              </a:xfrm>
              <a:prstGeom prst="rect">
                <a:avLst/>
              </a:prstGeom>
              <a:solidFill>
                <a:srgbClr val="2949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latin typeface="Gotham Book"/>
                    <a:cs typeface="Gotham Book"/>
                  </a:rPr>
                  <a:t>ItemReader</a:t>
                </a:r>
                <a:endParaRPr lang="en-US" sz="2000" dirty="0">
                  <a:latin typeface="Gotham Book"/>
                  <a:cs typeface="Gotham Book"/>
                </a:endParaRPr>
              </a:p>
            </p:txBody>
          </p:sp>
          <p:sp>
            <p:nvSpPr>
              <p:cNvPr id="55" name="Rectangle 54"/>
              <p:cNvSpPr/>
              <p:nvPr/>
            </p:nvSpPr>
            <p:spPr>
              <a:xfrm>
                <a:off x="1243241" y="4291902"/>
                <a:ext cx="2022358" cy="848306"/>
              </a:xfrm>
              <a:prstGeom prst="rect">
                <a:avLst/>
              </a:prstGeom>
              <a:solidFill>
                <a:srgbClr val="B925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latin typeface="Gotham Book"/>
                    <a:cs typeface="Gotham Book"/>
                  </a:rPr>
                  <a:t>ItemWriter</a:t>
                </a:r>
                <a:endParaRPr lang="en-US" sz="2000" dirty="0">
                  <a:latin typeface="Gotham Book"/>
                  <a:cs typeface="Gotham Book"/>
                </a:endParaRPr>
              </a:p>
            </p:txBody>
          </p:sp>
          <p:sp>
            <p:nvSpPr>
              <p:cNvPr id="56" name="Rectangle 55"/>
              <p:cNvSpPr/>
              <p:nvPr/>
            </p:nvSpPr>
            <p:spPr>
              <a:xfrm>
                <a:off x="1243241" y="3443596"/>
                <a:ext cx="2022358" cy="848306"/>
              </a:xfrm>
              <a:prstGeom prst="rect">
                <a:avLst/>
              </a:prstGeom>
              <a:solidFill>
                <a:srgbClr val="C798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latin typeface="Gotham Book"/>
                    <a:cs typeface="Gotham Book"/>
                  </a:rPr>
                  <a:t>ItemProcessor</a:t>
                </a:r>
                <a:endParaRPr lang="en-US" sz="2000" dirty="0">
                  <a:latin typeface="Gotham Book"/>
                  <a:cs typeface="Gotham Book"/>
                </a:endParaRPr>
              </a:p>
            </p:txBody>
          </p:sp>
        </p:grpSp>
        <p:sp>
          <p:nvSpPr>
            <p:cNvPr id="53" name="TextBox 52"/>
            <p:cNvSpPr txBox="1"/>
            <p:nvPr/>
          </p:nvSpPr>
          <p:spPr>
            <a:xfrm>
              <a:off x="1253713" y="2063022"/>
              <a:ext cx="900951" cy="400110"/>
            </a:xfrm>
            <a:prstGeom prst="rect">
              <a:avLst/>
            </a:prstGeom>
            <a:noFill/>
          </p:spPr>
          <p:txBody>
            <a:bodyPr wrap="none" rtlCol="0">
              <a:spAutoFit/>
            </a:bodyPr>
            <a:lstStyle/>
            <a:p>
              <a:r>
                <a:rPr lang="en-US" sz="2000" dirty="0" smtClean="0">
                  <a:latin typeface="Gotham Book"/>
                  <a:cs typeface="Gotham Book"/>
                </a:rPr>
                <a:t>Step1</a:t>
              </a:r>
              <a:endParaRPr lang="en-US" sz="2000" dirty="0">
                <a:latin typeface="Gotham Book"/>
                <a:cs typeface="Gotham Book"/>
              </a:endParaRPr>
            </a:p>
          </p:txBody>
        </p:sp>
      </p:grpSp>
      <p:cxnSp>
        <p:nvCxnSpPr>
          <p:cNvPr id="24" name="Straight Arrow Connector 23"/>
          <p:cNvCxnSpPr>
            <a:endCxn id="51" idx="1"/>
          </p:cNvCxnSpPr>
          <p:nvPr/>
        </p:nvCxnSpPr>
        <p:spPr>
          <a:xfrm>
            <a:off x="90711" y="3349258"/>
            <a:ext cx="44186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51" idx="3"/>
            <a:endCxn id="44" idx="1"/>
          </p:cNvCxnSpPr>
          <p:nvPr/>
        </p:nvCxnSpPr>
        <p:spPr>
          <a:xfrm>
            <a:off x="3107747" y="3349258"/>
            <a:ext cx="24351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44" idx="3"/>
            <a:endCxn id="37" idx="1"/>
          </p:cNvCxnSpPr>
          <p:nvPr/>
        </p:nvCxnSpPr>
        <p:spPr>
          <a:xfrm>
            <a:off x="5926435" y="3349258"/>
            <a:ext cx="24351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366750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eb_RequestResponse (5).png"/>
          <p:cNvPicPr>
            <a:picLocks noChangeAspect="1"/>
          </p:cNvPicPr>
          <p:nvPr/>
        </p:nvPicPr>
        <p:blipFill rotWithShape="1">
          <a:blip r:embed="rId2" cstate="print">
            <a:extLst>
              <a:ext uri="{28A0092B-C50C-407E-A947-70E740481C1C}">
                <a14:useLocalDpi xmlns:a14="http://schemas.microsoft.com/office/drawing/2010/main" xmlns=""/>
              </a:ext>
            </a:extLst>
          </a:blip>
          <a:srcRect/>
          <a:stretch/>
        </p:blipFill>
        <p:spPr>
          <a:xfrm>
            <a:off x="309709" y="1188242"/>
            <a:ext cx="8524583" cy="4711994"/>
          </a:xfrm>
          <a:prstGeom prst="rect">
            <a:avLst/>
          </a:prstGeom>
        </p:spPr>
      </p:pic>
    </p:spTree>
    <p:extLst>
      <p:ext uri="{BB962C8B-B14F-4D97-AF65-F5344CB8AC3E}">
        <p14:creationId xmlns:p14="http://schemas.microsoft.com/office/powerpoint/2010/main" xmlns="" val="1925988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pter_2_Diagrams.png"/>
          <p:cNvPicPr>
            <a:picLocks noChangeAspect="1"/>
          </p:cNvPicPr>
          <p:nvPr/>
        </p:nvPicPr>
        <p:blipFill rotWithShape="1">
          <a:blip r:embed="rId2" cstate="print">
            <a:extLst>
              <a:ext uri="{28A0092B-C50C-407E-A947-70E740481C1C}">
                <a14:useLocalDpi xmlns:a14="http://schemas.microsoft.com/office/drawing/2010/main" xmlns=""/>
              </a:ext>
            </a:extLst>
          </a:blip>
          <a:srcRect/>
          <a:stretch/>
        </p:blipFill>
        <p:spPr>
          <a:xfrm>
            <a:off x="706499" y="1954843"/>
            <a:ext cx="7731003" cy="3124894"/>
          </a:xfrm>
          <a:prstGeom prst="rect">
            <a:avLst/>
          </a:prstGeom>
        </p:spPr>
      </p:pic>
    </p:spTree>
    <p:extLst>
      <p:ext uri="{BB962C8B-B14F-4D97-AF65-F5344CB8AC3E}">
        <p14:creationId xmlns:p14="http://schemas.microsoft.com/office/powerpoint/2010/main" xmlns="" val="3836861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Arrow Connector 25"/>
          <p:cNvCxnSpPr/>
          <p:nvPr/>
        </p:nvCxnSpPr>
        <p:spPr>
          <a:xfrm>
            <a:off x="3591170" y="3659833"/>
            <a:ext cx="0" cy="0"/>
          </a:xfrm>
          <a:prstGeom prst="straightConnector1">
            <a:avLst/>
          </a:prstGeom>
          <a:ln>
            <a:tailEnd type="arrow"/>
          </a:ln>
          <a:effectLst>
            <a:outerShdw blurRad="76200" dir="18900000" sy="23000" kx="-1200000" algn="bl" rotWithShape="0">
              <a:prstClr val="black">
                <a:alpha val="20000"/>
              </a:prstClr>
            </a:outerShdw>
          </a:effectLst>
        </p:spPr>
        <p:style>
          <a:lnRef idx="2">
            <a:schemeClr val="accent1"/>
          </a:lnRef>
          <a:fillRef idx="0">
            <a:schemeClr val="accent1"/>
          </a:fillRef>
          <a:effectRef idx="1">
            <a:schemeClr val="accent1"/>
          </a:effectRef>
          <a:fontRef idx="minor">
            <a:schemeClr val="tx1"/>
          </a:fontRef>
        </p:style>
      </p:cxnSp>
      <p:grpSp>
        <p:nvGrpSpPr>
          <p:cNvPr id="3" name="Group 28"/>
          <p:cNvGrpSpPr/>
          <p:nvPr/>
        </p:nvGrpSpPr>
        <p:grpSpPr>
          <a:xfrm>
            <a:off x="6169953" y="1865946"/>
            <a:ext cx="2253218" cy="3196556"/>
            <a:chOff x="1016000" y="1946588"/>
            <a:chExt cx="2575170" cy="3426489"/>
          </a:xfrm>
        </p:grpSpPr>
        <p:sp>
          <p:nvSpPr>
            <p:cNvPr id="37" name="Rectangle 36"/>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grpSp>
          <p:nvGrpSpPr>
            <p:cNvPr id="4" name="Group 37"/>
            <p:cNvGrpSpPr/>
            <p:nvPr/>
          </p:nvGrpSpPr>
          <p:grpSpPr>
            <a:xfrm>
              <a:off x="1253713" y="2595291"/>
              <a:ext cx="2115555" cy="2544917"/>
              <a:chOff x="1243241" y="2595291"/>
              <a:chExt cx="2022358" cy="2544917"/>
            </a:xfrm>
            <a:effectLst>
              <a:outerShdw blurRad="50800" dist="38100" dir="2700000" algn="tl" rotWithShape="0">
                <a:prstClr val="black">
                  <a:alpha val="40000"/>
                </a:prstClr>
              </a:outerShdw>
            </a:effectLst>
          </p:grpSpPr>
          <p:sp>
            <p:nvSpPr>
              <p:cNvPr id="40" name="Rectangle 39"/>
              <p:cNvSpPr/>
              <p:nvPr/>
            </p:nvSpPr>
            <p:spPr>
              <a:xfrm>
                <a:off x="1243241" y="2595291"/>
                <a:ext cx="2022358" cy="848306"/>
              </a:xfrm>
              <a:prstGeom prst="rect">
                <a:avLst/>
              </a:prstGeom>
              <a:solidFill>
                <a:srgbClr val="2949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Gotham Book"/>
                    <a:cs typeface="Gotham Book"/>
                  </a:rPr>
                  <a:t>ItemReader</a:t>
                </a:r>
                <a:endParaRPr lang="en-US" dirty="0">
                  <a:latin typeface="Gotham Book"/>
                  <a:cs typeface="Gotham Book"/>
                </a:endParaRPr>
              </a:p>
            </p:txBody>
          </p:sp>
          <p:sp>
            <p:nvSpPr>
              <p:cNvPr id="41" name="Rectangle 40"/>
              <p:cNvSpPr/>
              <p:nvPr/>
            </p:nvSpPr>
            <p:spPr>
              <a:xfrm>
                <a:off x="1243241" y="4291902"/>
                <a:ext cx="2022358" cy="848306"/>
              </a:xfrm>
              <a:prstGeom prst="rect">
                <a:avLst/>
              </a:prstGeom>
              <a:solidFill>
                <a:srgbClr val="B925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Gotham Book"/>
                    <a:cs typeface="Gotham Book"/>
                  </a:rPr>
                  <a:t>ItemWriter</a:t>
                </a:r>
                <a:endParaRPr lang="en-US" dirty="0">
                  <a:latin typeface="Gotham Book"/>
                  <a:cs typeface="Gotham Book"/>
                </a:endParaRPr>
              </a:p>
            </p:txBody>
          </p:sp>
          <p:sp>
            <p:nvSpPr>
              <p:cNvPr id="42" name="Rectangle 41"/>
              <p:cNvSpPr/>
              <p:nvPr/>
            </p:nvSpPr>
            <p:spPr>
              <a:xfrm>
                <a:off x="1243241" y="3443596"/>
                <a:ext cx="2022358" cy="848306"/>
              </a:xfrm>
              <a:prstGeom prst="rect">
                <a:avLst/>
              </a:prstGeom>
              <a:solidFill>
                <a:srgbClr val="C798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Gotham Book"/>
                    <a:cs typeface="Gotham Book"/>
                  </a:rPr>
                  <a:t>ItemProcessor</a:t>
                </a:r>
                <a:endParaRPr lang="en-US" dirty="0">
                  <a:latin typeface="Gotham Book"/>
                  <a:cs typeface="Gotham Book"/>
                </a:endParaRPr>
              </a:p>
            </p:txBody>
          </p:sp>
        </p:grpSp>
        <p:sp>
          <p:nvSpPr>
            <p:cNvPr id="39" name="TextBox 38"/>
            <p:cNvSpPr txBox="1"/>
            <p:nvPr/>
          </p:nvSpPr>
          <p:spPr>
            <a:xfrm>
              <a:off x="1253713" y="2063022"/>
              <a:ext cx="926664" cy="400110"/>
            </a:xfrm>
            <a:prstGeom prst="rect">
              <a:avLst/>
            </a:prstGeom>
            <a:noFill/>
          </p:spPr>
          <p:txBody>
            <a:bodyPr wrap="none" rtlCol="0">
              <a:spAutoFit/>
            </a:bodyPr>
            <a:lstStyle/>
            <a:p>
              <a:r>
                <a:rPr lang="en-US" sz="2000" dirty="0" smtClean="0">
                  <a:latin typeface="Gotham Book"/>
                  <a:cs typeface="Gotham Book"/>
                </a:rPr>
                <a:t>Step3</a:t>
              </a:r>
              <a:endParaRPr lang="en-US" sz="2000" dirty="0">
                <a:latin typeface="Gotham Book"/>
                <a:cs typeface="Gotham Book"/>
              </a:endParaRPr>
            </a:p>
          </p:txBody>
        </p:sp>
      </p:grpSp>
      <p:grpSp>
        <p:nvGrpSpPr>
          <p:cNvPr id="5" name="Group 71"/>
          <p:cNvGrpSpPr/>
          <p:nvPr/>
        </p:nvGrpSpPr>
        <p:grpSpPr>
          <a:xfrm>
            <a:off x="3656065" y="2170746"/>
            <a:ext cx="2253218" cy="3196556"/>
            <a:chOff x="1016000" y="1946588"/>
            <a:chExt cx="2575170" cy="3426489"/>
          </a:xfrm>
        </p:grpSpPr>
        <p:sp>
          <p:nvSpPr>
            <p:cNvPr id="73" name="Rectangle 72"/>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grpSp>
          <p:nvGrpSpPr>
            <p:cNvPr id="6" name="Group 73"/>
            <p:cNvGrpSpPr/>
            <p:nvPr/>
          </p:nvGrpSpPr>
          <p:grpSpPr>
            <a:xfrm>
              <a:off x="1253713" y="2595291"/>
              <a:ext cx="2115555" cy="2544917"/>
              <a:chOff x="1243241" y="2595291"/>
              <a:chExt cx="2022358" cy="2544917"/>
            </a:xfrm>
            <a:effectLst>
              <a:outerShdw blurRad="50800" dist="38100" dir="2700000" algn="tl" rotWithShape="0">
                <a:prstClr val="black">
                  <a:alpha val="40000"/>
                </a:prstClr>
              </a:outerShdw>
            </a:effectLst>
          </p:grpSpPr>
          <p:sp>
            <p:nvSpPr>
              <p:cNvPr id="76" name="Rectangle 75"/>
              <p:cNvSpPr/>
              <p:nvPr/>
            </p:nvSpPr>
            <p:spPr>
              <a:xfrm>
                <a:off x="1243241" y="2595291"/>
                <a:ext cx="2022358" cy="848306"/>
              </a:xfrm>
              <a:prstGeom prst="rect">
                <a:avLst/>
              </a:prstGeom>
              <a:solidFill>
                <a:srgbClr val="2949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latin typeface="Gotham Book"/>
                    <a:cs typeface="Gotham Book"/>
                  </a:rPr>
                  <a:t>ItemReader</a:t>
                </a:r>
                <a:endParaRPr lang="en-US" sz="2000" dirty="0">
                  <a:latin typeface="Gotham Book"/>
                  <a:cs typeface="Gotham Book"/>
                </a:endParaRPr>
              </a:p>
            </p:txBody>
          </p:sp>
          <p:sp>
            <p:nvSpPr>
              <p:cNvPr id="77" name="Rectangle 76"/>
              <p:cNvSpPr/>
              <p:nvPr/>
            </p:nvSpPr>
            <p:spPr>
              <a:xfrm>
                <a:off x="1243241" y="4291902"/>
                <a:ext cx="2022358" cy="848306"/>
              </a:xfrm>
              <a:prstGeom prst="rect">
                <a:avLst/>
              </a:prstGeom>
              <a:solidFill>
                <a:srgbClr val="B925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latin typeface="Gotham Book"/>
                    <a:cs typeface="Gotham Book"/>
                  </a:rPr>
                  <a:t>ItemWriter</a:t>
                </a:r>
                <a:endParaRPr lang="en-US" sz="2000" dirty="0">
                  <a:latin typeface="Gotham Book"/>
                  <a:cs typeface="Gotham Book"/>
                </a:endParaRPr>
              </a:p>
            </p:txBody>
          </p:sp>
          <p:sp>
            <p:nvSpPr>
              <p:cNvPr id="78" name="Rectangle 77"/>
              <p:cNvSpPr/>
              <p:nvPr/>
            </p:nvSpPr>
            <p:spPr>
              <a:xfrm>
                <a:off x="1243241" y="3443596"/>
                <a:ext cx="2022358" cy="848306"/>
              </a:xfrm>
              <a:prstGeom prst="rect">
                <a:avLst/>
              </a:prstGeom>
              <a:solidFill>
                <a:srgbClr val="C798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latin typeface="Gotham Book"/>
                    <a:cs typeface="Gotham Book"/>
                  </a:rPr>
                  <a:t>ItemProcessor</a:t>
                </a:r>
                <a:endParaRPr lang="en-US" sz="2000" dirty="0">
                  <a:latin typeface="Gotham Book"/>
                  <a:cs typeface="Gotham Book"/>
                </a:endParaRPr>
              </a:p>
            </p:txBody>
          </p:sp>
        </p:grpSp>
        <p:sp>
          <p:nvSpPr>
            <p:cNvPr id="75" name="TextBox 74"/>
            <p:cNvSpPr txBox="1"/>
            <p:nvPr/>
          </p:nvSpPr>
          <p:spPr>
            <a:xfrm>
              <a:off x="1253713" y="2063022"/>
              <a:ext cx="928459" cy="400110"/>
            </a:xfrm>
            <a:prstGeom prst="rect">
              <a:avLst/>
            </a:prstGeom>
            <a:noFill/>
          </p:spPr>
          <p:txBody>
            <a:bodyPr wrap="none" rtlCol="0">
              <a:spAutoFit/>
            </a:bodyPr>
            <a:lstStyle/>
            <a:p>
              <a:r>
                <a:rPr lang="en-US" sz="2000" dirty="0" smtClean="0">
                  <a:latin typeface="Gotham Book"/>
                  <a:cs typeface="Gotham Book"/>
                </a:rPr>
                <a:t>Step2</a:t>
              </a:r>
              <a:endParaRPr lang="en-US" sz="2000" dirty="0">
                <a:latin typeface="Gotham Book"/>
                <a:cs typeface="Gotham Book"/>
              </a:endParaRPr>
            </a:p>
          </p:txBody>
        </p:sp>
      </p:grpSp>
      <p:grpSp>
        <p:nvGrpSpPr>
          <p:cNvPr id="7" name="Group 64"/>
          <p:cNvGrpSpPr/>
          <p:nvPr/>
        </p:nvGrpSpPr>
        <p:grpSpPr>
          <a:xfrm>
            <a:off x="3503665" y="2018346"/>
            <a:ext cx="2253218" cy="3196556"/>
            <a:chOff x="1016000" y="1946588"/>
            <a:chExt cx="2575170" cy="3426489"/>
          </a:xfrm>
        </p:grpSpPr>
        <p:sp>
          <p:nvSpPr>
            <p:cNvPr id="66" name="Rectangle 65"/>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grpSp>
          <p:nvGrpSpPr>
            <p:cNvPr id="8" name="Group 66"/>
            <p:cNvGrpSpPr/>
            <p:nvPr/>
          </p:nvGrpSpPr>
          <p:grpSpPr>
            <a:xfrm>
              <a:off x="1253713" y="2595291"/>
              <a:ext cx="2115555" cy="2544917"/>
              <a:chOff x="1243241" y="2595291"/>
              <a:chExt cx="2022358" cy="2544917"/>
            </a:xfrm>
            <a:effectLst>
              <a:outerShdw blurRad="50800" dist="38100" dir="2700000" algn="tl" rotWithShape="0">
                <a:prstClr val="black">
                  <a:alpha val="40000"/>
                </a:prstClr>
              </a:outerShdw>
            </a:effectLst>
          </p:grpSpPr>
          <p:sp>
            <p:nvSpPr>
              <p:cNvPr id="69" name="Rectangle 68"/>
              <p:cNvSpPr/>
              <p:nvPr/>
            </p:nvSpPr>
            <p:spPr>
              <a:xfrm>
                <a:off x="1243241" y="2595291"/>
                <a:ext cx="2022358" cy="848306"/>
              </a:xfrm>
              <a:prstGeom prst="rect">
                <a:avLst/>
              </a:prstGeom>
              <a:solidFill>
                <a:srgbClr val="2949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latin typeface="Gotham Book"/>
                    <a:cs typeface="Gotham Book"/>
                  </a:rPr>
                  <a:t>ItemReader</a:t>
                </a:r>
                <a:endParaRPr lang="en-US" sz="2000" dirty="0">
                  <a:latin typeface="Gotham Book"/>
                  <a:cs typeface="Gotham Book"/>
                </a:endParaRPr>
              </a:p>
            </p:txBody>
          </p:sp>
          <p:sp>
            <p:nvSpPr>
              <p:cNvPr id="70" name="Rectangle 69"/>
              <p:cNvSpPr/>
              <p:nvPr/>
            </p:nvSpPr>
            <p:spPr>
              <a:xfrm>
                <a:off x="1243241" y="4291902"/>
                <a:ext cx="2022358" cy="848306"/>
              </a:xfrm>
              <a:prstGeom prst="rect">
                <a:avLst/>
              </a:prstGeom>
              <a:solidFill>
                <a:srgbClr val="B925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latin typeface="Gotham Book"/>
                    <a:cs typeface="Gotham Book"/>
                  </a:rPr>
                  <a:t>ItemWriter</a:t>
                </a:r>
                <a:endParaRPr lang="en-US" sz="2000" dirty="0">
                  <a:latin typeface="Gotham Book"/>
                  <a:cs typeface="Gotham Book"/>
                </a:endParaRPr>
              </a:p>
            </p:txBody>
          </p:sp>
          <p:sp>
            <p:nvSpPr>
              <p:cNvPr id="71" name="Rectangle 70"/>
              <p:cNvSpPr/>
              <p:nvPr/>
            </p:nvSpPr>
            <p:spPr>
              <a:xfrm>
                <a:off x="1243241" y="3443596"/>
                <a:ext cx="2022358" cy="848306"/>
              </a:xfrm>
              <a:prstGeom prst="rect">
                <a:avLst/>
              </a:prstGeom>
              <a:solidFill>
                <a:srgbClr val="C798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latin typeface="Gotham Book"/>
                    <a:cs typeface="Gotham Book"/>
                  </a:rPr>
                  <a:t>ItemProcessor</a:t>
                </a:r>
                <a:endParaRPr lang="en-US" sz="2000" dirty="0">
                  <a:latin typeface="Gotham Book"/>
                  <a:cs typeface="Gotham Book"/>
                </a:endParaRPr>
              </a:p>
            </p:txBody>
          </p:sp>
        </p:grpSp>
        <p:sp>
          <p:nvSpPr>
            <p:cNvPr id="68" name="TextBox 67"/>
            <p:cNvSpPr txBox="1"/>
            <p:nvPr/>
          </p:nvSpPr>
          <p:spPr>
            <a:xfrm>
              <a:off x="1253713" y="2063022"/>
              <a:ext cx="928459" cy="400110"/>
            </a:xfrm>
            <a:prstGeom prst="rect">
              <a:avLst/>
            </a:prstGeom>
            <a:noFill/>
          </p:spPr>
          <p:txBody>
            <a:bodyPr wrap="none" rtlCol="0">
              <a:spAutoFit/>
            </a:bodyPr>
            <a:lstStyle/>
            <a:p>
              <a:r>
                <a:rPr lang="en-US" sz="2000" dirty="0" smtClean="0">
                  <a:latin typeface="Gotham Book"/>
                  <a:cs typeface="Gotham Book"/>
                </a:rPr>
                <a:t>Step2</a:t>
              </a:r>
              <a:endParaRPr lang="en-US" sz="2000" dirty="0">
                <a:latin typeface="Gotham Book"/>
                <a:cs typeface="Gotham Book"/>
              </a:endParaRPr>
            </a:p>
          </p:txBody>
        </p:sp>
      </p:grpSp>
      <p:grpSp>
        <p:nvGrpSpPr>
          <p:cNvPr id="9" name="Group 42"/>
          <p:cNvGrpSpPr/>
          <p:nvPr/>
        </p:nvGrpSpPr>
        <p:grpSpPr>
          <a:xfrm>
            <a:off x="3351265" y="1865946"/>
            <a:ext cx="2253218" cy="3196556"/>
            <a:chOff x="1016000" y="1946588"/>
            <a:chExt cx="2575170" cy="3426489"/>
          </a:xfrm>
        </p:grpSpPr>
        <p:sp>
          <p:nvSpPr>
            <p:cNvPr id="44" name="Rectangle 43"/>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grpSp>
          <p:nvGrpSpPr>
            <p:cNvPr id="10" name="Group 44"/>
            <p:cNvGrpSpPr/>
            <p:nvPr/>
          </p:nvGrpSpPr>
          <p:grpSpPr>
            <a:xfrm>
              <a:off x="1253713" y="2595291"/>
              <a:ext cx="2115555" cy="2544917"/>
              <a:chOff x="1243241" y="2595291"/>
              <a:chExt cx="2022358" cy="2544917"/>
            </a:xfrm>
            <a:effectLst>
              <a:outerShdw blurRad="50800" dist="38100" dir="2700000" algn="tl" rotWithShape="0">
                <a:prstClr val="black">
                  <a:alpha val="40000"/>
                </a:prstClr>
              </a:outerShdw>
            </a:effectLst>
          </p:grpSpPr>
          <p:sp>
            <p:nvSpPr>
              <p:cNvPr id="47" name="Rectangle 46"/>
              <p:cNvSpPr/>
              <p:nvPr/>
            </p:nvSpPr>
            <p:spPr>
              <a:xfrm>
                <a:off x="1243241" y="2595291"/>
                <a:ext cx="2022358" cy="848306"/>
              </a:xfrm>
              <a:prstGeom prst="rect">
                <a:avLst/>
              </a:prstGeom>
              <a:solidFill>
                <a:srgbClr val="2949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Gotham Book"/>
                    <a:cs typeface="Gotham Book"/>
                  </a:rPr>
                  <a:t>ItemReader</a:t>
                </a:r>
                <a:endParaRPr lang="en-US" dirty="0">
                  <a:latin typeface="Gotham Book"/>
                  <a:cs typeface="Gotham Book"/>
                </a:endParaRPr>
              </a:p>
            </p:txBody>
          </p:sp>
          <p:sp>
            <p:nvSpPr>
              <p:cNvPr id="48" name="Rectangle 47"/>
              <p:cNvSpPr/>
              <p:nvPr/>
            </p:nvSpPr>
            <p:spPr>
              <a:xfrm>
                <a:off x="1243241" y="4291902"/>
                <a:ext cx="2022358" cy="848306"/>
              </a:xfrm>
              <a:prstGeom prst="rect">
                <a:avLst/>
              </a:prstGeom>
              <a:solidFill>
                <a:srgbClr val="B925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Gotham Book"/>
                    <a:cs typeface="Gotham Book"/>
                  </a:rPr>
                  <a:t>ItemWriter</a:t>
                </a:r>
                <a:endParaRPr lang="en-US" dirty="0">
                  <a:latin typeface="Gotham Book"/>
                  <a:cs typeface="Gotham Book"/>
                </a:endParaRPr>
              </a:p>
            </p:txBody>
          </p:sp>
          <p:sp>
            <p:nvSpPr>
              <p:cNvPr id="49" name="Rectangle 48"/>
              <p:cNvSpPr/>
              <p:nvPr/>
            </p:nvSpPr>
            <p:spPr>
              <a:xfrm>
                <a:off x="1243241" y="3443596"/>
                <a:ext cx="2022358" cy="848306"/>
              </a:xfrm>
              <a:prstGeom prst="rect">
                <a:avLst/>
              </a:prstGeom>
              <a:solidFill>
                <a:srgbClr val="C798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Gotham Book"/>
                    <a:cs typeface="Gotham Book"/>
                  </a:rPr>
                  <a:t>ItemProcessor</a:t>
                </a:r>
                <a:endParaRPr lang="en-US" dirty="0">
                  <a:latin typeface="Gotham Book"/>
                  <a:cs typeface="Gotham Book"/>
                </a:endParaRPr>
              </a:p>
            </p:txBody>
          </p:sp>
        </p:grpSp>
        <p:sp>
          <p:nvSpPr>
            <p:cNvPr id="46" name="TextBox 45"/>
            <p:cNvSpPr txBox="1"/>
            <p:nvPr/>
          </p:nvSpPr>
          <p:spPr>
            <a:xfrm>
              <a:off x="1253713" y="2063022"/>
              <a:ext cx="928459" cy="400110"/>
            </a:xfrm>
            <a:prstGeom prst="rect">
              <a:avLst/>
            </a:prstGeom>
            <a:noFill/>
          </p:spPr>
          <p:txBody>
            <a:bodyPr wrap="none" rtlCol="0">
              <a:spAutoFit/>
            </a:bodyPr>
            <a:lstStyle/>
            <a:p>
              <a:r>
                <a:rPr lang="en-US" sz="2000" dirty="0" smtClean="0">
                  <a:latin typeface="Gotham Book"/>
                  <a:cs typeface="Gotham Book"/>
                </a:rPr>
                <a:t>Step2</a:t>
              </a:r>
              <a:endParaRPr lang="en-US" sz="2000" dirty="0">
                <a:latin typeface="Gotham Book"/>
                <a:cs typeface="Gotham Book"/>
              </a:endParaRPr>
            </a:p>
          </p:txBody>
        </p:sp>
      </p:grpSp>
      <p:grpSp>
        <p:nvGrpSpPr>
          <p:cNvPr id="11" name="Group 49"/>
          <p:cNvGrpSpPr/>
          <p:nvPr/>
        </p:nvGrpSpPr>
        <p:grpSpPr>
          <a:xfrm>
            <a:off x="532577" y="1865946"/>
            <a:ext cx="2253218" cy="3196556"/>
            <a:chOff x="1016000" y="1946588"/>
            <a:chExt cx="2575170" cy="3426489"/>
          </a:xfrm>
        </p:grpSpPr>
        <p:sp>
          <p:nvSpPr>
            <p:cNvPr id="51" name="Rectangle 50"/>
            <p:cNvSpPr/>
            <p:nvPr/>
          </p:nvSpPr>
          <p:spPr>
            <a:xfrm>
              <a:off x="1016000" y="1946588"/>
              <a:ext cx="2575170" cy="3426489"/>
            </a:xfrm>
            <a:prstGeom prst="rect">
              <a:avLst/>
            </a:prstGeom>
            <a:solidFill>
              <a:srgbClr val="AAFF4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otham Book"/>
                <a:cs typeface="Gotham Book"/>
              </a:endParaRPr>
            </a:p>
          </p:txBody>
        </p:sp>
        <p:grpSp>
          <p:nvGrpSpPr>
            <p:cNvPr id="12" name="Group 51"/>
            <p:cNvGrpSpPr/>
            <p:nvPr/>
          </p:nvGrpSpPr>
          <p:grpSpPr>
            <a:xfrm>
              <a:off x="1253713" y="2595291"/>
              <a:ext cx="2115555" cy="2544917"/>
              <a:chOff x="1243241" y="2595291"/>
              <a:chExt cx="2022358" cy="2544917"/>
            </a:xfrm>
            <a:effectLst>
              <a:outerShdw blurRad="50800" dist="38100" dir="2700000" algn="tl" rotWithShape="0">
                <a:prstClr val="black">
                  <a:alpha val="40000"/>
                </a:prstClr>
              </a:outerShdw>
            </a:effectLst>
          </p:grpSpPr>
          <p:sp>
            <p:nvSpPr>
              <p:cNvPr id="54" name="Rectangle 53"/>
              <p:cNvSpPr/>
              <p:nvPr/>
            </p:nvSpPr>
            <p:spPr>
              <a:xfrm>
                <a:off x="1243241" y="2595291"/>
                <a:ext cx="2022358" cy="848306"/>
              </a:xfrm>
              <a:prstGeom prst="rect">
                <a:avLst/>
              </a:prstGeom>
              <a:solidFill>
                <a:srgbClr val="2949B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Gotham Book"/>
                    <a:cs typeface="Gotham Book"/>
                  </a:rPr>
                  <a:t>ItemReader</a:t>
                </a:r>
                <a:endParaRPr lang="en-US" dirty="0">
                  <a:latin typeface="Gotham Book"/>
                  <a:cs typeface="Gotham Book"/>
                </a:endParaRPr>
              </a:p>
            </p:txBody>
          </p:sp>
          <p:sp>
            <p:nvSpPr>
              <p:cNvPr id="55" name="Rectangle 54"/>
              <p:cNvSpPr/>
              <p:nvPr/>
            </p:nvSpPr>
            <p:spPr>
              <a:xfrm>
                <a:off x="1243241" y="4291902"/>
                <a:ext cx="2022358" cy="848306"/>
              </a:xfrm>
              <a:prstGeom prst="rect">
                <a:avLst/>
              </a:prstGeom>
              <a:solidFill>
                <a:srgbClr val="B925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Gotham Book"/>
                    <a:cs typeface="Gotham Book"/>
                  </a:rPr>
                  <a:t>ItemWriter</a:t>
                </a:r>
                <a:endParaRPr lang="en-US" dirty="0">
                  <a:latin typeface="Gotham Book"/>
                  <a:cs typeface="Gotham Book"/>
                </a:endParaRPr>
              </a:p>
            </p:txBody>
          </p:sp>
          <p:sp>
            <p:nvSpPr>
              <p:cNvPr id="56" name="Rectangle 55"/>
              <p:cNvSpPr/>
              <p:nvPr/>
            </p:nvSpPr>
            <p:spPr>
              <a:xfrm>
                <a:off x="1243241" y="3443596"/>
                <a:ext cx="2022358" cy="848306"/>
              </a:xfrm>
              <a:prstGeom prst="rect">
                <a:avLst/>
              </a:prstGeom>
              <a:solidFill>
                <a:srgbClr val="C798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latin typeface="Gotham Book"/>
                    <a:cs typeface="Gotham Book"/>
                  </a:rPr>
                  <a:t>ItemProcessor</a:t>
                </a:r>
                <a:endParaRPr lang="en-US" dirty="0">
                  <a:latin typeface="Gotham Book"/>
                  <a:cs typeface="Gotham Book"/>
                </a:endParaRPr>
              </a:p>
            </p:txBody>
          </p:sp>
        </p:grpSp>
        <p:sp>
          <p:nvSpPr>
            <p:cNvPr id="53" name="TextBox 52"/>
            <p:cNvSpPr txBox="1"/>
            <p:nvPr/>
          </p:nvSpPr>
          <p:spPr>
            <a:xfrm>
              <a:off x="1253713" y="2063022"/>
              <a:ext cx="900951" cy="400110"/>
            </a:xfrm>
            <a:prstGeom prst="rect">
              <a:avLst/>
            </a:prstGeom>
            <a:noFill/>
          </p:spPr>
          <p:txBody>
            <a:bodyPr wrap="none" rtlCol="0">
              <a:spAutoFit/>
            </a:bodyPr>
            <a:lstStyle/>
            <a:p>
              <a:r>
                <a:rPr lang="en-US" sz="2000" dirty="0" smtClean="0">
                  <a:latin typeface="Gotham Book"/>
                  <a:cs typeface="Gotham Book"/>
                </a:rPr>
                <a:t>Step1</a:t>
              </a:r>
              <a:endParaRPr lang="en-US" sz="2000" dirty="0">
                <a:latin typeface="Gotham Book"/>
                <a:cs typeface="Gotham Book"/>
              </a:endParaRPr>
            </a:p>
          </p:txBody>
        </p:sp>
      </p:grpSp>
      <p:cxnSp>
        <p:nvCxnSpPr>
          <p:cNvPr id="24" name="Straight Arrow Connector 23"/>
          <p:cNvCxnSpPr>
            <a:endCxn id="51" idx="1"/>
          </p:cNvCxnSpPr>
          <p:nvPr/>
        </p:nvCxnSpPr>
        <p:spPr>
          <a:xfrm>
            <a:off x="90711" y="3464224"/>
            <a:ext cx="44186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51" idx="3"/>
            <a:endCxn id="44" idx="1"/>
          </p:cNvCxnSpPr>
          <p:nvPr/>
        </p:nvCxnSpPr>
        <p:spPr>
          <a:xfrm>
            <a:off x="2785795" y="3464224"/>
            <a:ext cx="56547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44" idx="3"/>
            <a:endCxn id="37" idx="1"/>
          </p:cNvCxnSpPr>
          <p:nvPr/>
        </p:nvCxnSpPr>
        <p:spPr>
          <a:xfrm>
            <a:off x="5604483" y="3464224"/>
            <a:ext cx="56547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532577" y="718333"/>
            <a:ext cx="4078244" cy="584776"/>
          </a:xfrm>
          <a:prstGeom prst="rect">
            <a:avLst/>
          </a:prstGeom>
          <a:noFill/>
        </p:spPr>
        <p:txBody>
          <a:bodyPr wrap="none" rtlCol="0">
            <a:spAutoFit/>
          </a:bodyPr>
          <a:lstStyle/>
          <a:p>
            <a:r>
              <a:rPr lang="en-US" sz="3200" b="1" dirty="0" smtClean="0">
                <a:latin typeface="Gotham Book"/>
                <a:cs typeface="Gotham Book"/>
              </a:rPr>
              <a:t>Multithreaded Step</a:t>
            </a:r>
            <a:endParaRPr lang="en-US" sz="3200" b="1" dirty="0">
              <a:latin typeface="Gotham Book"/>
              <a:cs typeface="Gotham Book"/>
            </a:endParaRPr>
          </a:p>
        </p:txBody>
      </p:sp>
    </p:spTree>
    <p:extLst>
      <p:ext uri="{BB962C8B-B14F-4D97-AF65-F5344CB8AC3E}">
        <p14:creationId xmlns:p14="http://schemas.microsoft.com/office/powerpoint/2010/main" xmlns="" val="3836454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423</Words>
  <Application>Microsoft Office PowerPoint</Application>
  <PresentationFormat>On-screen Show (4:3)</PresentationFormat>
  <Paragraphs>129</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Spring Batch, is an open source framework for batch processing – execution of a series of jobs. Spring Batch provides classes and APIs to read/write resources, transaction management, job processing statistics, job restart and partitioning techniques to process high-volume of data.  </vt:lpstr>
      <vt:lpstr>Slide 3</vt:lpstr>
      <vt:lpstr>Slide 4</vt:lpstr>
      <vt:lpstr>Slide 5</vt:lpstr>
      <vt:lpstr>Slide 6</vt:lpstr>
      <vt:lpstr>Slide 7</vt:lpstr>
      <vt:lpstr>Slide 8</vt:lpstr>
      <vt:lpstr>Slide 9</vt:lpstr>
      <vt:lpstr>Slide 10</vt:lpstr>
      <vt:lpstr>Slide 11</vt:lpstr>
      <vt:lpstr>Slide 12</vt:lpstr>
      <vt:lpstr>Slide 13</vt:lpstr>
      <vt:lpstr>Spring Batch - Difference between Step, Chunk and Tasklet  </vt:lpstr>
      <vt:lpstr>Slide 15</vt:lpstr>
      <vt:lpstr>Slide 16</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cp:revision>
  <dcterms:created xsi:type="dcterms:W3CDTF">2017-07-13T00:29:28Z</dcterms:created>
  <dcterms:modified xsi:type="dcterms:W3CDTF">2017-07-13T00:56:20Z</dcterms:modified>
</cp:coreProperties>
</file>