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bosstinghouseprizedashboardLINEARREGRESSION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8760799-F560-4FD9-8F3E-B33DB00EE95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bossting house prize dashboard (LINEAR REGRESSION)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2CE0076-AA6A-4EF5-961F-40C1272F9A8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7/22/2025 10:18:42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2" name="slide2">
            <a:extLst>
              <a:ext uri="{FF2B5EF4-FFF2-40B4-BE49-F238E27FC236}">
                <a16:creationId xmlns:a16="http://schemas.microsoft.com/office/drawing/2014/main" id="{7B449BC3-0BDC-4880-A631-AD291BC397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" y="320040"/>
            <a:ext cx="1081278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3" name="slide3">
            <a:extLst>
              <a:ext uri="{FF2B5EF4-FFF2-40B4-BE49-F238E27FC236}">
                <a16:creationId xmlns:a16="http://schemas.microsoft.com/office/drawing/2014/main" id="{3405C22B-E784-4289-877C-40FFB5875C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" y="320040"/>
            <a:ext cx="1081278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4" name="slide4">
            <a:extLst>
              <a:ext uri="{FF2B5EF4-FFF2-40B4-BE49-F238E27FC236}">
                <a16:creationId xmlns:a16="http://schemas.microsoft.com/office/drawing/2014/main" id="{C57DBF49-E26B-4246-AD29-D315807E7C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" y="293370"/>
            <a:ext cx="10812780" cy="62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5" name="slide5">
            <a:extLst>
              <a:ext uri="{FF2B5EF4-FFF2-40B4-BE49-F238E27FC236}">
                <a16:creationId xmlns:a16="http://schemas.microsoft.com/office/drawing/2014/main" id="{C9BB378A-312A-480F-AD61-AEBDA49B8C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" y="320040"/>
            <a:ext cx="10812780" cy="62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6" name="slide6">
            <a:extLst>
              <a:ext uri="{FF2B5EF4-FFF2-40B4-BE49-F238E27FC236}">
                <a16:creationId xmlns:a16="http://schemas.microsoft.com/office/drawing/2014/main" id="{68548498-875B-43A2-8587-98FF5765C1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804"/>
            <a:ext cx="12192000" cy="564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7" name="slide7">
            <a:extLst>
              <a:ext uri="{FF2B5EF4-FFF2-40B4-BE49-F238E27FC236}">
                <a16:creationId xmlns:a16="http://schemas.microsoft.com/office/drawing/2014/main" id="{7C74922A-F2E2-49EB-AF8A-F48CD977CD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" y="300990"/>
            <a:ext cx="10675620" cy="625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3" id="8" name="slide8">
            <a:extLst>
              <a:ext uri="{FF2B5EF4-FFF2-40B4-BE49-F238E27FC236}">
                <a16:creationId xmlns:a16="http://schemas.microsoft.com/office/drawing/2014/main" id="{2FBA723B-EB52-4AD4-B9F4-41265A95B3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582" y="0"/>
            <a:ext cx="276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6" id="9" name="slide9">
            <a:extLst>
              <a:ext uri="{FF2B5EF4-FFF2-40B4-BE49-F238E27FC236}">
                <a16:creationId xmlns:a16="http://schemas.microsoft.com/office/drawing/2014/main" id="{986DDB45-30AD-445F-9BF4-CF8D7D7B134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3432"/>
            <a:ext cx="12192000" cy="75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2025-07-22T10:18:43Z</dcterms:created>
  <dcterms:modified xsi:type="dcterms:W3CDTF">2025-07-22T10:18:43Z</dcterms:modified>
</cp:coreProperties>
</file>