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6.png"/><Relationship Id="rId6" Type="http://schemas.openxmlformats.org/officeDocument/2006/relationships/image" Target="../media/image8.svg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6.png"/><Relationship Id="rId6" Type="http://schemas.openxmlformats.org/officeDocument/2006/relationships/image" Target="../media/image8.svg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039115-797B-304C-9FC0-EFABB1F21232}">
      <dgm:prSet custT="1"/>
      <dgm:spPr/>
      <dgm:t>
        <a:bodyPr/>
        <a:lstStyle/>
        <a:p>
          <a:r>
            <a:rPr lang="en-US" sz="2300" dirty="0"/>
            <a:t>Recommending System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 l="25423" t="15288" r="26424" b="36559"/>
          </a:stretch>
        </a:blipFill>
        <a:ln w="635">
          <a:solidFill>
            <a:schemeClr val="tx1">
              <a:alpha val="50000"/>
            </a:schemeClr>
          </a:solidFill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xmlns="" id="0" name="" descr="Cloud Computing"/>
        </a:ext>
      </dgm:extLst>
    </dgm:pt>
    <dgm:pt modelId="{E39563C5-C199-4F5B-A899-8CC0710341A0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xmlns="" id="0" name="" descr="Voice"/>
        </a:ext>
      </dgm:extLst>
    </dgm:pt>
    <dgm:pt modelId="{15B1A768-2666-4AB4-BDA7-F0E3C4160D59}">
      <dgm:prSet/>
      <dgm:spPr/>
      <dgm:t>
        <a:bodyPr/>
        <a:lstStyle/>
        <a:p>
          <a:r>
            <a:rPr lang="en-US" dirty="0"/>
            <a:t>Exploratory analysis</a:t>
          </a:r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xmlns="" id="0" name="" descr="Brain in head"/>
        </a:ext>
      </dgm:extLst>
    </dgm:pt>
    <dgm:pt modelId="{3AA5586A-C40E-4DDA-98A5-6545F36F46AB}">
      <dgm:prSet/>
      <dgm:spPr/>
      <dgm:t>
        <a:bodyPr/>
        <a:lstStyle/>
        <a:p>
          <a:r>
            <a:rPr lang="en-US" dirty="0"/>
            <a:t>Inferential analysis</a:t>
          </a:r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xmlns="" id="0" name="" descr="Virtual Reality Headset"/>
        </a:ext>
      </dgm:extLs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4" custLinFactNeighborX="-487"/>
      <dgm:spPr/>
      <dgm:t>
        <a:bodyPr/>
        <a:lstStyle/>
        <a:p>
          <a:endParaRPr lang="en-US"/>
        </a:p>
      </dgm:t>
    </dgm:pt>
    <dgm:pt modelId="{283005FA-6463-4617-A2CF-7C3C4FCD1B71}" type="pres">
      <dgm:prSet presAssocID="{66039115-797B-304C-9FC0-EFABB1F21232}" presName="text_1" presStyleLbl="node1" presStyleIdx="0" presStyleCnt="0" custScaleY="40894" custLinFactY="53723" custLinFactNeighborX="-1857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E97887-47F6-4AA2-B555-B4C65C838496}" type="pres">
      <dgm:prSet presAssocID="{BC971DAC-9BE2-44B2-ABE4-8099C777E9C4}" presName="picture_2" presStyleCnt="0"/>
      <dgm:spPr/>
    </dgm:pt>
    <dgm:pt modelId="{5650C73F-166D-441B-B100-602E6E50702D}" type="pres">
      <dgm:prSet presAssocID="{BC971DAC-9BE2-44B2-ABE4-8099C777E9C4}" presName="pictureRepeatNode" presStyleLbl="alignImgPlace1" presStyleIdx="1" presStyleCnt="4"/>
      <dgm:spPr/>
      <dgm:t>
        <a:bodyPr/>
        <a:lstStyle/>
        <a:p>
          <a:endParaRPr lang="en-US"/>
        </a:p>
      </dgm:t>
    </dgm:pt>
    <dgm:pt modelId="{15357313-1612-4DD3-B23B-A1746EAAD445}" type="pres">
      <dgm:prSet presAssocID="{E39563C5-C199-4F5B-A899-8CC0710341A0}" presName="line_2" presStyleLbl="parChTrans1D1" presStyleIdx="0" presStyleCnt="3" custFlipVert="1" custSzY="45720" custScaleX="48461" custLinFactY="97555" custLinFactNeighborX="11416" custLinFactNeighborY="100000"/>
      <dgm:spPr/>
    </dgm:pt>
    <dgm:pt modelId="{0D75AA9B-2817-428A-8919-D9CC568E76EE}" type="pres">
      <dgm:prSet presAssocID="{E39563C5-C199-4F5B-A899-8CC0710341A0}" presName="textparent_2" presStyleLbl="node1" presStyleIdx="0" presStyleCnt="0"/>
      <dgm:spPr/>
    </dgm:pt>
    <dgm:pt modelId="{8590389C-1B78-4161-83D2-B7C475E19097}" type="pres">
      <dgm:prSet presAssocID="{E39563C5-C199-4F5B-A899-8CC0710341A0}" presName="text_2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C3E615-6E18-4432-A096-9047769FED28}" type="pres">
      <dgm:prSet presAssocID="{72FFCBD4-DD9D-4E06-81E4-54307F97A3F0}" presName="picture_3" presStyleCnt="0"/>
      <dgm:spPr/>
    </dgm:pt>
    <dgm:pt modelId="{1603A9FB-E8BE-4A12-940B-4A7281FB6C9B}" type="pres">
      <dgm:prSet presAssocID="{72FFCBD4-DD9D-4E06-81E4-54307F97A3F0}" presName="pictureRepeatNode" presStyleLbl="alignImgPlace1" presStyleIdx="2" presStyleCnt="4"/>
      <dgm:spPr/>
      <dgm:t>
        <a:bodyPr/>
        <a:lstStyle/>
        <a:p>
          <a:endParaRPr lang="en-US"/>
        </a:p>
      </dgm:t>
    </dgm:pt>
    <dgm:pt modelId="{33A93E91-1CCE-4DE9-AE34-E4BE1F15F479}" type="pres">
      <dgm:prSet presAssocID="{15B1A768-2666-4AB4-BDA7-F0E3C4160D59}" presName="line_3" presStyleLbl="parChTrans1D1" presStyleIdx="1" presStyleCnt="3" custFlipVert="1" custSzY="45720" custScaleX="25627" custLinFactNeighborX="18391" custLinFactNeighborY="84667"/>
      <dgm:spPr/>
    </dgm:pt>
    <dgm:pt modelId="{B4376340-E85F-4877-A559-24C7838C11C2}" type="pres">
      <dgm:prSet presAssocID="{15B1A768-2666-4AB4-BDA7-F0E3C4160D59}" presName="textparent_3" presStyleLbl="node1" presStyleIdx="0" presStyleCnt="0"/>
      <dgm:spPr/>
    </dgm:pt>
    <dgm:pt modelId="{A5E1DD1A-6AA9-444E-BC1A-9868701E30FD}" type="pres">
      <dgm:prSet presAssocID="{15B1A768-2666-4AB4-BDA7-F0E3C4160D59}" presName="text_3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36DC21-F802-492C-BAE2-173DAF467730}" type="pres">
      <dgm:prSet presAssocID="{19FB306E-81B4-4F3F-99EE-765120CBB6B3}" presName="picture_4" presStyleCnt="0"/>
      <dgm:spPr/>
    </dgm:pt>
    <dgm:pt modelId="{4A9742AD-B577-4378-AF83-DC5ECD325381}" type="pres">
      <dgm:prSet presAssocID="{19FB306E-81B4-4F3F-99EE-765120CBB6B3}" presName="pictureRepeatNode" presStyleLbl="alignImgPlace1" presStyleIdx="3" presStyleCnt="4"/>
      <dgm:spPr/>
      <dgm:t>
        <a:bodyPr/>
        <a:lstStyle/>
        <a:p>
          <a:endParaRPr lang="en-US"/>
        </a:p>
      </dgm:t>
    </dgm:pt>
    <dgm:pt modelId="{A9926F31-E651-4DE8-98F4-4989FD9B3A91}" type="pres">
      <dgm:prSet presAssocID="{3AA5586A-C40E-4DDA-98A5-6545F36F46AB}" presName="line_4" presStyleLbl="parChTrans1D1" presStyleIdx="2" presStyleCnt="3" custFlipVert="0" custSzY="45720" custScaleX="46358" custLinFactY="-5834" custLinFactNeighborX="11532" custLinFactNeighborY="-100000"/>
      <dgm:spPr/>
    </dgm:pt>
    <dgm:pt modelId="{B8F9A10D-F89E-4FD8-923B-F55293AF73A3}" type="pres">
      <dgm:prSet presAssocID="{3AA5586A-C40E-4DDA-98A5-6545F36F46AB}" presName="textparent_4" presStyleLbl="node1" presStyleIdx="0" presStyleCnt="0"/>
      <dgm:spPr/>
    </dgm:pt>
    <dgm:pt modelId="{3F9AD50F-4E5E-4216-8AAF-56B9193E68BC}" type="pres">
      <dgm:prSet presAssocID="{3AA5586A-C40E-4DDA-98A5-6545F36F46AB}" presName="text_4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600EB0-598E-434B-9264-405E86B68487}" type="presOf" srcId="{489A589A-46DE-0F49-B460-E7914F3E440D}" destId="{31CDA5B9-892A-4957-A6C1-CB474EDD26B3}" srcOrd="0" destOrd="0" presId="urn:microsoft.com/office/officeart/2008/layout/CircularPictureCallou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D3934CC1-D9B9-4E4E-AB0C-C78ACA2FF417}" type="presOf" srcId="{66039115-797B-304C-9FC0-EFABB1F21232}" destId="{283005FA-6463-4617-A2CF-7C3C4FCD1B71}" srcOrd="0" destOrd="0" presId="urn:microsoft.com/office/officeart/2008/layout/CircularPictureCallout"/>
    <dgm:cxn modelId="{313C2948-2FC1-4153-B8D5-7AB7E8203DCE}" type="presOf" srcId="{72FFCBD4-DD9D-4E06-81E4-54307F97A3F0}" destId="{1603A9FB-E8BE-4A12-940B-4A7281FB6C9B}" srcOrd="0" destOrd="0" presId="urn:microsoft.com/office/officeart/2008/layout/CircularPictureCallout"/>
    <dgm:cxn modelId="{D155BE7B-22B9-4C83-8EB3-86F2410CA6C8}" type="presOf" srcId="{D044F6BA-1D90-EC47-8A78-B9796198ECF5}" destId="{4B45A233-591B-4AA8-B1F4-FD981D611E73}" srcOrd="0" destOrd="0" presId="urn:microsoft.com/office/officeart/2008/layout/CircularPictureCallou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B313C3E3-5B6A-4B6B-8C46-B32BF103D19C}" type="presOf" srcId="{3AA5586A-C40E-4DDA-98A5-6545F36F46AB}" destId="{3F9AD50F-4E5E-4216-8AAF-56B9193E68BC}" srcOrd="0" destOrd="0" presId="urn:microsoft.com/office/officeart/2008/layout/CircularPictureCallou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D31371AC-9975-4A1E-A738-A8B498DA3C8A}" type="presOf" srcId="{E39563C5-C199-4F5B-A899-8CC0710341A0}" destId="{8590389C-1B78-4161-83D2-B7C475E19097}" srcOrd="0" destOrd="0" presId="urn:microsoft.com/office/officeart/2008/layout/CircularPictureCallout"/>
    <dgm:cxn modelId="{5E56A242-DB6F-4AE2-A9BE-AF3419A59BD6}" type="presOf" srcId="{19FB306E-81B4-4F3F-99EE-765120CBB6B3}" destId="{4A9742AD-B577-4378-AF83-DC5ECD325381}" srcOrd="0" destOrd="0" presId="urn:microsoft.com/office/officeart/2008/layout/CircularPictureCallout"/>
    <dgm:cxn modelId="{F7A8B5BB-8870-4F14-ABEE-EFEF80AF4741}" type="presOf" srcId="{BC971DAC-9BE2-44B2-ABE4-8099C777E9C4}" destId="{5650C73F-166D-441B-B100-602E6E50702D}" srcOrd="0" destOrd="0" presId="urn:microsoft.com/office/officeart/2008/layout/CircularPictureCallout"/>
    <dgm:cxn modelId="{F47DE2C3-4122-40E4-BC31-B6259D38EA69}" type="presOf" srcId="{15B1A768-2666-4AB4-BDA7-F0E3C4160D59}" destId="{A5E1DD1A-6AA9-444E-BC1A-9868701E30FD}" srcOrd="0" destOrd="0" presId="urn:microsoft.com/office/officeart/2008/layout/CircularPictureCallou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5528B3A8-4E98-45FC-AC31-CC672954C9BC}" type="presParOf" srcId="{31CDA5B9-892A-4957-A6C1-CB474EDD26B3}" destId="{B18AE322-EE24-4F21-BA38-33A0666D285C}" srcOrd="0" destOrd="0" presId="urn:microsoft.com/office/officeart/2008/layout/CircularPictureCallout"/>
    <dgm:cxn modelId="{4C990F8E-C047-4EF9-9A1D-F6961E461345}" type="presParOf" srcId="{B18AE322-EE24-4F21-BA38-33A0666D285C}" destId="{7F52993D-99F4-4D8C-A62C-5BFF7578D04D}" srcOrd="0" destOrd="0" presId="urn:microsoft.com/office/officeart/2008/layout/CircularPictureCallout"/>
    <dgm:cxn modelId="{84088B42-34B6-431A-BF34-CB74E8613089}" type="presParOf" srcId="{7F52993D-99F4-4D8C-A62C-5BFF7578D04D}" destId="{4B45A233-591B-4AA8-B1F4-FD981D611E73}" srcOrd="0" destOrd="0" presId="urn:microsoft.com/office/officeart/2008/layout/CircularPictureCallout"/>
    <dgm:cxn modelId="{8089DD6F-F13B-4196-B6B2-CE361D4FFADA}" type="presParOf" srcId="{B18AE322-EE24-4F21-BA38-33A0666D285C}" destId="{283005FA-6463-4617-A2CF-7C3C4FCD1B71}" srcOrd="1" destOrd="0" presId="urn:microsoft.com/office/officeart/2008/layout/CircularPictureCallout"/>
    <dgm:cxn modelId="{ECC6E32F-D9CF-4A0B-8745-B609E37F3261}" type="presParOf" srcId="{B18AE322-EE24-4F21-BA38-33A0666D285C}" destId="{8EE97887-47F6-4AA2-B555-B4C65C838496}" srcOrd="2" destOrd="0" presId="urn:microsoft.com/office/officeart/2008/layout/CircularPictureCallout"/>
    <dgm:cxn modelId="{0AB55B6E-5465-4FB1-96C1-9DF20E4B7B08}" type="presParOf" srcId="{8EE97887-47F6-4AA2-B555-B4C65C838496}" destId="{5650C73F-166D-441B-B100-602E6E50702D}" srcOrd="0" destOrd="0" presId="urn:microsoft.com/office/officeart/2008/layout/CircularPictureCallout"/>
    <dgm:cxn modelId="{4804B85A-D956-483D-B292-C8A51436E2C5}" type="presParOf" srcId="{B18AE322-EE24-4F21-BA38-33A0666D285C}" destId="{15357313-1612-4DD3-B23B-A1746EAAD445}" srcOrd="3" destOrd="0" presId="urn:microsoft.com/office/officeart/2008/layout/CircularPictureCallout"/>
    <dgm:cxn modelId="{97A23A93-9481-4CFD-96A6-7F62ACC00BB5}" type="presParOf" srcId="{B18AE322-EE24-4F21-BA38-33A0666D285C}" destId="{0D75AA9B-2817-428A-8919-D9CC568E76EE}" srcOrd="4" destOrd="0" presId="urn:microsoft.com/office/officeart/2008/layout/CircularPictureCallout"/>
    <dgm:cxn modelId="{3BB408B8-1C5F-4968-AF65-EB918ECD4602}" type="presParOf" srcId="{0D75AA9B-2817-428A-8919-D9CC568E76EE}" destId="{8590389C-1B78-4161-83D2-B7C475E19097}" srcOrd="0" destOrd="0" presId="urn:microsoft.com/office/officeart/2008/layout/CircularPictureCallout"/>
    <dgm:cxn modelId="{C4CFB077-FAC3-42D2-821C-CEF61CD3749B}" type="presParOf" srcId="{B18AE322-EE24-4F21-BA38-33A0666D285C}" destId="{C0C3E615-6E18-4432-A096-9047769FED28}" srcOrd="5" destOrd="0" presId="urn:microsoft.com/office/officeart/2008/layout/CircularPictureCallout"/>
    <dgm:cxn modelId="{516F43B3-44E7-4727-8B64-04A763742DF2}" type="presParOf" srcId="{C0C3E615-6E18-4432-A096-9047769FED28}" destId="{1603A9FB-E8BE-4A12-940B-4A7281FB6C9B}" srcOrd="0" destOrd="0" presId="urn:microsoft.com/office/officeart/2008/layout/CircularPictureCallout"/>
    <dgm:cxn modelId="{68FA7ED9-B73E-47B0-AEAE-A38F3B7ABBFB}" type="presParOf" srcId="{B18AE322-EE24-4F21-BA38-33A0666D285C}" destId="{33A93E91-1CCE-4DE9-AE34-E4BE1F15F479}" srcOrd="6" destOrd="0" presId="urn:microsoft.com/office/officeart/2008/layout/CircularPictureCallout"/>
    <dgm:cxn modelId="{8C52886C-D26E-444F-9657-DC36B7B91412}" type="presParOf" srcId="{B18AE322-EE24-4F21-BA38-33A0666D285C}" destId="{B4376340-E85F-4877-A559-24C7838C11C2}" srcOrd="7" destOrd="0" presId="urn:microsoft.com/office/officeart/2008/layout/CircularPictureCallout"/>
    <dgm:cxn modelId="{2EA9A706-E869-465E-8551-6F820A5ABA70}" type="presParOf" srcId="{B4376340-E85F-4877-A559-24C7838C11C2}" destId="{A5E1DD1A-6AA9-444E-BC1A-9868701E30FD}" srcOrd="0" destOrd="0" presId="urn:microsoft.com/office/officeart/2008/layout/CircularPictureCallout"/>
    <dgm:cxn modelId="{91E1FCF8-E131-4651-882C-2E4B56FB4D35}" type="presParOf" srcId="{B18AE322-EE24-4F21-BA38-33A0666D285C}" destId="{2636DC21-F802-492C-BAE2-173DAF467730}" srcOrd="8" destOrd="0" presId="urn:microsoft.com/office/officeart/2008/layout/CircularPictureCallout"/>
    <dgm:cxn modelId="{A83252C2-3AB6-4F69-AA03-4CA371916DAE}" type="presParOf" srcId="{2636DC21-F802-492C-BAE2-173DAF467730}" destId="{4A9742AD-B577-4378-AF83-DC5ECD325381}" srcOrd="0" destOrd="0" presId="urn:microsoft.com/office/officeart/2008/layout/CircularPictureCallout"/>
    <dgm:cxn modelId="{282F46EA-7C2F-432C-9B75-0C0098CF5248}" type="presParOf" srcId="{B18AE322-EE24-4F21-BA38-33A0666D285C}" destId="{A9926F31-E651-4DE8-98F4-4989FD9B3A91}" srcOrd="9" destOrd="0" presId="urn:microsoft.com/office/officeart/2008/layout/CircularPictureCallout"/>
    <dgm:cxn modelId="{1B6439DD-C182-44EB-99B1-A06A4CC06696}" type="presParOf" srcId="{B18AE322-EE24-4F21-BA38-33A0666D285C}" destId="{B8F9A10D-F89E-4FD8-923B-F55293AF73A3}" srcOrd="10" destOrd="0" presId="urn:microsoft.com/office/officeart/2008/layout/CircularPictureCallout"/>
    <dgm:cxn modelId="{03354CF4-B17D-45B1-9A03-26A3C7643CB2}" type="presParOf" srcId="{B8F9A10D-F89E-4FD8-923B-F55293AF73A3}" destId="{3F9AD50F-4E5E-4216-8AAF-56B9193E68B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9926F31-E651-4DE8-98F4-4989FD9B3A91}">
      <dsp:nvSpPr>
        <dsp:cNvPr id="0" name=""/>
        <dsp:cNvSpPr/>
      </dsp:nvSpPr>
      <dsp:spPr>
        <a:xfrm>
          <a:off x="3950967" y="3389391"/>
          <a:ext cx="1889308" cy="45720"/>
        </a:xfrm>
        <a:prstGeom prst="line">
          <a:avLst/>
        </a:prstGeom>
        <a:noFill/>
        <a:ln w="1587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93E91-1CCE-4DE9-AE34-E4BE1F15F479}">
      <dsp:nvSpPr>
        <dsp:cNvPr id="0" name=""/>
        <dsp:cNvSpPr/>
      </dsp:nvSpPr>
      <dsp:spPr>
        <a:xfrm flipV="1">
          <a:off x="4328080" y="2037238"/>
          <a:ext cx="894624" cy="45720"/>
        </a:xfrm>
        <a:prstGeom prst="line">
          <a:avLst/>
        </a:prstGeom>
        <a:noFill/>
        <a:ln w="1587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7313-1612-4DD3-B23B-A1746EAAD445}">
      <dsp:nvSpPr>
        <dsp:cNvPr id="0" name=""/>
        <dsp:cNvSpPr/>
      </dsp:nvSpPr>
      <dsp:spPr>
        <a:xfrm flipV="1">
          <a:off x="3903386" y="657145"/>
          <a:ext cx="1975015" cy="45720"/>
        </a:xfrm>
        <a:prstGeom prst="line">
          <a:avLst/>
        </a:prstGeom>
        <a:noFill/>
        <a:ln w="1587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A233-591B-4AA8-B1F4-FD981D611E73}">
      <dsp:nvSpPr>
        <dsp:cNvPr id="0" name=""/>
        <dsp:cNvSpPr/>
      </dsp:nvSpPr>
      <dsp:spPr>
        <a:xfrm>
          <a:off x="338514" y="0"/>
          <a:ext cx="4059237" cy="4059237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 l="25423" t="15288" r="26424" b="36559"/>
          </a:stretch>
        </a:blipFill>
        <a:ln w="635" cap="rnd" cmpd="sng" algn="ctr">
          <a:solidFill>
            <a:schemeClr val="tx1">
              <a:alpha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1040702" y="3159431"/>
          <a:ext cx="2597911" cy="224015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Recommending System</a:t>
          </a:r>
        </a:p>
      </dsp:txBody>
      <dsp:txXfrm>
        <a:off x="1040702" y="3159431"/>
        <a:ext cx="2597911" cy="224015"/>
      </dsp:txXfrm>
    </dsp:sp>
    <dsp:sp modelId="{5650C73F-166D-441B-B100-602E6E50702D}">
      <dsp:nvSpPr>
        <dsp:cNvPr id="0" name=""/>
        <dsp:cNvSpPr/>
      </dsp:nvSpPr>
      <dsp:spPr>
        <a:xfrm>
          <a:off x="5854489" y="0"/>
          <a:ext cx="1217771" cy="121777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0389C-1B78-4161-83D2-B7C475E19097}">
      <dsp:nvSpPr>
        <dsp:cNvPr id="0" name=""/>
        <dsp:cNvSpPr/>
      </dsp:nvSpPr>
      <dsp:spPr>
        <a:xfrm>
          <a:off x="7072260" y="0"/>
          <a:ext cx="2616032" cy="1217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0" rIns="175260" bIns="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/>
            <a:t>Machine learning</a:t>
          </a:r>
        </a:p>
      </dsp:txBody>
      <dsp:txXfrm>
        <a:off x="7072260" y="0"/>
        <a:ext cx="2616032" cy="1217771"/>
      </dsp:txXfrm>
    </dsp:sp>
    <dsp:sp modelId="{1603A9FB-E8BE-4A12-940B-4A7281FB6C9B}">
      <dsp:nvSpPr>
        <dsp:cNvPr id="0" name=""/>
        <dsp:cNvSpPr/>
      </dsp:nvSpPr>
      <dsp:spPr>
        <a:xfrm>
          <a:off x="5269959" y="1420732"/>
          <a:ext cx="1217771" cy="1217771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1DD1A-6AA9-444E-BC1A-9868701E30FD}">
      <dsp:nvSpPr>
        <dsp:cNvPr id="0" name=""/>
        <dsp:cNvSpPr/>
      </dsp:nvSpPr>
      <dsp:spPr>
        <a:xfrm>
          <a:off x="6487730" y="1420732"/>
          <a:ext cx="3392582" cy="1217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0" rIns="175260" bIns="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/>
            <a:t>Exploratory analysis</a:t>
          </a:r>
        </a:p>
      </dsp:txBody>
      <dsp:txXfrm>
        <a:off x="6487730" y="1420732"/>
        <a:ext cx="3392582" cy="1217771"/>
      </dsp:txXfrm>
    </dsp:sp>
    <dsp:sp modelId="{4A9742AD-B577-4378-AF83-DC5ECD325381}">
      <dsp:nvSpPr>
        <dsp:cNvPr id="0" name=""/>
        <dsp:cNvSpPr/>
      </dsp:nvSpPr>
      <dsp:spPr>
        <a:xfrm>
          <a:off x="5854489" y="2841465"/>
          <a:ext cx="1217771" cy="1217771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AD50F-4E5E-4216-8AAF-56B9193E68BC}">
      <dsp:nvSpPr>
        <dsp:cNvPr id="0" name=""/>
        <dsp:cNvSpPr/>
      </dsp:nvSpPr>
      <dsp:spPr>
        <a:xfrm>
          <a:off x="7072260" y="2841465"/>
          <a:ext cx="2923131" cy="1217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0" rIns="175260" bIns="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/>
            <a:t>Inferential analysis</a:t>
          </a:r>
        </a:p>
      </dsp:txBody>
      <dsp:txXfrm>
        <a:off x="7072260" y="2841465"/>
        <a:ext cx="2923131" cy="12177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345474"/>
            <a:ext cx="9440034" cy="2252868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The Battle with Neighborhoods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Capstone Data Science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1142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67544" y="1841861"/>
            <a:ext cx="8882742" cy="31481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70" y="269966"/>
            <a:ext cx="10353762" cy="97045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Mapping and clustering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8903" y="1280160"/>
            <a:ext cx="10058399" cy="500307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5211" y="613954"/>
            <a:ext cx="9444445" cy="556477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 and conclusion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57970" y="1776230"/>
            <a:ext cx="7495925" cy="4115117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612" y="1798320"/>
            <a:ext cx="10353762" cy="970450"/>
          </a:xfrm>
        </p:spPr>
        <p:txBody>
          <a:bodyPr/>
          <a:lstStyle/>
          <a:p>
            <a:r>
              <a:rPr lang="en-US" b="1" dirty="0" smtClean="0"/>
              <a:t>Restaurant recommending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n-US" b="1" i="1" u="sng" dirty="0" smtClean="0"/>
              <a:t>APPLIED DATA Science Capstone </a:t>
            </a:r>
            <a:r>
              <a:rPr lang="en-US" b="1" i="1" u="sng" dirty="0" smtClean="0"/>
              <a:t>project</a:t>
            </a:r>
            <a:endParaRPr lang="en-US" b="1" i="1" u="sng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Methodology</a:t>
            </a:r>
            <a:endParaRPr lang="en-US" b="1" dirty="0"/>
          </a:p>
        </p:txBody>
      </p:sp>
      <p:graphicFrame>
        <p:nvGraphicFramePr>
          <p:cNvPr id="4" name="Content Placeholder 4" descr="SmartArt graphic">
            <a:extLst>
              <a:ext uri="{FF2B5EF4-FFF2-40B4-BE49-F238E27FC236}">
                <a16:creationId xmlns:a16="http://schemas.microsoft.com/office/drawing/2014/main" xmlns="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224915475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4948" y="431074"/>
            <a:ext cx="11390811" cy="5656217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0891" y="352698"/>
            <a:ext cx="10842171" cy="58652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9635" y="261257"/>
            <a:ext cx="11508376" cy="6270172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Datasets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50423" y="1907177"/>
            <a:ext cx="8725987" cy="37751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2411" y="1149532"/>
            <a:ext cx="9888583" cy="45458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08070" y="1449978"/>
            <a:ext cx="7145382" cy="3895423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TC104033929[[fn=Slate]]</Template>
  <TotalTime>18</TotalTime>
  <Words>31</Words>
  <Application>Microsoft Office PowerPoint</Application>
  <PresentationFormat>Custom</PresentationFormat>
  <Paragraphs>12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Slate</vt:lpstr>
      <vt:lpstr>The Battle with Neighborhoods</vt:lpstr>
      <vt:lpstr>Restaurant recommending system</vt:lpstr>
      <vt:lpstr>Methodology</vt:lpstr>
      <vt:lpstr>Slide 4</vt:lpstr>
      <vt:lpstr>Slide 5</vt:lpstr>
      <vt:lpstr>Slide 6</vt:lpstr>
      <vt:lpstr>Datasets</vt:lpstr>
      <vt:lpstr>Slide 8</vt:lpstr>
      <vt:lpstr>Slide 9</vt:lpstr>
      <vt:lpstr>Slide 10</vt:lpstr>
      <vt:lpstr>Mapping and clustering</vt:lpstr>
      <vt:lpstr>Slide 12</vt:lpstr>
      <vt:lpstr>Results and 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Pintu Ram</cp:lastModifiedBy>
  <cp:revision>7</cp:revision>
  <dcterms:created xsi:type="dcterms:W3CDTF">2014-08-26T23:53:23Z</dcterms:created>
  <dcterms:modified xsi:type="dcterms:W3CDTF">2020-07-19T16:51:10Z</dcterms:modified>
</cp:coreProperties>
</file>