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4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00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1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8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8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B11B-66A6-4474-ABCD-C2ACF0A9B6BE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24FAF-8C7B-45CE-A2D5-A0BCE115F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1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pptx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</dc:title>
  <dc:creator>rootlab</dc:creator>
  <cp:lastModifiedBy>rootlab</cp:lastModifiedBy>
  <cp:revision>1</cp:revision>
  <dcterms:created xsi:type="dcterms:W3CDTF">2024-11-21T02:35:22Z</dcterms:created>
  <dcterms:modified xsi:type="dcterms:W3CDTF">2024-11-21T02:35:37Z</dcterms:modified>
</cp:coreProperties>
</file>