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4" r:id="rId8"/>
    <p:sldId id="265" r:id="rId9"/>
    <p:sldId id="266" r:id="rId10"/>
    <p:sldId id="267" r:id="rId11"/>
    <p:sldId id="270" r:id="rId1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微軟正黑體"/>
        <a:cs typeface="微軟正黑體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微軟正黑體"/>
        <a:cs typeface="微軟正黑體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微軟正黑體"/>
        <a:cs typeface="微軟正黑體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微軟正黑體"/>
        <a:cs typeface="微軟正黑體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微軟正黑體"/>
        <a:cs typeface="微軟正黑體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微軟正黑體"/>
        <a:cs typeface="微軟正黑體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微軟正黑體"/>
        <a:cs typeface="微軟正黑體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微軟正黑體"/>
        <a:cs typeface="微軟正黑體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微軟正黑體"/>
        <a:cs typeface="微軟正黑體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slide" Target="../slides/slide5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A2B933-F9A0-45CB-B5CA-7D9DA4FA8C76}" type="doc">
      <dgm:prSet loTypeId="urn:microsoft.com/office/officeart/2005/8/layout/arrow2" loCatId="process" qsTypeId="urn:microsoft.com/office/officeart/2005/8/quickstyle/simple1#1" qsCatId="simple" csTypeId="urn:microsoft.com/office/officeart/2005/8/colors/accent1_2#1" csCatId="accent1" phldr="1"/>
      <dgm:spPr/>
    </dgm:pt>
    <dgm:pt modelId="{449ABB13-B5F3-426D-8BB6-B7FB5F89D822}">
      <dgm:prSet phldrT="[文字]"/>
      <dgm:spPr/>
      <dgm:t>
        <a:bodyPr/>
        <a:lstStyle/>
        <a:p>
          <a:r>
            <a:rPr lang="zh-TW" altLang="en-US" dirty="0" smtClean="0">
              <a:latin typeface="華康行楷體W5(P)" pitchFamily="66" charset="-120"/>
              <a:ea typeface="華康行楷體W5(P)" pitchFamily="66" charset="-120"/>
              <a:hlinkClick xmlns:r="http://schemas.openxmlformats.org/officeDocument/2006/relationships" r:id="rId1" action="ppaction://hlinksldjump"/>
            </a:rPr>
            <a:t>檢視課表</a:t>
          </a:r>
          <a:endParaRPr lang="zh-TW" altLang="en-US" dirty="0">
            <a:latin typeface="華康行楷體W5(P)" pitchFamily="66" charset="-120"/>
            <a:ea typeface="華康行楷體W5(P)" pitchFamily="66" charset="-120"/>
          </a:endParaRPr>
        </a:p>
      </dgm:t>
    </dgm:pt>
    <dgm:pt modelId="{1FA203EA-FAC1-41BA-A05B-AE243CA1B871}" type="parTrans" cxnId="{B366BA6F-7190-483C-88A8-5C6B4DFB3C23}">
      <dgm:prSet/>
      <dgm:spPr/>
      <dgm:t>
        <a:bodyPr/>
        <a:lstStyle/>
        <a:p>
          <a:endParaRPr lang="zh-TW" altLang="en-US"/>
        </a:p>
      </dgm:t>
    </dgm:pt>
    <dgm:pt modelId="{6ED15EE3-3A22-40D1-8B07-6B4BFBD34960}" type="sibTrans" cxnId="{B366BA6F-7190-483C-88A8-5C6B4DFB3C23}">
      <dgm:prSet/>
      <dgm:spPr/>
      <dgm:t>
        <a:bodyPr/>
        <a:lstStyle/>
        <a:p>
          <a:endParaRPr lang="zh-TW" altLang="en-US"/>
        </a:p>
      </dgm:t>
    </dgm:pt>
    <dgm:pt modelId="{4F78AF18-4182-469A-A997-78FE54578A86}">
      <dgm:prSet phldrT="[文字]"/>
      <dgm:spPr/>
      <dgm:t>
        <a:bodyPr/>
        <a:lstStyle/>
        <a:p>
          <a:r>
            <a:rPr lang="zh-TW" altLang="en-US" dirty="0" smtClean="0">
              <a:latin typeface="華康行楷體W5(P)" pitchFamily="66" charset="-120"/>
              <a:ea typeface="華康行楷體W5(P)" pitchFamily="66" charset="-120"/>
              <a:hlinkClick xmlns:r="http://schemas.openxmlformats.org/officeDocument/2006/relationships" r:id="rId2" action="ppaction://hlinksldjump"/>
            </a:rPr>
            <a:t>彈出視窗</a:t>
          </a:r>
          <a:endParaRPr lang="zh-TW" altLang="en-US" dirty="0">
            <a:latin typeface="華康行楷體W5(P)" pitchFamily="66" charset="-120"/>
            <a:ea typeface="華康行楷體W5(P)" pitchFamily="66" charset="-120"/>
          </a:endParaRPr>
        </a:p>
      </dgm:t>
    </dgm:pt>
    <dgm:pt modelId="{9B18C5F8-920A-45B5-8063-E5CD3C4903C0}" type="parTrans" cxnId="{91DD8FCB-62E7-45CA-924D-A682912EE57F}">
      <dgm:prSet/>
      <dgm:spPr/>
      <dgm:t>
        <a:bodyPr/>
        <a:lstStyle/>
        <a:p>
          <a:endParaRPr lang="zh-TW" altLang="en-US"/>
        </a:p>
      </dgm:t>
    </dgm:pt>
    <dgm:pt modelId="{72F3DD58-E9ED-4885-91C1-A7CD99B38CB0}" type="sibTrans" cxnId="{91DD8FCB-62E7-45CA-924D-A682912EE57F}">
      <dgm:prSet/>
      <dgm:spPr/>
      <dgm:t>
        <a:bodyPr/>
        <a:lstStyle/>
        <a:p>
          <a:endParaRPr lang="zh-TW" altLang="en-US"/>
        </a:p>
      </dgm:t>
    </dgm:pt>
    <dgm:pt modelId="{8497FDB1-4F6E-44D7-A318-50036F707DFD}">
      <dgm:prSet phldrT="[文字]"/>
      <dgm:spPr/>
      <dgm:t>
        <a:bodyPr/>
        <a:lstStyle/>
        <a:p>
          <a:r>
            <a:rPr lang="zh-TW" altLang="en-US" dirty="0" smtClean="0">
              <a:latin typeface="華康行楷體W5(P)" pitchFamily="66" charset="-120"/>
              <a:ea typeface="華康行楷體W5(P)" pitchFamily="66" charset="-120"/>
              <a:hlinkClick xmlns:r="http://schemas.openxmlformats.org/officeDocument/2006/relationships" r:id="rId3" action="ppaction://hlinksldjump"/>
            </a:rPr>
            <a:t>聊天軟體</a:t>
          </a:r>
          <a:endParaRPr lang="zh-TW" altLang="en-US" dirty="0">
            <a:latin typeface="華康行楷體W5(P)" pitchFamily="66" charset="-120"/>
            <a:ea typeface="華康行楷體W5(P)" pitchFamily="66" charset="-120"/>
          </a:endParaRPr>
        </a:p>
      </dgm:t>
    </dgm:pt>
    <dgm:pt modelId="{FB7A7931-5288-4DB7-BB67-92559E75918B}" type="parTrans" cxnId="{FBA224C9-C707-417B-9F94-ACCA96F765C9}">
      <dgm:prSet/>
      <dgm:spPr/>
      <dgm:t>
        <a:bodyPr/>
        <a:lstStyle/>
        <a:p>
          <a:endParaRPr lang="zh-TW" altLang="en-US"/>
        </a:p>
      </dgm:t>
    </dgm:pt>
    <dgm:pt modelId="{D9313598-DB1F-4760-A28A-8A24708E2655}" type="sibTrans" cxnId="{FBA224C9-C707-417B-9F94-ACCA96F765C9}">
      <dgm:prSet/>
      <dgm:spPr/>
      <dgm:t>
        <a:bodyPr/>
        <a:lstStyle/>
        <a:p>
          <a:endParaRPr lang="zh-TW" altLang="en-US"/>
        </a:p>
      </dgm:t>
    </dgm:pt>
    <dgm:pt modelId="{C6E3E4F0-4C5B-4218-A8B5-BC0B2A65C8BD}" type="pres">
      <dgm:prSet presAssocID="{CFA2B933-F9A0-45CB-B5CA-7D9DA4FA8C76}" presName="arrowDiagram" presStyleCnt="0">
        <dgm:presLayoutVars>
          <dgm:chMax val="5"/>
          <dgm:dir/>
          <dgm:resizeHandles val="exact"/>
        </dgm:presLayoutVars>
      </dgm:prSet>
      <dgm:spPr/>
    </dgm:pt>
    <dgm:pt modelId="{6F192F0D-F9EE-4D2F-8DAD-1720C7D73361}" type="pres">
      <dgm:prSet presAssocID="{CFA2B933-F9A0-45CB-B5CA-7D9DA4FA8C76}" presName="arrow" presStyleLbl="bgShp" presStyleIdx="0" presStyleCnt="1"/>
      <dgm:spPr/>
    </dgm:pt>
    <dgm:pt modelId="{870C0FEE-2E43-4EF1-A9DE-81B20634C246}" type="pres">
      <dgm:prSet presAssocID="{CFA2B933-F9A0-45CB-B5CA-7D9DA4FA8C76}" presName="arrowDiagram3" presStyleCnt="0"/>
      <dgm:spPr/>
    </dgm:pt>
    <dgm:pt modelId="{ACCFF63D-F577-4C17-9F56-2539E5C1F07E}" type="pres">
      <dgm:prSet presAssocID="{449ABB13-B5F3-426D-8BB6-B7FB5F89D822}" presName="bullet3a" presStyleLbl="node1" presStyleIdx="0" presStyleCnt="3"/>
      <dgm:spPr/>
    </dgm:pt>
    <dgm:pt modelId="{30EDE257-3DC6-4713-A844-A0E56ED7B30F}" type="pres">
      <dgm:prSet presAssocID="{449ABB13-B5F3-426D-8BB6-B7FB5F89D822}" presName="textBox3a" presStyleLbl="revTx" presStyleIdx="0" presStyleCnt="3" custScaleX="15831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5809895-5346-4FAE-9CD9-DD897A0B7318}" type="pres">
      <dgm:prSet presAssocID="{4F78AF18-4182-469A-A997-78FE54578A86}" presName="bullet3b" presStyleLbl="node1" presStyleIdx="1" presStyleCnt="3"/>
      <dgm:spPr/>
    </dgm:pt>
    <dgm:pt modelId="{E3A4324D-B78D-4E88-B5B4-6A6E63218201}" type="pres">
      <dgm:prSet presAssocID="{4F78AF18-4182-469A-A997-78FE54578A86}" presName="textBox3b" presStyleLbl="revTx" presStyleIdx="1" presStyleCnt="3" custScaleX="17718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3FE35F1-2078-4344-93A4-474E2C0B1B7C}" type="pres">
      <dgm:prSet presAssocID="{8497FDB1-4F6E-44D7-A318-50036F707DFD}" presName="bullet3c" presStyleLbl="node1" presStyleIdx="2" presStyleCnt="3"/>
      <dgm:spPr/>
    </dgm:pt>
    <dgm:pt modelId="{7D72184F-82FC-499D-9B9F-2F3563AC81C7}" type="pres">
      <dgm:prSet presAssocID="{8497FDB1-4F6E-44D7-A318-50036F707DFD}" presName="textBox3c" presStyleLbl="revTx" presStyleIdx="2" presStyleCnt="3" custScaleX="17593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366BA6F-7190-483C-88A8-5C6B4DFB3C23}" srcId="{CFA2B933-F9A0-45CB-B5CA-7D9DA4FA8C76}" destId="{449ABB13-B5F3-426D-8BB6-B7FB5F89D822}" srcOrd="0" destOrd="0" parTransId="{1FA203EA-FAC1-41BA-A05B-AE243CA1B871}" sibTransId="{6ED15EE3-3A22-40D1-8B07-6B4BFBD34960}"/>
    <dgm:cxn modelId="{C1135D9E-06D0-4C2B-90E6-28E6224AACBF}" type="presOf" srcId="{4F78AF18-4182-469A-A997-78FE54578A86}" destId="{E3A4324D-B78D-4E88-B5B4-6A6E63218201}" srcOrd="0" destOrd="0" presId="urn:microsoft.com/office/officeart/2005/8/layout/arrow2"/>
    <dgm:cxn modelId="{FEE0CBDB-53F8-4BB1-A59C-BCBCC9FB61E1}" type="presOf" srcId="{8497FDB1-4F6E-44D7-A318-50036F707DFD}" destId="{7D72184F-82FC-499D-9B9F-2F3563AC81C7}" srcOrd="0" destOrd="0" presId="urn:microsoft.com/office/officeart/2005/8/layout/arrow2"/>
    <dgm:cxn modelId="{4AA2ACAD-895F-454E-B09D-DEECEBF99958}" type="presOf" srcId="{CFA2B933-F9A0-45CB-B5CA-7D9DA4FA8C76}" destId="{C6E3E4F0-4C5B-4218-A8B5-BC0B2A65C8BD}" srcOrd="0" destOrd="0" presId="urn:microsoft.com/office/officeart/2005/8/layout/arrow2"/>
    <dgm:cxn modelId="{FBA224C9-C707-417B-9F94-ACCA96F765C9}" srcId="{CFA2B933-F9A0-45CB-B5CA-7D9DA4FA8C76}" destId="{8497FDB1-4F6E-44D7-A318-50036F707DFD}" srcOrd="2" destOrd="0" parTransId="{FB7A7931-5288-4DB7-BB67-92559E75918B}" sibTransId="{D9313598-DB1F-4760-A28A-8A24708E2655}"/>
    <dgm:cxn modelId="{EA46049B-E87A-42BC-8572-A4DCC481979B}" type="presOf" srcId="{449ABB13-B5F3-426D-8BB6-B7FB5F89D822}" destId="{30EDE257-3DC6-4713-A844-A0E56ED7B30F}" srcOrd="0" destOrd="0" presId="urn:microsoft.com/office/officeart/2005/8/layout/arrow2"/>
    <dgm:cxn modelId="{91DD8FCB-62E7-45CA-924D-A682912EE57F}" srcId="{CFA2B933-F9A0-45CB-B5CA-7D9DA4FA8C76}" destId="{4F78AF18-4182-469A-A997-78FE54578A86}" srcOrd="1" destOrd="0" parTransId="{9B18C5F8-920A-45B5-8063-E5CD3C4903C0}" sibTransId="{72F3DD58-E9ED-4885-91C1-A7CD99B38CB0}"/>
    <dgm:cxn modelId="{A2B5D251-245C-44C2-8505-1EA7242FAB1D}" type="presParOf" srcId="{C6E3E4F0-4C5B-4218-A8B5-BC0B2A65C8BD}" destId="{6F192F0D-F9EE-4D2F-8DAD-1720C7D73361}" srcOrd="0" destOrd="0" presId="urn:microsoft.com/office/officeart/2005/8/layout/arrow2"/>
    <dgm:cxn modelId="{B512408C-522B-4152-913C-8957618A24F6}" type="presParOf" srcId="{C6E3E4F0-4C5B-4218-A8B5-BC0B2A65C8BD}" destId="{870C0FEE-2E43-4EF1-A9DE-81B20634C246}" srcOrd="1" destOrd="0" presId="urn:microsoft.com/office/officeart/2005/8/layout/arrow2"/>
    <dgm:cxn modelId="{3F862EC7-EAE6-4939-B7AF-A2DABE3FFB30}" type="presParOf" srcId="{870C0FEE-2E43-4EF1-A9DE-81B20634C246}" destId="{ACCFF63D-F577-4C17-9F56-2539E5C1F07E}" srcOrd="0" destOrd="0" presId="urn:microsoft.com/office/officeart/2005/8/layout/arrow2"/>
    <dgm:cxn modelId="{500B1ED7-5DE5-4E58-A7E5-859F5F7EB0B2}" type="presParOf" srcId="{870C0FEE-2E43-4EF1-A9DE-81B20634C246}" destId="{30EDE257-3DC6-4713-A844-A0E56ED7B30F}" srcOrd="1" destOrd="0" presId="urn:microsoft.com/office/officeart/2005/8/layout/arrow2"/>
    <dgm:cxn modelId="{2921A21F-1E4A-4BA1-A363-A35BEE7457C5}" type="presParOf" srcId="{870C0FEE-2E43-4EF1-A9DE-81B20634C246}" destId="{25809895-5346-4FAE-9CD9-DD897A0B7318}" srcOrd="2" destOrd="0" presId="urn:microsoft.com/office/officeart/2005/8/layout/arrow2"/>
    <dgm:cxn modelId="{3DF34685-CE63-4D0E-B01A-793E3010DC53}" type="presParOf" srcId="{870C0FEE-2E43-4EF1-A9DE-81B20634C246}" destId="{E3A4324D-B78D-4E88-B5B4-6A6E63218201}" srcOrd="3" destOrd="0" presId="urn:microsoft.com/office/officeart/2005/8/layout/arrow2"/>
    <dgm:cxn modelId="{80669F48-92AA-4131-A342-01F404202F53}" type="presParOf" srcId="{870C0FEE-2E43-4EF1-A9DE-81B20634C246}" destId="{B3FE35F1-2078-4344-93A4-474E2C0B1B7C}" srcOrd="4" destOrd="0" presId="urn:microsoft.com/office/officeart/2005/8/layout/arrow2"/>
    <dgm:cxn modelId="{0FFFE28B-1609-4738-8A33-DE80E50C3601}" type="presParOf" srcId="{870C0FEE-2E43-4EF1-A9DE-81B20634C246}" destId="{7D72184F-82FC-499D-9B9F-2F3563AC81C7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92F0D-F9EE-4D2F-8DAD-1720C7D73361}">
      <dsp:nvSpPr>
        <dsp:cNvPr id="0" name=""/>
        <dsp:cNvSpPr/>
      </dsp:nvSpPr>
      <dsp:spPr>
        <a:xfrm>
          <a:off x="0" y="126999"/>
          <a:ext cx="6096000" cy="38100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CFF63D-F577-4C17-9F56-2539E5C1F07E}">
      <dsp:nvSpPr>
        <dsp:cNvPr id="0" name=""/>
        <dsp:cNvSpPr/>
      </dsp:nvSpPr>
      <dsp:spPr>
        <a:xfrm>
          <a:off x="774192" y="2756661"/>
          <a:ext cx="158496" cy="1584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DE257-3DC6-4713-A844-A0E56ED7B30F}">
      <dsp:nvSpPr>
        <dsp:cNvPr id="0" name=""/>
        <dsp:cNvSpPr/>
      </dsp:nvSpPr>
      <dsp:spPr>
        <a:xfrm>
          <a:off x="439289" y="2835910"/>
          <a:ext cx="2248669" cy="110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4" tIns="0" rIns="0" bIns="0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200" kern="1200" dirty="0" smtClean="0">
              <a:latin typeface="華康行楷體W5(P)" pitchFamily="66" charset="-120"/>
              <a:ea typeface="華康行楷體W5(P)" pitchFamily="66" charset="-120"/>
              <a:hlinkClick xmlns:r="http://schemas.openxmlformats.org/officeDocument/2006/relationships" r:id="" action="ppaction://hlinksldjump"/>
            </a:rPr>
            <a:t>檢視課表</a:t>
          </a:r>
          <a:endParaRPr lang="zh-TW" altLang="en-US" sz="4200" kern="1200" dirty="0">
            <a:latin typeface="華康行楷體W5(P)" pitchFamily="66" charset="-120"/>
            <a:ea typeface="華康行楷體W5(P)" pitchFamily="66" charset="-120"/>
          </a:endParaRPr>
        </a:p>
      </dsp:txBody>
      <dsp:txXfrm>
        <a:off x="439289" y="2835910"/>
        <a:ext cx="2248669" cy="1101090"/>
      </dsp:txXfrm>
    </dsp:sp>
    <dsp:sp modelId="{25809895-5346-4FAE-9CD9-DD897A0B7318}">
      <dsp:nvSpPr>
        <dsp:cNvPr id="0" name=""/>
        <dsp:cNvSpPr/>
      </dsp:nvSpPr>
      <dsp:spPr>
        <a:xfrm>
          <a:off x="2173224" y="1721103"/>
          <a:ext cx="286512" cy="286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A4324D-B78D-4E88-B5B4-6A6E63218201}">
      <dsp:nvSpPr>
        <dsp:cNvPr id="0" name=""/>
        <dsp:cNvSpPr/>
      </dsp:nvSpPr>
      <dsp:spPr>
        <a:xfrm>
          <a:off x="1751856" y="1864359"/>
          <a:ext cx="2592287" cy="207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817" tIns="0" rIns="0" bIns="0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200" kern="1200" dirty="0" smtClean="0">
              <a:latin typeface="華康行楷體W5(P)" pitchFamily="66" charset="-120"/>
              <a:ea typeface="華康行楷體W5(P)" pitchFamily="66" charset="-120"/>
              <a:hlinkClick xmlns:r="http://schemas.openxmlformats.org/officeDocument/2006/relationships" r:id="" action="ppaction://hlinksldjump"/>
            </a:rPr>
            <a:t>彈出視窗</a:t>
          </a:r>
          <a:endParaRPr lang="zh-TW" altLang="en-US" sz="4200" kern="1200" dirty="0">
            <a:latin typeface="華康行楷體W5(P)" pitchFamily="66" charset="-120"/>
            <a:ea typeface="華康行楷體W5(P)" pitchFamily="66" charset="-120"/>
          </a:endParaRPr>
        </a:p>
      </dsp:txBody>
      <dsp:txXfrm>
        <a:off x="1751856" y="1864359"/>
        <a:ext cx="2592287" cy="2072640"/>
      </dsp:txXfrm>
    </dsp:sp>
    <dsp:sp modelId="{B3FE35F1-2078-4344-93A4-474E2C0B1B7C}">
      <dsp:nvSpPr>
        <dsp:cNvPr id="0" name=""/>
        <dsp:cNvSpPr/>
      </dsp:nvSpPr>
      <dsp:spPr>
        <a:xfrm>
          <a:off x="3855720" y="1090929"/>
          <a:ext cx="396240" cy="396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2184F-82FC-499D-9B9F-2F3563AC81C7}">
      <dsp:nvSpPr>
        <dsp:cNvPr id="0" name=""/>
        <dsp:cNvSpPr/>
      </dsp:nvSpPr>
      <dsp:spPr>
        <a:xfrm>
          <a:off x="3498382" y="1289049"/>
          <a:ext cx="2573955" cy="264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59" tIns="0" rIns="0" bIns="0" numCol="1" spcCol="1270" anchor="t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200" kern="1200" dirty="0" smtClean="0">
              <a:latin typeface="華康行楷體W5(P)" pitchFamily="66" charset="-120"/>
              <a:ea typeface="華康行楷體W5(P)" pitchFamily="66" charset="-120"/>
              <a:hlinkClick xmlns:r="http://schemas.openxmlformats.org/officeDocument/2006/relationships" r:id="" action="ppaction://hlinksldjump"/>
            </a:rPr>
            <a:t>聊天軟體</a:t>
          </a:r>
          <a:endParaRPr lang="zh-TW" altLang="en-US" sz="4200" kern="1200" dirty="0">
            <a:latin typeface="華康行楷體W5(P)" pitchFamily="66" charset="-120"/>
            <a:ea typeface="華康行楷體W5(P)" pitchFamily="66" charset="-120"/>
          </a:endParaRPr>
        </a:p>
      </dsp:txBody>
      <dsp:txXfrm>
        <a:off x="3498382" y="1289049"/>
        <a:ext cx="2573955" cy="2647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橢圓 8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6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F82D553-A858-4D5E-8979-DC44056B398B}" type="datetimeFigureOut">
              <a:rPr lang="zh-TW" altLang="en-US"/>
              <a:pPr>
                <a:defRPr/>
              </a:pPr>
              <a:t>2017/10/2</a:t>
            </a:fld>
            <a:endParaRPr lang="zh-TW" altLang="en-US"/>
          </a:p>
        </p:txBody>
      </p:sp>
      <p:sp>
        <p:nvSpPr>
          <p:cNvPr id="7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B700D2A-F99E-4A11-BF27-B81CC6619BF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CB71B-34AD-4867-BDDF-DE172DB3944D}" type="datetimeFigureOut">
              <a:rPr lang="zh-TW" altLang="en-US"/>
              <a:pPr>
                <a:defRPr/>
              </a:pPr>
              <a:t>2017/10/2</a:t>
            </a:fld>
            <a:endParaRPr lang="zh-TW" altLang="en-US"/>
          </a:p>
        </p:txBody>
      </p:sp>
      <p:sp>
        <p:nvSpPr>
          <p:cNvPr id="5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80FC8-CE26-4C88-89A7-C471709A61B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056AE-6CDA-4C8D-A524-3CAF02AE776D}" type="datetimeFigureOut">
              <a:rPr lang="zh-TW" altLang="en-US"/>
              <a:pPr>
                <a:defRPr/>
              </a:pPr>
              <a:t>2017/10/2</a:t>
            </a:fld>
            <a:endParaRPr lang="zh-TW" altLang="en-US"/>
          </a:p>
        </p:txBody>
      </p:sp>
      <p:sp>
        <p:nvSpPr>
          <p:cNvPr id="5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A79E2-5335-464F-AD2D-8EF40A6A94E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4189C-1CF5-4746-9E84-106ABFC262DE}" type="datetimeFigureOut">
              <a:rPr lang="zh-TW" altLang="en-US"/>
              <a:pPr>
                <a:defRPr/>
              </a:pPr>
              <a:t>2017/10/2</a:t>
            </a:fld>
            <a:endParaRPr lang="zh-TW" altLang="en-US"/>
          </a:p>
        </p:txBody>
      </p:sp>
      <p:sp>
        <p:nvSpPr>
          <p:cNvPr id="5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812CE-6FE1-4128-8A2D-A881BDF2DE6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矩形 9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橢圓 8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26AC6E1-873B-4B7F-9535-1EFAE80ED23C}" type="datetimeFigureOut">
              <a:rPr lang="zh-TW" altLang="en-US"/>
              <a:pPr>
                <a:defRPr/>
              </a:pPr>
              <a:t>2017/10/2</a:t>
            </a:fld>
            <a:endParaRPr lang="zh-TW" altLang="en-US"/>
          </a:p>
        </p:txBody>
      </p:sp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88FD7AF-40BF-499A-914B-5BEF3486EBE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583CE-3995-4FF7-9571-A7D1B91E46AC}" type="datetimeFigureOut">
              <a:rPr lang="zh-TW" altLang="en-US"/>
              <a:pPr>
                <a:defRPr/>
              </a:pPr>
              <a:t>2017/10/2</a:t>
            </a:fld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83581-DD5C-418E-A6BC-26BD49C3950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1F73B06-7528-4FC5-81F7-7DB58076D704}" type="datetimeFigureOut">
              <a:rPr lang="zh-TW" altLang="en-US"/>
              <a:pPr>
                <a:defRPr/>
              </a:pPr>
              <a:t>2017/10/2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877D23F-0135-41B9-A410-1E96FE7888B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1B42C-49B0-47E8-8D5F-0F4733B37804}" type="datetimeFigureOut">
              <a:rPr lang="zh-TW" altLang="en-US"/>
              <a:pPr>
                <a:defRPr/>
              </a:pPr>
              <a:t>2017/10/2</a:t>
            </a:fld>
            <a:endParaRPr lang="zh-TW" altLang="en-US"/>
          </a:p>
        </p:txBody>
      </p:sp>
      <p:sp>
        <p:nvSpPr>
          <p:cNvPr id="4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F9746-A79F-4512-BDC4-304C23883CE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3" name="矩形 5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4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8122279-D9C8-4037-B89D-EEE839883657}" type="datetimeFigureOut">
              <a:rPr lang="zh-TW" altLang="en-US"/>
              <a:pPr>
                <a:defRPr/>
              </a:pPr>
              <a:t>2017/10/2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3329257-AD4C-4624-A194-260B4FFEE5E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9628753-2B9F-40D4-BB7F-BD230AD236F1}" type="datetimeFigureOut">
              <a:rPr lang="zh-TW" altLang="en-US"/>
              <a:pPr>
                <a:defRPr/>
              </a:pPr>
              <a:t>2017/10/2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D999CFA-03D6-41F5-AB7B-C86D3A600B7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kumimoji="0" lang="en-US" sz="3200">
              <a:latin typeface="+mn-lt"/>
              <a:ea typeface="+mn-ea"/>
              <a:cs typeface="+mn-cs"/>
            </a:endParaRPr>
          </a:p>
        </p:txBody>
      </p:sp>
      <p:sp>
        <p:nvSpPr>
          <p:cNvPr id="6" name="流程圖: 程序 8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流程圖: 程序 9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C69FCFF-3746-4EA9-BB1C-80727C8E2021}" type="datetimeFigureOut">
              <a:rPr lang="zh-TW" altLang="en-US"/>
              <a:pPr>
                <a:defRPr/>
              </a:pPr>
              <a:t>2017/10/2</a:t>
            </a:fld>
            <a:endParaRPr lang="zh-TW" altLang="en-US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D67725B-47B4-424E-B122-8E8912AFDFD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33" name="文字版面配置區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smtClean="0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07AAAA2E-962F-42AD-9E69-77085455A10F}" type="datetimeFigureOut">
              <a:rPr lang="zh-TW" altLang="en-US"/>
              <a:pPr>
                <a:defRPr/>
              </a:pPr>
              <a:t>2017/10/2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A3DC2D92-3CE5-4E3F-A2F2-654F8C2C060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7" r:id="rId2"/>
    <p:sldLayoutId id="2147483673" r:id="rId3"/>
    <p:sldLayoutId id="2147483668" r:id="rId4"/>
    <p:sldLayoutId id="2147483674" r:id="rId5"/>
    <p:sldLayoutId id="2147483669" r:id="rId6"/>
    <p:sldLayoutId id="2147483675" r:id="rId7"/>
    <p:sldLayoutId id="2147483676" r:id="rId8"/>
    <p:sldLayoutId id="2147483677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微軟正黑體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/>
          <a:cs typeface="微軟正黑體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/>
          <a:cs typeface="微軟正黑體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/>
          <a:cs typeface="微軟正黑體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/>
          <a:cs typeface="微軟正黑體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/>
          <a:cs typeface="微軟正黑體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/>
          <a:cs typeface="微軟正黑體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/>
          <a:cs typeface="微軟正黑體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微軟正黑體"/>
          <a:cs typeface="微軟正黑體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微軟正黑體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微軟正黑體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微軟正黑體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微軟正黑體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微軟正黑體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75656" y="1340768"/>
            <a:ext cx="7406640" cy="1472184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TW" altLang="en-US" sz="6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cs typeface="+mj-cs"/>
              </a:rPr>
              <a:t>個人化課表</a:t>
            </a:r>
            <a:endParaRPr lang="zh-TW" altLang="en-US" sz="54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cs typeface="+mj-c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35696" y="3212976"/>
            <a:ext cx="6768752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zh-TW" alt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+mn-cs"/>
              </a:rPr>
              <a:t>組員：</a:t>
            </a:r>
            <a:r>
              <a:rPr lang="en-US" altLang="zh-TW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+mn-cs"/>
              </a:rPr>
              <a:t>10</a:t>
            </a:r>
            <a:r>
              <a:rPr lang="zh-TW" alt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+mn-cs"/>
              </a:rPr>
              <a:t>葉威志 </a:t>
            </a:r>
            <a:r>
              <a:rPr lang="en-US" altLang="zh-TW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+mn-cs"/>
              </a:rPr>
              <a:t>19</a:t>
            </a:r>
            <a:r>
              <a:rPr lang="zh-TW" alt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+mn-cs"/>
              </a:rPr>
              <a:t>沈宜婷 </a:t>
            </a:r>
            <a:r>
              <a:rPr lang="en-US" altLang="zh-TW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+mn-cs"/>
              </a:rPr>
              <a:t>22</a:t>
            </a:r>
            <a:r>
              <a:rPr lang="zh-TW" alt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+mn-cs"/>
              </a:rPr>
              <a:t>林品妏 </a:t>
            </a:r>
            <a:r>
              <a:rPr lang="en-US" altLang="zh-TW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+mn-cs"/>
              </a:rPr>
              <a:t>23</a:t>
            </a:r>
            <a:r>
              <a:rPr lang="zh-TW" alt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+mn-cs"/>
              </a:rPr>
              <a:t>施</a:t>
            </a:r>
            <a:r>
              <a:rPr lang="zh-TW" alt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+mn-cs"/>
              </a:rPr>
              <a:t>娸瑄 </a:t>
            </a:r>
            <a:r>
              <a:rPr lang="en-US" altLang="zh-TW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+mn-cs"/>
              </a:rPr>
              <a:t>29</a:t>
            </a:r>
            <a:r>
              <a:rPr lang="zh-TW" alt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+mn-cs"/>
              </a:rPr>
              <a:t>陳韻婷</a:t>
            </a:r>
            <a:endParaRPr lang="zh-TW" alt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090335" y="2648085"/>
            <a:ext cx="1872208" cy="1664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dirty="0" smtClean="0"/>
              <a:t>訪客登入</a:t>
            </a:r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r>
              <a:rPr lang="zh-TW" altLang="en-US" sz="2000" dirty="0" smtClean="0"/>
              <a:t>帳號</a:t>
            </a:r>
            <a:r>
              <a:rPr lang="zh-TW" altLang="en-US" sz="2000" dirty="0"/>
              <a:t>密碼</a:t>
            </a:r>
          </a:p>
          <a:p>
            <a:pPr algn="ctr"/>
            <a:endParaRPr lang="zh-TW" altLang="en-US" dirty="0"/>
          </a:p>
          <a:p>
            <a:pPr algn="ctr"/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4343815" y="3300391"/>
            <a:ext cx="1365247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zh-TW" altLang="en-US" dirty="0" smtClean="0"/>
              <a:t>個人化課表</a:t>
            </a:r>
            <a:endParaRPr lang="zh-TW" altLang="en-US" dirty="0"/>
          </a:p>
          <a:p>
            <a:pPr algn="ctr"/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6372200" y="3832643"/>
            <a:ext cx="936104" cy="9361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自訂課表</a:t>
            </a:r>
          </a:p>
        </p:txBody>
      </p:sp>
      <p:sp>
        <p:nvSpPr>
          <p:cNvPr id="10" name="橢圓 9"/>
          <p:cNvSpPr/>
          <p:nvPr/>
        </p:nvSpPr>
        <p:spPr>
          <a:xfrm>
            <a:off x="4541670" y="1454309"/>
            <a:ext cx="936104" cy="9361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提醒</a:t>
            </a:r>
          </a:p>
        </p:txBody>
      </p:sp>
      <p:sp>
        <p:nvSpPr>
          <p:cNvPr id="13" name="橢圓 12"/>
          <p:cNvSpPr/>
          <p:nvPr/>
        </p:nvSpPr>
        <p:spPr>
          <a:xfrm>
            <a:off x="2777805" y="3780520"/>
            <a:ext cx="936104" cy="9361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聊聊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7645477" y="3000319"/>
            <a:ext cx="1266046" cy="849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/>
              <a:t>設定星期</a:t>
            </a:r>
            <a:r>
              <a:rPr lang="zh-TW" altLang="en-US" sz="1400" dirty="0" smtClean="0"/>
              <a:t>、節</a:t>
            </a:r>
            <a:r>
              <a:rPr lang="zh-TW" altLang="en-US" sz="1400" dirty="0"/>
              <a:t>次、時間、課程</a:t>
            </a:r>
          </a:p>
        </p:txBody>
      </p:sp>
      <p:sp>
        <p:nvSpPr>
          <p:cNvPr id="15" name="橢圓 14"/>
          <p:cNvSpPr/>
          <p:nvPr/>
        </p:nvSpPr>
        <p:spPr>
          <a:xfrm>
            <a:off x="7791144" y="4267745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預覽課表</a:t>
            </a:r>
          </a:p>
        </p:txBody>
      </p:sp>
      <p:sp>
        <p:nvSpPr>
          <p:cNvPr id="16" name="橢圓 15"/>
          <p:cNvSpPr/>
          <p:nvPr/>
        </p:nvSpPr>
        <p:spPr>
          <a:xfrm>
            <a:off x="1071571" y="3480411"/>
            <a:ext cx="915722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提出問題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7109042" y="5592625"/>
            <a:ext cx="647232" cy="59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修改</a:t>
            </a:r>
          </a:p>
        </p:txBody>
      </p:sp>
      <p:sp>
        <p:nvSpPr>
          <p:cNvPr id="18" name="橢圓 17"/>
          <p:cNvSpPr/>
          <p:nvPr/>
        </p:nvSpPr>
        <p:spPr>
          <a:xfrm>
            <a:off x="8590159" y="5660097"/>
            <a:ext cx="604709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儲存</a:t>
            </a:r>
          </a:p>
        </p:txBody>
      </p:sp>
      <p:sp>
        <p:nvSpPr>
          <p:cNvPr id="20" name="橢圓 19"/>
          <p:cNvSpPr/>
          <p:nvPr/>
        </p:nvSpPr>
        <p:spPr>
          <a:xfrm>
            <a:off x="1398282" y="4837206"/>
            <a:ext cx="93610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討論區</a:t>
            </a:r>
            <a:endParaRPr lang="en-US" altLang="zh-TW" dirty="0" smtClean="0"/>
          </a:p>
        </p:txBody>
      </p:sp>
      <p:sp>
        <p:nvSpPr>
          <p:cNvPr id="21" name="橢圓 20"/>
          <p:cNvSpPr/>
          <p:nvPr/>
        </p:nvSpPr>
        <p:spPr>
          <a:xfrm>
            <a:off x="3226786" y="811546"/>
            <a:ext cx="963135" cy="562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開啟</a:t>
            </a:r>
          </a:p>
        </p:txBody>
      </p:sp>
      <p:sp>
        <p:nvSpPr>
          <p:cNvPr id="22" name="橢圓 21"/>
          <p:cNvSpPr/>
          <p:nvPr/>
        </p:nvSpPr>
        <p:spPr>
          <a:xfrm>
            <a:off x="5994644" y="838595"/>
            <a:ext cx="952992" cy="569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關閉</a:t>
            </a:r>
          </a:p>
        </p:txBody>
      </p:sp>
      <p:cxnSp>
        <p:nvCxnSpPr>
          <p:cNvPr id="26" name="直線接點 25"/>
          <p:cNvCxnSpPr>
            <a:stCxn id="9" idx="7"/>
            <a:endCxn id="14" idx="3"/>
          </p:cNvCxnSpPr>
          <p:nvPr/>
        </p:nvCxnSpPr>
        <p:spPr>
          <a:xfrm flipV="1">
            <a:off x="7171215" y="3725259"/>
            <a:ext cx="659670" cy="2444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14" idx="4"/>
            <a:endCxn id="15" idx="0"/>
          </p:cNvCxnSpPr>
          <p:nvPr/>
        </p:nvCxnSpPr>
        <p:spPr>
          <a:xfrm flipH="1">
            <a:off x="8259196" y="3849639"/>
            <a:ext cx="19304" cy="4181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15" idx="3"/>
            <a:endCxn id="17" idx="0"/>
          </p:cNvCxnSpPr>
          <p:nvPr/>
        </p:nvCxnSpPr>
        <p:spPr>
          <a:xfrm flipH="1">
            <a:off x="7432658" y="5066760"/>
            <a:ext cx="495575" cy="5258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5" idx="5"/>
            <a:endCxn id="18" idx="0"/>
          </p:cNvCxnSpPr>
          <p:nvPr/>
        </p:nvCxnSpPr>
        <p:spPr>
          <a:xfrm>
            <a:off x="8590159" y="5066760"/>
            <a:ext cx="302355" cy="5933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13" idx="3"/>
            <a:endCxn id="20" idx="7"/>
          </p:cNvCxnSpPr>
          <p:nvPr/>
        </p:nvCxnSpPr>
        <p:spPr>
          <a:xfrm flipH="1">
            <a:off x="2197297" y="4579535"/>
            <a:ext cx="717597" cy="3947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20" idx="0"/>
            <a:endCxn id="16" idx="4"/>
          </p:cNvCxnSpPr>
          <p:nvPr/>
        </p:nvCxnSpPr>
        <p:spPr>
          <a:xfrm flipH="1" flipV="1">
            <a:off x="1529432" y="4416515"/>
            <a:ext cx="336902" cy="4206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13" idx="5"/>
            <a:endCxn id="256" idx="2"/>
          </p:cNvCxnSpPr>
          <p:nvPr/>
        </p:nvCxnSpPr>
        <p:spPr>
          <a:xfrm>
            <a:off x="3576820" y="4579535"/>
            <a:ext cx="947916" cy="4486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13" idx="0"/>
            <a:endCxn id="10" idx="2"/>
          </p:cNvCxnSpPr>
          <p:nvPr/>
        </p:nvCxnSpPr>
        <p:spPr>
          <a:xfrm flipV="1">
            <a:off x="3245857" y="1922361"/>
            <a:ext cx="1295813" cy="18581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10" idx="6"/>
            <a:endCxn id="9" idx="0"/>
          </p:cNvCxnSpPr>
          <p:nvPr/>
        </p:nvCxnSpPr>
        <p:spPr>
          <a:xfrm>
            <a:off x="5477774" y="1922361"/>
            <a:ext cx="1362478" cy="19102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21" idx="5"/>
            <a:endCxn id="10" idx="1"/>
          </p:cNvCxnSpPr>
          <p:nvPr/>
        </p:nvCxnSpPr>
        <p:spPr>
          <a:xfrm>
            <a:off x="4048873" y="1291316"/>
            <a:ext cx="629886" cy="3000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22" idx="3"/>
            <a:endCxn id="10" idx="7"/>
          </p:cNvCxnSpPr>
          <p:nvPr/>
        </p:nvCxnSpPr>
        <p:spPr>
          <a:xfrm flipH="1">
            <a:off x="5340685" y="1324381"/>
            <a:ext cx="793521" cy="2670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橢圓 51"/>
          <p:cNvSpPr/>
          <p:nvPr/>
        </p:nvSpPr>
        <p:spPr>
          <a:xfrm>
            <a:off x="1208660" y="0"/>
            <a:ext cx="1896149" cy="6567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點選下拉式時間</a:t>
            </a:r>
            <a:endParaRPr lang="zh-TW" altLang="en-US" dirty="0"/>
          </a:p>
        </p:txBody>
      </p:sp>
      <p:sp>
        <p:nvSpPr>
          <p:cNvPr id="53" name="橢圓 52"/>
          <p:cNvSpPr/>
          <p:nvPr/>
        </p:nvSpPr>
        <p:spPr>
          <a:xfrm>
            <a:off x="7014671" y="169663"/>
            <a:ext cx="1765739" cy="530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回</a:t>
            </a:r>
            <a:r>
              <a:rPr lang="zh-TW" altLang="en-US" dirty="0" smtClean="0"/>
              <a:t>主畫面</a:t>
            </a:r>
            <a:endParaRPr lang="zh-TW" altLang="en-US" dirty="0"/>
          </a:p>
        </p:txBody>
      </p:sp>
      <p:cxnSp>
        <p:nvCxnSpPr>
          <p:cNvPr id="54" name="直線接點 53"/>
          <p:cNvCxnSpPr>
            <a:stCxn id="52" idx="4"/>
            <a:endCxn id="21" idx="1"/>
          </p:cNvCxnSpPr>
          <p:nvPr/>
        </p:nvCxnSpPr>
        <p:spPr>
          <a:xfrm>
            <a:off x="2156735" y="656713"/>
            <a:ext cx="1211099" cy="2371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53" idx="4"/>
            <a:endCxn id="22" idx="7"/>
          </p:cNvCxnSpPr>
          <p:nvPr/>
        </p:nvCxnSpPr>
        <p:spPr>
          <a:xfrm flipH="1">
            <a:off x="6808074" y="700366"/>
            <a:ext cx="1089467" cy="2215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橢圓 171"/>
          <p:cNvSpPr/>
          <p:nvPr/>
        </p:nvSpPr>
        <p:spPr>
          <a:xfrm>
            <a:off x="2661098" y="5124573"/>
            <a:ext cx="915722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/>
              <a:t>回答問題</a:t>
            </a:r>
            <a:endParaRPr lang="zh-TW" altLang="en-US" dirty="0"/>
          </a:p>
        </p:txBody>
      </p:sp>
      <p:cxnSp>
        <p:nvCxnSpPr>
          <p:cNvPr id="173" name="直線接點 172"/>
          <p:cNvCxnSpPr>
            <a:stCxn id="172" idx="2"/>
            <a:endCxn id="20" idx="6"/>
          </p:cNvCxnSpPr>
          <p:nvPr/>
        </p:nvCxnSpPr>
        <p:spPr>
          <a:xfrm flipH="1" flipV="1">
            <a:off x="2334386" y="5305258"/>
            <a:ext cx="326712" cy="2873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接點 244"/>
          <p:cNvCxnSpPr>
            <a:stCxn id="15" idx="1"/>
          </p:cNvCxnSpPr>
          <p:nvPr/>
        </p:nvCxnSpPr>
        <p:spPr>
          <a:xfrm flipH="1" flipV="1">
            <a:off x="7680445" y="4211844"/>
            <a:ext cx="247788" cy="1929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接點 245"/>
          <p:cNvCxnSpPr>
            <a:endCxn id="15" idx="7"/>
          </p:cNvCxnSpPr>
          <p:nvPr/>
        </p:nvCxnSpPr>
        <p:spPr>
          <a:xfrm flipH="1">
            <a:off x="8590159" y="4092311"/>
            <a:ext cx="190251" cy="3125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接點 252"/>
          <p:cNvCxnSpPr>
            <a:stCxn id="9" idx="3"/>
            <a:endCxn id="256" idx="6"/>
          </p:cNvCxnSpPr>
          <p:nvPr/>
        </p:nvCxnSpPr>
        <p:spPr>
          <a:xfrm flipH="1">
            <a:off x="5460840" y="4631658"/>
            <a:ext cx="1048449" cy="3965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橢圓 255"/>
          <p:cNvSpPr/>
          <p:nvPr/>
        </p:nvSpPr>
        <p:spPr>
          <a:xfrm>
            <a:off x="4524736" y="4560163"/>
            <a:ext cx="936104" cy="9361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檢視課表</a:t>
            </a:r>
            <a:endParaRPr lang="zh-TW" altLang="en-US" dirty="0"/>
          </a:p>
        </p:txBody>
      </p:sp>
      <p:cxnSp>
        <p:nvCxnSpPr>
          <p:cNvPr id="262" name="直線接點 261"/>
          <p:cNvCxnSpPr>
            <a:stCxn id="256" idx="4"/>
            <a:endCxn id="268" idx="0"/>
          </p:cNvCxnSpPr>
          <p:nvPr/>
        </p:nvCxnSpPr>
        <p:spPr>
          <a:xfrm flipH="1">
            <a:off x="4251505" y="5496267"/>
            <a:ext cx="741283" cy="1357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接點 262"/>
          <p:cNvCxnSpPr>
            <a:stCxn id="269" idx="0"/>
            <a:endCxn id="256" idx="4"/>
          </p:cNvCxnSpPr>
          <p:nvPr/>
        </p:nvCxnSpPr>
        <p:spPr>
          <a:xfrm flipH="1" flipV="1">
            <a:off x="4992788" y="5496267"/>
            <a:ext cx="693008" cy="1944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橢圓 267"/>
          <p:cNvSpPr/>
          <p:nvPr/>
        </p:nvSpPr>
        <p:spPr>
          <a:xfrm>
            <a:off x="3793644" y="5632064"/>
            <a:ext cx="915722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提醒     </a:t>
            </a:r>
            <a:r>
              <a:rPr lang="en-US" altLang="zh-TW" dirty="0" smtClean="0"/>
              <a:t>on </a:t>
            </a:r>
            <a:endParaRPr lang="zh-TW" altLang="en-US" dirty="0"/>
          </a:p>
        </p:txBody>
      </p:sp>
      <p:sp>
        <p:nvSpPr>
          <p:cNvPr id="269" name="橢圓 268"/>
          <p:cNvSpPr/>
          <p:nvPr/>
        </p:nvSpPr>
        <p:spPr>
          <a:xfrm>
            <a:off x="5227935" y="5690676"/>
            <a:ext cx="915722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off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28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647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chemeClr val="tx2">
                    <a:satMod val="130000"/>
                  </a:schemeClr>
                </a:solidFill>
                <a:cs typeface="+mj-cs"/>
              </a:rPr>
              <a:t>主打功能</a:t>
            </a:r>
            <a:endParaRPr lang="zh-TW" altLang="en-US" dirty="0">
              <a:solidFill>
                <a:schemeClr val="tx2">
                  <a:satMod val="130000"/>
                </a:schemeClr>
              </a:solidFill>
              <a:cs typeface="+mj-cs"/>
            </a:endParaRPr>
          </a:p>
        </p:txBody>
      </p:sp>
      <p:graphicFrame>
        <p:nvGraphicFramePr>
          <p:cNvPr id="5" name="資料庫圖表 4"/>
          <p:cNvGraphicFramePr/>
          <p:nvPr/>
        </p:nvGraphicFramePr>
        <p:xfrm>
          <a:off x="1619672" y="112474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chemeClr val="tx2">
                    <a:satMod val="130000"/>
                  </a:schemeClr>
                </a:solidFill>
                <a:cs typeface="+mj-cs"/>
              </a:rPr>
              <a:t>檢視課表</a:t>
            </a:r>
            <a:endParaRPr lang="zh-TW" altLang="en-US" dirty="0">
              <a:solidFill>
                <a:schemeClr val="tx2">
                  <a:satMod val="130000"/>
                </a:schemeClr>
              </a:solidFill>
              <a:cs typeface="+mj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03350" y="1557338"/>
            <a:ext cx="7497763" cy="1800225"/>
          </a:xfrm>
        </p:spPr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en-US" sz="2800" dirty="0" smtClean="0">
                <a:solidFill>
                  <a:schemeClr val="bg2">
                    <a:lumMod val="50000"/>
                  </a:schemeClr>
                </a:solidFill>
                <a:latin typeface="Adobe 楷体 Std R" pitchFamily="18" charset="-128"/>
                <a:ea typeface="Adobe 楷体 Std R" pitchFamily="18" charset="-128"/>
                <a:cs typeface="+mn-cs"/>
              </a:rPr>
              <a:t>擁有四雄</a:t>
            </a:r>
            <a:r>
              <a:rPr lang="zh-TW" altLang="en-US" sz="1800" dirty="0" smtClean="0">
                <a:solidFill>
                  <a:schemeClr val="bg2">
                    <a:lumMod val="50000"/>
                  </a:schemeClr>
                </a:solidFill>
                <a:latin typeface="Adobe 楷体 Std R" pitchFamily="18" charset="-128"/>
                <a:ea typeface="Adobe 楷体 Std R" pitchFamily="18" charset="-128"/>
                <a:cs typeface="+mn-cs"/>
              </a:rPr>
              <a:t>（雄中、雄女、雄商、雄工）</a:t>
            </a:r>
            <a:r>
              <a:rPr lang="zh-TW" altLang="en-US" sz="2800" dirty="0" smtClean="0">
                <a:solidFill>
                  <a:schemeClr val="bg2">
                    <a:lumMod val="50000"/>
                  </a:schemeClr>
                </a:solidFill>
                <a:latin typeface="Adobe 楷体 Std R" pitchFamily="18" charset="-128"/>
                <a:ea typeface="Adobe 楷体 Std R" pitchFamily="18" charset="-128"/>
                <a:cs typeface="+mn-cs"/>
              </a:rPr>
              <a:t>本學期各班課表</a:t>
            </a:r>
            <a:endParaRPr lang="en-US" altLang="zh-TW" sz="2800" dirty="0" smtClean="0">
              <a:solidFill>
                <a:schemeClr val="bg2">
                  <a:lumMod val="50000"/>
                </a:schemeClr>
              </a:solidFill>
              <a:latin typeface="Adobe 楷体 Std R" pitchFamily="18" charset="-128"/>
              <a:ea typeface="Adobe 楷体 Std R" pitchFamily="18" charset="-128"/>
              <a:cs typeface="+mn-cs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altLang="zh-TW" sz="2800" dirty="0">
              <a:solidFill>
                <a:schemeClr val="bg2">
                  <a:lumMod val="50000"/>
                </a:schemeClr>
              </a:solidFill>
              <a:latin typeface="Adobe 楷体 Std R" pitchFamily="18" charset="-128"/>
              <a:ea typeface="Adobe 楷体 Std R" pitchFamily="18" charset="-128"/>
              <a:cs typeface="+mn-cs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zh-TW" altLang="en-US" sz="2800" dirty="0" smtClean="0">
                <a:solidFill>
                  <a:schemeClr val="bg2">
                    <a:lumMod val="50000"/>
                  </a:schemeClr>
                </a:solidFill>
                <a:latin typeface="Adobe 楷体 Std R" pitchFamily="18" charset="-128"/>
                <a:ea typeface="Adobe 楷体 Std R" pitchFamily="18" charset="-128"/>
                <a:cs typeface="+mn-cs"/>
              </a:rPr>
              <a:t>簡約頁面設計－清楚顯示資訊同時兼具美觀</a:t>
            </a:r>
            <a:endParaRPr lang="en-US" altLang="zh-TW" sz="2800" dirty="0" smtClean="0">
              <a:solidFill>
                <a:schemeClr val="bg2">
                  <a:lumMod val="50000"/>
                </a:schemeClr>
              </a:solidFill>
              <a:latin typeface="Adobe 楷体 Std R" pitchFamily="18" charset="-128"/>
              <a:ea typeface="Adobe 楷体 Std R" pitchFamily="18" charset="-128"/>
              <a:cs typeface="+mn-cs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altLang="zh-TW" dirty="0">
              <a:latin typeface="Adobe 楷体 Std R" pitchFamily="18" charset="-128"/>
              <a:ea typeface="Adobe 楷体 Std R" pitchFamily="18" charset="-128"/>
              <a:cs typeface="+mn-cs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zh-TW" altLang="en-US" dirty="0">
              <a:latin typeface="Adobe 楷体 Std R" pitchFamily="18" charset="-128"/>
              <a:ea typeface="Adobe 楷体 Std R" pitchFamily="18" charset="-128"/>
              <a:cs typeface="+mn-cs"/>
            </a:endParaRPr>
          </a:p>
        </p:txBody>
      </p:sp>
      <p:sp>
        <p:nvSpPr>
          <p:cNvPr id="5" name="圓角矩形 4">
            <a:hlinkClick r:id="rId2" action="ppaction://hlinksldjump"/>
          </p:cNvPr>
          <p:cNvSpPr/>
          <p:nvPr/>
        </p:nvSpPr>
        <p:spPr>
          <a:xfrm>
            <a:off x="5003800" y="728663"/>
            <a:ext cx="1008063" cy="360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dirty="0"/>
              <a:t>示意圖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6228184" y="728700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dirty="0">
                <a:ln>
                  <a:solidFill>
                    <a:schemeClr val="bg1"/>
                  </a:solidFill>
                </a:ln>
                <a:solidFill>
                  <a:schemeClr val="bg1">
                    <a:lumMod val="95000"/>
                  </a:schemeClr>
                </a:solidFill>
                <a:hlinkClick r:id="rId3" action="ppaction://hlinksldjump"/>
              </a:rPr>
              <a:t>首頁</a:t>
            </a:r>
            <a:endParaRPr kumimoji="0" lang="zh-TW" altLang="en-US" dirty="0">
              <a:ln>
                <a:solidFill>
                  <a:schemeClr val="bg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chemeClr val="tx2">
                    <a:satMod val="130000"/>
                  </a:schemeClr>
                </a:solidFill>
                <a:cs typeface="+mj-cs"/>
              </a:rPr>
              <a:t>檢視課表</a:t>
            </a:r>
            <a:endParaRPr lang="zh-TW" altLang="en-US" dirty="0">
              <a:solidFill>
                <a:schemeClr val="tx2">
                  <a:satMod val="130000"/>
                </a:schemeClr>
              </a:solidFill>
              <a:cs typeface="+mj-cs"/>
            </a:endParaRPr>
          </a:p>
        </p:txBody>
      </p:sp>
      <p:grpSp>
        <p:nvGrpSpPr>
          <p:cNvPr id="16386" name="群組 12"/>
          <p:cNvGrpSpPr>
            <a:grpSpLocks/>
          </p:cNvGrpSpPr>
          <p:nvPr/>
        </p:nvGrpSpPr>
        <p:grpSpPr bwMode="auto">
          <a:xfrm>
            <a:off x="2832531" y="1265754"/>
            <a:ext cx="4752380" cy="5472955"/>
            <a:chOff x="3419872" y="1844824"/>
            <a:chExt cx="3168352" cy="4680520"/>
          </a:xfrm>
        </p:grpSpPr>
        <p:sp>
          <p:nvSpPr>
            <p:cNvPr id="4" name="圓角矩形 3"/>
            <p:cNvSpPr/>
            <p:nvPr/>
          </p:nvSpPr>
          <p:spPr>
            <a:xfrm>
              <a:off x="3419872" y="1844824"/>
              <a:ext cx="3168352" cy="46805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5" name="橢圓 4"/>
            <p:cNvSpPr/>
            <p:nvPr/>
          </p:nvSpPr>
          <p:spPr>
            <a:xfrm>
              <a:off x="4859922" y="6093776"/>
              <a:ext cx="360313" cy="359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708122" y="2133008"/>
              <a:ext cx="2663914" cy="381596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708122" y="2133008"/>
              <a:ext cx="2663914" cy="2157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400" dirty="0"/>
                <a:t>PM4:30</a:t>
              </a:r>
              <a:endParaRPr kumimoji="0" lang="zh-TW" altLang="en-US" sz="14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508486" y="2205410"/>
              <a:ext cx="144125" cy="7098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5292298" y="2272132"/>
              <a:ext cx="72063" cy="7240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11" name="拱形 10"/>
            <p:cNvSpPr/>
            <p:nvPr/>
          </p:nvSpPr>
          <p:spPr>
            <a:xfrm>
              <a:off x="5257468" y="2225285"/>
              <a:ext cx="144125" cy="72401"/>
            </a:xfrm>
            <a:prstGeom prst="blockArc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拱形 11"/>
            <p:cNvSpPr/>
            <p:nvPr/>
          </p:nvSpPr>
          <p:spPr>
            <a:xfrm>
              <a:off x="5220235" y="2145786"/>
              <a:ext cx="216188" cy="107892"/>
            </a:xfrm>
            <a:prstGeom prst="blockArc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圓角矩形 2">
            <a:hlinkClick r:id="rId2" action="ppaction://hlinksldjump"/>
          </p:cNvPr>
          <p:cNvSpPr/>
          <p:nvPr/>
        </p:nvSpPr>
        <p:spPr>
          <a:xfrm>
            <a:off x="7662754" y="6215062"/>
            <a:ext cx="792162" cy="287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dirty="0">
                <a:hlinkClick r:id="rId2" action="ppaction://hlinksldjump"/>
              </a:rPr>
              <a:t>首頁</a:t>
            </a:r>
            <a:endParaRPr kumimoji="0"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194069"/>
              </p:ext>
            </p:extLst>
          </p:nvPr>
        </p:nvGraphicFramePr>
        <p:xfrm>
          <a:off x="3491880" y="2023690"/>
          <a:ext cx="2785412" cy="3962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5305"/>
                <a:gridCol w="475861"/>
                <a:gridCol w="475861"/>
                <a:gridCol w="476262"/>
                <a:gridCol w="475861"/>
                <a:gridCol w="476262"/>
              </a:tblGrid>
              <a:tr h="4187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</a:rPr>
                        <a:t>時間</a:t>
                      </a:r>
                      <a:endParaRPr lang="zh-TW" sz="1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0007" marR="60007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900" kern="100">
                          <a:effectLst/>
                        </a:rPr>
                        <a:t>一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0007" marR="6000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900" kern="100">
                          <a:effectLst/>
                        </a:rPr>
                        <a:t>二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0007" marR="6000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900" kern="100">
                          <a:effectLst/>
                        </a:rPr>
                        <a:t>三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0007" marR="6000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900" kern="100">
                          <a:effectLst/>
                        </a:rPr>
                        <a:t>四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0007" marR="6000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900" kern="100" dirty="0">
                          <a:effectLst/>
                        </a:rPr>
                        <a:t>五</a:t>
                      </a:r>
                      <a:endParaRPr lang="zh-TW" sz="1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0007" marR="60007" marT="0" marB="0"/>
                </a:tc>
              </a:tr>
              <a:tr h="4973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 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0007" marR="6000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900" kern="100">
                          <a:effectLst/>
                        </a:rPr>
                        <a:t>資料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0007" marR="6000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900" kern="100">
                          <a:effectLst/>
                        </a:rPr>
                        <a:t>會計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0007" marR="6000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900" kern="100">
                          <a:effectLst/>
                        </a:rPr>
                        <a:t>視窗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0007" marR="6000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900" kern="100">
                          <a:effectLst/>
                        </a:rPr>
                        <a:t>英文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0007" marR="6000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900" kern="100" dirty="0">
                          <a:effectLst/>
                        </a:rPr>
                        <a:t>國文</a:t>
                      </a:r>
                      <a:endParaRPr lang="zh-TW" sz="1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0007" marR="60007" marT="0" marB="0"/>
                </a:tc>
              </a:tr>
              <a:tr h="4973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 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0007" marR="6000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900" kern="100">
                          <a:effectLst/>
                        </a:rPr>
                        <a:t>資料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0007" marR="6000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900" kern="100" dirty="0">
                          <a:effectLst/>
                        </a:rPr>
                        <a:t>會計</a:t>
                      </a:r>
                      <a:endParaRPr lang="zh-TW" sz="1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0007" marR="6000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900" kern="100" dirty="0">
                          <a:effectLst/>
                        </a:rPr>
                        <a:t>視窗</a:t>
                      </a:r>
                      <a:endParaRPr lang="zh-TW" sz="1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0007" marR="6000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900" kern="100" dirty="0">
                          <a:effectLst/>
                        </a:rPr>
                        <a:t>英文</a:t>
                      </a:r>
                      <a:endParaRPr lang="zh-TW" sz="1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0007" marR="6000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900" kern="100">
                          <a:effectLst/>
                        </a:rPr>
                        <a:t>美術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0007" marR="60007" marT="0" marB="0"/>
                </a:tc>
              </a:tr>
              <a:tr h="4973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 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0007" marR="6000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900" kern="100">
                          <a:effectLst/>
                        </a:rPr>
                        <a:t>英文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0007" marR="6000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900" kern="100" dirty="0">
                          <a:effectLst/>
                        </a:rPr>
                        <a:t>經濟</a:t>
                      </a:r>
                      <a:endParaRPr lang="zh-TW" sz="1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0007" marR="6000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900" kern="100" dirty="0">
                          <a:effectLst/>
                        </a:rPr>
                        <a:t>網路</a:t>
                      </a:r>
                      <a:endParaRPr lang="zh-TW" sz="1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0007" marR="6000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900" kern="100" dirty="0">
                          <a:effectLst/>
                        </a:rPr>
                        <a:t>數學</a:t>
                      </a:r>
                      <a:endParaRPr lang="zh-TW" sz="1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0007" marR="6000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900" kern="100">
                          <a:effectLst/>
                        </a:rPr>
                        <a:t>媒體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0007" marR="60007" marT="0" marB="0"/>
                </a:tc>
              </a:tr>
              <a:tr h="4973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 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0007" marR="6000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900" kern="100">
                          <a:effectLst/>
                        </a:rPr>
                        <a:t>經濟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0007" marR="6000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900" kern="100">
                          <a:effectLst/>
                        </a:rPr>
                        <a:t>英文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0007" marR="6000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900" kern="100">
                          <a:effectLst/>
                        </a:rPr>
                        <a:t>網路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0007" marR="6000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900" kern="100">
                          <a:effectLst/>
                        </a:rPr>
                        <a:t>經濟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0007" marR="6000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900" kern="100">
                          <a:effectLst/>
                        </a:rPr>
                        <a:t>媒體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0007" marR="60007" marT="0" marB="0"/>
                </a:tc>
              </a:tr>
              <a:tr h="4973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 dirty="0">
                          <a:effectLst/>
                        </a:rPr>
                        <a:t> </a:t>
                      </a:r>
                      <a:endParaRPr lang="zh-TW" sz="1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0007" marR="6000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900" kern="100">
                          <a:effectLst/>
                        </a:rPr>
                        <a:t>會計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0007" marR="6000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900" kern="100">
                          <a:effectLst/>
                        </a:rPr>
                        <a:t>體育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0007" marR="6000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900" kern="100" dirty="0">
                          <a:effectLst/>
                        </a:rPr>
                        <a:t>班會</a:t>
                      </a:r>
                      <a:endParaRPr lang="zh-TW" sz="1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0007" marR="6000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900" kern="100">
                          <a:effectLst/>
                        </a:rPr>
                        <a:t>國文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0007" marR="6000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900" kern="100">
                          <a:effectLst/>
                        </a:rPr>
                        <a:t>英文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0007" marR="60007" marT="0" marB="0"/>
                </a:tc>
              </a:tr>
              <a:tr h="4973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kern="100">
                          <a:effectLst/>
                        </a:rPr>
                        <a:t> 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0007" marR="6000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900" kern="100">
                          <a:effectLst/>
                        </a:rPr>
                        <a:t>專題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0007" marR="6000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900" kern="100">
                          <a:effectLst/>
                        </a:rPr>
                        <a:t>數學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0007" marR="6000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900" kern="100">
                          <a:effectLst/>
                        </a:rPr>
                        <a:t>綜合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0007" marR="6000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900" kern="100">
                          <a:effectLst/>
                        </a:rPr>
                        <a:t>國文</a:t>
                      </a:r>
                      <a:endParaRPr lang="zh-TW" sz="10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0007" marR="6000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900" kern="100" dirty="0">
                          <a:effectLst/>
                        </a:rPr>
                        <a:t>數學</a:t>
                      </a:r>
                      <a:endParaRPr lang="zh-TW" sz="10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0007" marR="60007" marT="0" marB="0"/>
                </a:tc>
              </a:tr>
            </a:tbl>
          </a:graphicData>
        </a:graphic>
      </p:graphicFrame>
      <p:sp>
        <p:nvSpPr>
          <p:cNvPr id="14" name="圓角矩形 59"/>
          <p:cNvSpPr>
            <a:spLocks noChangeArrowheads="1"/>
          </p:cNvSpPr>
          <p:nvPr/>
        </p:nvSpPr>
        <p:spPr bwMode="auto">
          <a:xfrm>
            <a:off x="6444209" y="4797152"/>
            <a:ext cx="722312" cy="534987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400">
            <a:solidFill>
              <a:srgbClr val="243F6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Times New Roman" pitchFamily="18" charset="0"/>
                <a:ea typeface="新細明體" charset="-120"/>
              </a:rPr>
              <a:t>完成</a:t>
            </a:r>
            <a:endParaRPr lang="zh-TW" altLang="en-US" dirty="0">
              <a:solidFill>
                <a:schemeClr val="bg1"/>
              </a:solidFill>
              <a:ea typeface="新細明體" charset="-120"/>
            </a:endParaRPr>
          </a:p>
        </p:txBody>
      </p:sp>
      <p:sp>
        <p:nvSpPr>
          <p:cNvPr id="15" name="圓角矩形 60"/>
          <p:cNvSpPr>
            <a:spLocks noChangeArrowheads="1"/>
          </p:cNvSpPr>
          <p:nvPr/>
        </p:nvSpPr>
        <p:spPr bwMode="auto">
          <a:xfrm>
            <a:off x="6444208" y="5465216"/>
            <a:ext cx="722312" cy="534988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400">
            <a:solidFill>
              <a:srgbClr val="243F6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Times New Roman" pitchFamily="18" charset="0"/>
                <a:ea typeface="新細明體" charset="-120"/>
              </a:rPr>
              <a:t>取消</a:t>
            </a:r>
            <a:endParaRPr lang="zh-TW" altLang="en-US" dirty="0">
              <a:solidFill>
                <a:schemeClr val="bg1"/>
              </a:solidFill>
              <a:latin typeface="Times New Roman" pitchFamily="18" charset="0"/>
              <a:ea typeface="新細明體" charset="-12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4211960" y="2924944"/>
            <a:ext cx="153495" cy="132234"/>
            <a:chOff x="6322629" y="3005336"/>
            <a:chExt cx="273979" cy="248982"/>
          </a:xfrm>
        </p:grpSpPr>
        <p:sp>
          <p:nvSpPr>
            <p:cNvPr id="17" name="矩形 16"/>
            <p:cNvSpPr/>
            <p:nvPr/>
          </p:nvSpPr>
          <p:spPr>
            <a:xfrm>
              <a:off x="6322629" y="3005336"/>
              <a:ext cx="273979" cy="248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十字形 17"/>
            <p:cNvSpPr/>
            <p:nvPr/>
          </p:nvSpPr>
          <p:spPr>
            <a:xfrm>
              <a:off x="6365658" y="3045539"/>
              <a:ext cx="187919" cy="197090"/>
            </a:xfrm>
            <a:prstGeom prst="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4728545" y="3520533"/>
            <a:ext cx="136989" cy="124491"/>
            <a:chOff x="6322629" y="3005336"/>
            <a:chExt cx="273979" cy="248982"/>
          </a:xfrm>
        </p:grpSpPr>
        <p:sp>
          <p:nvSpPr>
            <p:cNvPr id="20" name="矩形 19"/>
            <p:cNvSpPr/>
            <p:nvPr/>
          </p:nvSpPr>
          <p:spPr>
            <a:xfrm>
              <a:off x="6322629" y="3005336"/>
              <a:ext cx="273979" cy="248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十字形 20"/>
            <p:cNvSpPr/>
            <p:nvPr/>
          </p:nvSpPr>
          <p:spPr>
            <a:xfrm>
              <a:off x="6365658" y="3045539"/>
              <a:ext cx="187919" cy="197090"/>
            </a:xfrm>
            <a:prstGeom prst="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4261339" y="3520533"/>
            <a:ext cx="136989" cy="124491"/>
            <a:chOff x="6322629" y="3005336"/>
            <a:chExt cx="273979" cy="248982"/>
          </a:xfrm>
        </p:grpSpPr>
        <p:sp>
          <p:nvSpPr>
            <p:cNvPr id="23" name="矩形 22"/>
            <p:cNvSpPr/>
            <p:nvPr/>
          </p:nvSpPr>
          <p:spPr>
            <a:xfrm>
              <a:off x="6322629" y="3005336"/>
              <a:ext cx="273979" cy="248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十字形 23"/>
            <p:cNvSpPr/>
            <p:nvPr/>
          </p:nvSpPr>
          <p:spPr>
            <a:xfrm>
              <a:off x="6365658" y="3045539"/>
              <a:ext cx="187919" cy="197090"/>
            </a:xfrm>
            <a:prstGeom prst="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4259951" y="4077072"/>
            <a:ext cx="136989" cy="124491"/>
            <a:chOff x="6322629" y="3005336"/>
            <a:chExt cx="273979" cy="248982"/>
          </a:xfrm>
        </p:grpSpPr>
        <p:sp>
          <p:nvSpPr>
            <p:cNvPr id="26" name="矩形 25"/>
            <p:cNvSpPr/>
            <p:nvPr/>
          </p:nvSpPr>
          <p:spPr>
            <a:xfrm>
              <a:off x="6322629" y="3005336"/>
              <a:ext cx="273979" cy="248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十字形 26"/>
            <p:cNvSpPr/>
            <p:nvPr/>
          </p:nvSpPr>
          <p:spPr>
            <a:xfrm>
              <a:off x="6365658" y="3045539"/>
              <a:ext cx="187919" cy="197090"/>
            </a:xfrm>
            <a:prstGeom prst="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4723043" y="4080328"/>
            <a:ext cx="136989" cy="124491"/>
            <a:chOff x="6322629" y="3005336"/>
            <a:chExt cx="273979" cy="248982"/>
          </a:xfrm>
        </p:grpSpPr>
        <p:sp>
          <p:nvSpPr>
            <p:cNvPr id="29" name="矩形 28"/>
            <p:cNvSpPr/>
            <p:nvPr/>
          </p:nvSpPr>
          <p:spPr>
            <a:xfrm>
              <a:off x="6322629" y="3005336"/>
              <a:ext cx="273979" cy="248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十字形 29"/>
            <p:cNvSpPr/>
            <p:nvPr/>
          </p:nvSpPr>
          <p:spPr>
            <a:xfrm>
              <a:off x="6365658" y="3045539"/>
              <a:ext cx="187919" cy="197090"/>
            </a:xfrm>
            <a:prstGeom prst="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4724678" y="2946296"/>
            <a:ext cx="136989" cy="124491"/>
            <a:chOff x="6322629" y="3005336"/>
            <a:chExt cx="273979" cy="248982"/>
          </a:xfrm>
        </p:grpSpPr>
        <p:sp>
          <p:nvSpPr>
            <p:cNvPr id="32" name="矩形 31"/>
            <p:cNvSpPr/>
            <p:nvPr/>
          </p:nvSpPr>
          <p:spPr>
            <a:xfrm>
              <a:off x="6322629" y="3005336"/>
              <a:ext cx="273979" cy="248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十字形 32"/>
            <p:cNvSpPr/>
            <p:nvPr/>
          </p:nvSpPr>
          <p:spPr>
            <a:xfrm>
              <a:off x="6365658" y="3045539"/>
              <a:ext cx="187919" cy="197090"/>
            </a:xfrm>
            <a:prstGeom prst="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4290995" y="4653136"/>
            <a:ext cx="136989" cy="124491"/>
            <a:chOff x="6322629" y="3005336"/>
            <a:chExt cx="273979" cy="248982"/>
          </a:xfrm>
        </p:grpSpPr>
        <p:sp>
          <p:nvSpPr>
            <p:cNvPr id="35" name="矩形 34"/>
            <p:cNvSpPr/>
            <p:nvPr/>
          </p:nvSpPr>
          <p:spPr>
            <a:xfrm>
              <a:off x="6322629" y="3005336"/>
              <a:ext cx="273979" cy="248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十字形 35"/>
            <p:cNvSpPr/>
            <p:nvPr/>
          </p:nvSpPr>
          <p:spPr>
            <a:xfrm>
              <a:off x="6365658" y="3045539"/>
              <a:ext cx="187919" cy="197090"/>
            </a:xfrm>
            <a:prstGeom prst="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5212619" y="2924944"/>
            <a:ext cx="136989" cy="124491"/>
            <a:chOff x="6322629" y="3005336"/>
            <a:chExt cx="273979" cy="248982"/>
          </a:xfrm>
        </p:grpSpPr>
        <p:sp>
          <p:nvSpPr>
            <p:cNvPr id="38" name="矩形 37"/>
            <p:cNvSpPr/>
            <p:nvPr/>
          </p:nvSpPr>
          <p:spPr>
            <a:xfrm>
              <a:off x="6322629" y="3005336"/>
              <a:ext cx="273979" cy="248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十字形 38"/>
            <p:cNvSpPr/>
            <p:nvPr/>
          </p:nvSpPr>
          <p:spPr>
            <a:xfrm>
              <a:off x="6365658" y="3045539"/>
              <a:ext cx="187919" cy="197090"/>
            </a:xfrm>
            <a:prstGeom prst="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5671929" y="2930405"/>
            <a:ext cx="136989" cy="124491"/>
            <a:chOff x="6322629" y="3005336"/>
            <a:chExt cx="273979" cy="248982"/>
          </a:xfrm>
        </p:grpSpPr>
        <p:sp>
          <p:nvSpPr>
            <p:cNvPr id="41" name="矩形 40"/>
            <p:cNvSpPr/>
            <p:nvPr/>
          </p:nvSpPr>
          <p:spPr>
            <a:xfrm>
              <a:off x="6322629" y="3005336"/>
              <a:ext cx="273979" cy="248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十字形 41"/>
            <p:cNvSpPr/>
            <p:nvPr/>
          </p:nvSpPr>
          <p:spPr>
            <a:xfrm>
              <a:off x="6365658" y="3045539"/>
              <a:ext cx="187919" cy="197090"/>
            </a:xfrm>
            <a:prstGeom prst="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6181535" y="2924944"/>
            <a:ext cx="136989" cy="124491"/>
            <a:chOff x="6322629" y="3005336"/>
            <a:chExt cx="273979" cy="248982"/>
          </a:xfrm>
        </p:grpSpPr>
        <p:sp>
          <p:nvSpPr>
            <p:cNvPr id="44" name="矩形 43"/>
            <p:cNvSpPr/>
            <p:nvPr/>
          </p:nvSpPr>
          <p:spPr>
            <a:xfrm>
              <a:off x="6322629" y="3005336"/>
              <a:ext cx="273979" cy="248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十字形 44"/>
            <p:cNvSpPr/>
            <p:nvPr/>
          </p:nvSpPr>
          <p:spPr>
            <a:xfrm>
              <a:off x="6365658" y="3045539"/>
              <a:ext cx="187919" cy="197090"/>
            </a:xfrm>
            <a:prstGeom prst="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4211960" y="5828586"/>
            <a:ext cx="2106564" cy="145843"/>
            <a:chOff x="4364360" y="3077344"/>
            <a:chExt cx="2106564" cy="145843"/>
          </a:xfrm>
        </p:grpSpPr>
        <p:grpSp>
          <p:nvGrpSpPr>
            <p:cNvPr id="46" name="群組 45"/>
            <p:cNvGrpSpPr/>
            <p:nvPr/>
          </p:nvGrpSpPr>
          <p:grpSpPr>
            <a:xfrm>
              <a:off x="4364360" y="3077344"/>
              <a:ext cx="153495" cy="132234"/>
              <a:chOff x="6322629" y="3005336"/>
              <a:chExt cx="273979" cy="248982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6322629" y="3005336"/>
                <a:ext cx="273979" cy="2489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十字形 47"/>
              <p:cNvSpPr/>
              <p:nvPr/>
            </p:nvSpPr>
            <p:spPr>
              <a:xfrm>
                <a:off x="6365658" y="3045539"/>
                <a:ext cx="187919" cy="197090"/>
              </a:xfrm>
              <a:prstGeom prst="plus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9" name="群組 48"/>
            <p:cNvGrpSpPr/>
            <p:nvPr/>
          </p:nvGrpSpPr>
          <p:grpSpPr>
            <a:xfrm>
              <a:off x="4877078" y="3098696"/>
              <a:ext cx="136989" cy="124491"/>
              <a:chOff x="6322629" y="3005336"/>
              <a:chExt cx="273979" cy="248982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6322629" y="3005336"/>
                <a:ext cx="273979" cy="2489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十字形 50"/>
              <p:cNvSpPr/>
              <p:nvPr/>
            </p:nvSpPr>
            <p:spPr>
              <a:xfrm>
                <a:off x="6365658" y="3045539"/>
                <a:ext cx="187919" cy="197090"/>
              </a:xfrm>
              <a:prstGeom prst="plus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2" name="群組 51"/>
            <p:cNvGrpSpPr/>
            <p:nvPr/>
          </p:nvGrpSpPr>
          <p:grpSpPr>
            <a:xfrm>
              <a:off x="5365019" y="3077344"/>
              <a:ext cx="136989" cy="124491"/>
              <a:chOff x="6322629" y="3005336"/>
              <a:chExt cx="273979" cy="248982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6322629" y="3005336"/>
                <a:ext cx="273979" cy="2489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" name="十字形 53"/>
              <p:cNvSpPr/>
              <p:nvPr/>
            </p:nvSpPr>
            <p:spPr>
              <a:xfrm>
                <a:off x="6365658" y="3045539"/>
                <a:ext cx="187919" cy="197090"/>
              </a:xfrm>
              <a:prstGeom prst="plus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5" name="群組 54"/>
            <p:cNvGrpSpPr/>
            <p:nvPr/>
          </p:nvGrpSpPr>
          <p:grpSpPr>
            <a:xfrm>
              <a:off x="5824329" y="3082805"/>
              <a:ext cx="136989" cy="124491"/>
              <a:chOff x="6322629" y="3005336"/>
              <a:chExt cx="273979" cy="248982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6322629" y="3005336"/>
                <a:ext cx="273979" cy="2489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十字形 56"/>
              <p:cNvSpPr/>
              <p:nvPr/>
            </p:nvSpPr>
            <p:spPr>
              <a:xfrm>
                <a:off x="6365658" y="3045539"/>
                <a:ext cx="187919" cy="197090"/>
              </a:xfrm>
              <a:prstGeom prst="plus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8" name="群組 57"/>
            <p:cNvGrpSpPr/>
            <p:nvPr/>
          </p:nvGrpSpPr>
          <p:grpSpPr>
            <a:xfrm>
              <a:off x="6333935" y="3077344"/>
              <a:ext cx="136989" cy="124491"/>
              <a:chOff x="6322629" y="3005336"/>
              <a:chExt cx="273979" cy="248982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6322629" y="3005336"/>
                <a:ext cx="273979" cy="2489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十字形 59"/>
              <p:cNvSpPr/>
              <p:nvPr/>
            </p:nvSpPr>
            <p:spPr>
              <a:xfrm>
                <a:off x="6365658" y="3045539"/>
                <a:ext cx="187919" cy="197090"/>
              </a:xfrm>
              <a:prstGeom prst="plus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62" name="群組 61"/>
          <p:cNvGrpSpPr/>
          <p:nvPr/>
        </p:nvGrpSpPr>
        <p:grpSpPr>
          <a:xfrm>
            <a:off x="4227371" y="5263332"/>
            <a:ext cx="153495" cy="132234"/>
            <a:chOff x="6322629" y="3005336"/>
            <a:chExt cx="273979" cy="248982"/>
          </a:xfrm>
        </p:grpSpPr>
        <p:sp>
          <p:nvSpPr>
            <p:cNvPr id="63" name="矩形 62"/>
            <p:cNvSpPr/>
            <p:nvPr/>
          </p:nvSpPr>
          <p:spPr>
            <a:xfrm>
              <a:off x="6322629" y="3005336"/>
              <a:ext cx="273979" cy="248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十字形 63"/>
            <p:cNvSpPr/>
            <p:nvPr/>
          </p:nvSpPr>
          <p:spPr>
            <a:xfrm>
              <a:off x="6365658" y="3045539"/>
              <a:ext cx="187919" cy="197090"/>
            </a:xfrm>
            <a:prstGeom prst="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4740089" y="5284684"/>
            <a:ext cx="136989" cy="124491"/>
            <a:chOff x="6322629" y="3005336"/>
            <a:chExt cx="273979" cy="248982"/>
          </a:xfrm>
        </p:grpSpPr>
        <p:sp>
          <p:nvSpPr>
            <p:cNvPr id="66" name="矩形 65"/>
            <p:cNvSpPr/>
            <p:nvPr/>
          </p:nvSpPr>
          <p:spPr>
            <a:xfrm>
              <a:off x="6322629" y="3005336"/>
              <a:ext cx="273979" cy="248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十字形 66"/>
            <p:cNvSpPr/>
            <p:nvPr/>
          </p:nvSpPr>
          <p:spPr>
            <a:xfrm>
              <a:off x="6365658" y="3045539"/>
              <a:ext cx="187919" cy="197090"/>
            </a:xfrm>
            <a:prstGeom prst="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8" name="群組 67"/>
          <p:cNvGrpSpPr/>
          <p:nvPr/>
        </p:nvGrpSpPr>
        <p:grpSpPr>
          <a:xfrm>
            <a:off x="5228030" y="5263332"/>
            <a:ext cx="136989" cy="124491"/>
            <a:chOff x="6322629" y="3005336"/>
            <a:chExt cx="273979" cy="248982"/>
          </a:xfrm>
        </p:grpSpPr>
        <p:sp>
          <p:nvSpPr>
            <p:cNvPr id="69" name="矩形 68"/>
            <p:cNvSpPr/>
            <p:nvPr/>
          </p:nvSpPr>
          <p:spPr>
            <a:xfrm>
              <a:off x="6322629" y="3005336"/>
              <a:ext cx="273979" cy="248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十字形 69"/>
            <p:cNvSpPr/>
            <p:nvPr/>
          </p:nvSpPr>
          <p:spPr>
            <a:xfrm>
              <a:off x="6365658" y="3045539"/>
              <a:ext cx="187919" cy="197090"/>
            </a:xfrm>
            <a:prstGeom prst="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1" name="群組 70"/>
          <p:cNvGrpSpPr/>
          <p:nvPr/>
        </p:nvGrpSpPr>
        <p:grpSpPr>
          <a:xfrm>
            <a:off x="5687340" y="5268793"/>
            <a:ext cx="136989" cy="124491"/>
            <a:chOff x="6322629" y="3005336"/>
            <a:chExt cx="273979" cy="248982"/>
          </a:xfrm>
        </p:grpSpPr>
        <p:sp>
          <p:nvSpPr>
            <p:cNvPr id="72" name="矩形 71"/>
            <p:cNvSpPr/>
            <p:nvPr/>
          </p:nvSpPr>
          <p:spPr>
            <a:xfrm>
              <a:off x="6322629" y="3005336"/>
              <a:ext cx="273979" cy="248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十字形 72"/>
            <p:cNvSpPr/>
            <p:nvPr/>
          </p:nvSpPr>
          <p:spPr>
            <a:xfrm>
              <a:off x="6365658" y="3045539"/>
              <a:ext cx="187919" cy="197090"/>
            </a:xfrm>
            <a:prstGeom prst="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4" name="群組 73"/>
          <p:cNvGrpSpPr/>
          <p:nvPr/>
        </p:nvGrpSpPr>
        <p:grpSpPr>
          <a:xfrm>
            <a:off x="6196946" y="5263332"/>
            <a:ext cx="136989" cy="124491"/>
            <a:chOff x="6322629" y="3005336"/>
            <a:chExt cx="273979" cy="248982"/>
          </a:xfrm>
        </p:grpSpPr>
        <p:sp>
          <p:nvSpPr>
            <p:cNvPr id="75" name="矩形 74"/>
            <p:cNvSpPr/>
            <p:nvPr/>
          </p:nvSpPr>
          <p:spPr>
            <a:xfrm>
              <a:off x="6322629" y="3005336"/>
              <a:ext cx="273979" cy="248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十字形 75"/>
            <p:cNvSpPr/>
            <p:nvPr/>
          </p:nvSpPr>
          <p:spPr>
            <a:xfrm>
              <a:off x="6365658" y="3045539"/>
              <a:ext cx="187919" cy="197090"/>
            </a:xfrm>
            <a:prstGeom prst="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8" name="矩形 77"/>
          <p:cNvSpPr/>
          <p:nvPr/>
        </p:nvSpPr>
        <p:spPr>
          <a:xfrm>
            <a:off x="4721566" y="4654803"/>
            <a:ext cx="153495" cy="132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十字形 78"/>
          <p:cNvSpPr/>
          <p:nvPr/>
        </p:nvSpPr>
        <p:spPr>
          <a:xfrm>
            <a:off x="4745673" y="4676155"/>
            <a:ext cx="105280" cy="104674"/>
          </a:xfrm>
          <a:prstGeom prst="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/>
        </p:nvSpPr>
        <p:spPr>
          <a:xfrm>
            <a:off x="5234284" y="4676155"/>
            <a:ext cx="136989" cy="124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十字形 81"/>
          <p:cNvSpPr/>
          <p:nvPr/>
        </p:nvSpPr>
        <p:spPr>
          <a:xfrm>
            <a:off x="5255798" y="4696257"/>
            <a:ext cx="93959" cy="98545"/>
          </a:xfrm>
          <a:prstGeom prst="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/>
        </p:nvSpPr>
        <p:spPr>
          <a:xfrm>
            <a:off x="5722225" y="4654803"/>
            <a:ext cx="136989" cy="124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十字形 84"/>
          <p:cNvSpPr/>
          <p:nvPr/>
        </p:nvSpPr>
        <p:spPr>
          <a:xfrm>
            <a:off x="5743739" y="4674905"/>
            <a:ext cx="93959" cy="98545"/>
          </a:xfrm>
          <a:prstGeom prst="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/>
        </p:nvSpPr>
        <p:spPr>
          <a:xfrm>
            <a:off x="6181535" y="4660264"/>
            <a:ext cx="136989" cy="124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十字形 87"/>
          <p:cNvSpPr/>
          <p:nvPr/>
        </p:nvSpPr>
        <p:spPr>
          <a:xfrm>
            <a:off x="6203049" y="4680366"/>
            <a:ext cx="93959" cy="98545"/>
          </a:xfrm>
          <a:prstGeom prst="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2" name="群組 91"/>
          <p:cNvGrpSpPr/>
          <p:nvPr/>
        </p:nvGrpSpPr>
        <p:grpSpPr>
          <a:xfrm>
            <a:off x="5196285" y="3520532"/>
            <a:ext cx="153495" cy="132234"/>
            <a:chOff x="6322629" y="3005336"/>
            <a:chExt cx="273979" cy="248982"/>
          </a:xfrm>
        </p:grpSpPr>
        <p:sp>
          <p:nvSpPr>
            <p:cNvPr id="93" name="矩形 92"/>
            <p:cNvSpPr/>
            <p:nvPr/>
          </p:nvSpPr>
          <p:spPr>
            <a:xfrm>
              <a:off x="6322629" y="3005336"/>
              <a:ext cx="273979" cy="248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十字形 93"/>
            <p:cNvSpPr/>
            <p:nvPr/>
          </p:nvSpPr>
          <p:spPr>
            <a:xfrm>
              <a:off x="6365658" y="3045539"/>
              <a:ext cx="187919" cy="197090"/>
            </a:xfrm>
            <a:prstGeom prst="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5" name="群組 94"/>
          <p:cNvGrpSpPr/>
          <p:nvPr/>
        </p:nvGrpSpPr>
        <p:grpSpPr>
          <a:xfrm>
            <a:off x="5709003" y="3541884"/>
            <a:ext cx="136989" cy="124491"/>
            <a:chOff x="6322629" y="3005336"/>
            <a:chExt cx="273979" cy="248982"/>
          </a:xfrm>
        </p:grpSpPr>
        <p:sp>
          <p:nvSpPr>
            <p:cNvPr id="96" name="矩形 95"/>
            <p:cNvSpPr/>
            <p:nvPr/>
          </p:nvSpPr>
          <p:spPr>
            <a:xfrm>
              <a:off x="6322629" y="3005336"/>
              <a:ext cx="273979" cy="248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十字形 96"/>
            <p:cNvSpPr/>
            <p:nvPr/>
          </p:nvSpPr>
          <p:spPr>
            <a:xfrm>
              <a:off x="6365658" y="3045539"/>
              <a:ext cx="187919" cy="197090"/>
            </a:xfrm>
            <a:prstGeom prst="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8" name="群組 97"/>
          <p:cNvGrpSpPr/>
          <p:nvPr/>
        </p:nvGrpSpPr>
        <p:grpSpPr>
          <a:xfrm>
            <a:off x="6196944" y="3520532"/>
            <a:ext cx="136989" cy="124491"/>
            <a:chOff x="6322629" y="3005336"/>
            <a:chExt cx="273979" cy="248982"/>
          </a:xfrm>
        </p:grpSpPr>
        <p:sp>
          <p:nvSpPr>
            <p:cNvPr id="99" name="矩形 98"/>
            <p:cNvSpPr/>
            <p:nvPr/>
          </p:nvSpPr>
          <p:spPr>
            <a:xfrm>
              <a:off x="6322629" y="3005336"/>
              <a:ext cx="273979" cy="248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十字形 99"/>
            <p:cNvSpPr/>
            <p:nvPr/>
          </p:nvSpPr>
          <p:spPr>
            <a:xfrm>
              <a:off x="6365658" y="3045539"/>
              <a:ext cx="187919" cy="197090"/>
            </a:xfrm>
            <a:prstGeom prst="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8" name="群組 107"/>
          <p:cNvGrpSpPr/>
          <p:nvPr/>
        </p:nvGrpSpPr>
        <p:grpSpPr>
          <a:xfrm>
            <a:off x="5665824" y="4133473"/>
            <a:ext cx="136989" cy="124491"/>
            <a:chOff x="6322629" y="3005336"/>
            <a:chExt cx="273979" cy="248982"/>
          </a:xfrm>
        </p:grpSpPr>
        <p:sp>
          <p:nvSpPr>
            <p:cNvPr id="109" name="矩形 108"/>
            <p:cNvSpPr/>
            <p:nvPr/>
          </p:nvSpPr>
          <p:spPr>
            <a:xfrm>
              <a:off x="6322629" y="3005336"/>
              <a:ext cx="273979" cy="248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十字形 109"/>
            <p:cNvSpPr/>
            <p:nvPr/>
          </p:nvSpPr>
          <p:spPr>
            <a:xfrm>
              <a:off x="6365658" y="3045539"/>
              <a:ext cx="187919" cy="197090"/>
            </a:xfrm>
            <a:prstGeom prst="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1" name="群組 110"/>
          <p:cNvGrpSpPr/>
          <p:nvPr/>
        </p:nvGrpSpPr>
        <p:grpSpPr>
          <a:xfrm>
            <a:off x="6128451" y="4126866"/>
            <a:ext cx="136989" cy="124491"/>
            <a:chOff x="6322629" y="3005336"/>
            <a:chExt cx="273979" cy="248982"/>
          </a:xfrm>
        </p:grpSpPr>
        <p:sp>
          <p:nvSpPr>
            <p:cNvPr id="112" name="矩形 111"/>
            <p:cNvSpPr/>
            <p:nvPr/>
          </p:nvSpPr>
          <p:spPr>
            <a:xfrm>
              <a:off x="6322629" y="3005336"/>
              <a:ext cx="273979" cy="248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十字形 112"/>
            <p:cNvSpPr/>
            <p:nvPr/>
          </p:nvSpPr>
          <p:spPr>
            <a:xfrm>
              <a:off x="6365658" y="3045539"/>
              <a:ext cx="187919" cy="197090"/>
            </a:xfrm>
            <a:prstGeom prst="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4" name="群組 113"/>
          <p:cNvGrpSpPr/>
          <p:nvPr/>
        </p:nvGrpSpPr>
        <p:grpSpPr>
          <a:xfrm>
            <a:off x="5204537" y="4100430"/>
            <a:ext cx="136989" cy="124491"/>
            <a:chOff x="6322629" y="3005336"/>
            <a:chExt cx="273979" cy="248982"/>
          </a:xfrm>
        </p:grpSpPr>
        <p:sp>
          <p:nvSpPr>
            <p:cNvPr id="115" name="矩形 114"/>
            <p:cNvSpPr/>
            <p:nvPr/>
          </p:nvSpPr>
          <p:spPr>
            <a:xfrm>
              <a:off x="6322629" y="3005336"/>
              <a:ext cx="273979" cy="248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十字形 115"/>
            <p:cNvSpPr/>
            <p:nvPr/>
          </p:nvSpPr>
          <p:spPr>
            <a:xfrm>
              <a:off x="6365658" y="3045539"/>
              <a:ext cx="187919" cy="197090"/>
            </a:xfrm>
            <a:prstGeom prst="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09" name="群組 12"/>
          <p:cNvGrpSpPr>
            <a:grpSpLocks/>
          </p:cNvGrpSpPr>
          <p:nvPr/>
        </p:nvGrpSpPr>
        <p:grpSpPr bwMode="auto">
          <a:xfrm>
            <a:off x="3198684" y="1580482"/>
            <a:ext cx="4187825" cy="5233988"/>
            <a:chOff x="3419872" y="1844824"/>
            <a:chExt cx="3168352" cy="4680520"/>
          </a:xfrm>
        </p:grpSpPr>
        <p:sp>
          <p:nvSpPr>
            <p:cNvPr id="4" name="圓角矩形 3"/>
            <p:cNvSpPr/>
            <p:nvPr/>
          </p:nvSpPr>
          <p:spPr>
            <a:xfrm>
              <a:off x="3419872" y="1844824"/>
              <a:ext cx="3168352" cy="46805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5" name="橢圓 4"/>
            <p:cNvSpPr/>
            <p:nvPr/>
          </p:nvSpPr>
          <p:spPr>
            <a:xfrm>
              <a:off x="4859923" y="6093777"/>
              <a:ext cx="360313" cy="3591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708122" y="2133009"/>
              <a:ext cx="2663914" cy="38159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708122" y="2133009"/>
              <a:ext cx="2663914" cy="2157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400" dirty="0"/>
                <a:t>PM4:30</a:t>
              </a:r>
              <a:endParaRPr kumimoji="0" lang="zh-TW" altLang="en-US" sz="14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508487" y="2205410"/>
              <a:ext cx="144125" cy="7098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5292299" y="2272133"/>
              <a:ext cx="72063" cy="724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11" name="拱形 10"/>
            <p:cNvSpPr/>
            <p:nvPr/>
          </p:nvSpPr>
          <p:spPr>
            <a:xfrm>
              <a:off x="5257468" y="2225285"/>
              <a:ext cx="144125" cy="72402"/>
            </a:xfrm>
            <a:prstGeom prst="blockArc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拱形 11"/>
            <p:cNvSpPr/>
            <p:nvPr/>
          </p:nvSpPr>
          <p:spPr>
            <a:xfrm>
              <a:off x="5220236" y="2145786"/>
              <a:ext cx="216188" cy="107892"/>
            </a:xfrm>
            <a:prstGeom prst="blockArc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410" name="Rectangle 2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>
                <a:effectLst/>
              </a:rPr>
              <a:t>排程功能</a:t>
            </a:r>
          </a:p>
        </p:txBody>
      </p:sp>
      <p:sp>
        <p:nvSpPr>
          <p:cNvPr id="17412" name="矩形 50"/>
          <p:cNvSpPr>
            <a:spLocks noChangeArrowheads="1"/>
          </p:cNvSpPr>
          <p:nvPr/>
        </p:nvSpPr>
        <p:spPr bwMode="auto">
          <a:xfrm>
            <a:off x="3563938" y="3644900"/>
            <a:ext cx="3544887" cy="931863"/>
          </a:xfrm>
          <a:prstGeom prst="rect">
            <a:avLst/>
          </a:prstGeom>
          <a:solidFill>
            <a:srgbClr val="FFFFFF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TW" altLang="en-US" sz="3600">
                <a:latin typeface="Times New Roman" pitchFamily="18" charset="0"/>
                <a:ea typeface="新細明體" charset="-120"/>
              </a:rPr>
              <a:t>請輸入時間</a:t>
            </a:r>
            <a:endParaRPr lang="zh-TW" altLang="en-US">
              <a:ea typeface="新細明體" charset="-120"/>
            </a:endParaRPr>
          </a:p>
        </p:txBody>
      </p:sp>
      <p:sp>
        <p:nvSpPr>
          <p:cNvPr id="17413" name="矩形 54"/>
          <p:cNvSpPr>
            <a:spLocks noChangeArrowheads="1"/>
          </p:cNvSpPr>
          <p:nvPr/>
        </p:nvSpPr>
        <p:spPr bwMode="auto">
          <a:xfrm>
            <a:off x="3563938" y="2565400"/>
            <a:ext cx="3544887" cy="931863"/>
          </a:xfrm>
          <a:prstGeom prst="rect">
            <a:avLst/>
          </a:prstGeom>
          <a:noFill/>
          <a:ln w="25400">
            <a:solidFill>
              <a:srgbClr val="B8CCE4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TW" altLang="en-US" sz="3600">
                <a:solidFill>
                  <a:srgbClr val="B2A1C7"/>
                </a:solidFill>
                <a:latin typeface="Times New Roman" pitchFamily="18" charset="0"/>
                <a:ea typeface="新細明體" charset="-120"/>
              </a:rPr>
              <a:t>提醒</a:t>
            </a:r>
            <a:endParaRPr lang="zh-TW" altLang="en-US">
              <a:ea typeface="新細明體" charset="-120"/>
            </a:endParaRPr>
          </a:p>
        </p:txBody>
      </p:sp>
      <p:sp>
        <p:nvSpPr>
          <p:cNvPr id="17414" name="圓角矩形 59"/>
          <p:cNvSpPr>
            <a:spLocks noChangeArrowheads="1"/>
          </p:cNvSpPr>
          <p:nvPr/>
        </p:nvSpPr>
        <p:spPr bwMode="auto">
          <a:xfrm>
            <a:off x="3995738" y="4941888"/>
            <a:ext cx="784225" cy="534987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400">
            <a:solidFill>
              <a:srgbClr val="243F6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TW" altLang="en-US">
                <a:latin typeface="Times New Roman" pitchFamily="18" charset="0"/>
                <a:ea typeface="新細明體" charset="-120"/>
              </a:rPr>
              <a:t>完成</a:t>
            </a:r>
            <a:endParaRPr lang="zh-TW" altLang="en-US">
              <a:ea typeface="新細明體" charset="-120"/>
            </a:endParaRPr>
          </a:p>
        </p:txBody>
      </p:sp>
      <p:sp>
        <p:nvSpPr>
          <p:cNvPr id="17415" name="圓角矩形 60"/>
          <p:cNvSpPr>
            <a:spLocks noChangeArrowheads="1"/>
          </p:cNvSpPr>
          <p:nvPr/>
        </p:nvSpPr>
        <p:spPr bwMode="auto">
          <a:xfrm>
            <a:off x="5795963" y="5013325"/>
            <a:ext cx="722312" cy="534988"/>
          </a:xfrm>
          <a:prstGeom prst="roundRect">
            <a:avLst>
              <a:gd name="adj" fmla="val 16667"/>
            </a:avLst>
          </a:prstGeom>
          <a:solidFill>
            <a:srgbClr val="4F81BD"/>
          </a:solidFill>
          <a:ln w="25400">
            <a:solidFill>
              <a:srgbClr val="243F6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TW" altLang="en-US">
                <a:latin typeface="Times New Roman" pitchFamily="18" charset="0"/>
                <a:ea typeface="新細明體" charset="-120"/>
              </a:rPr>
              <a:t>取消</a:t>
            </a:r>
          </a:p>
          <a:p>
            <a:pPr algn="ctr"/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dirty="0" smtClean="0">
                <a:solidFill>
                  <a:schemeClr val="tx2">
                    <a:satMod val="130000"/>
                  </a:schemeClr>
                </a:solidFill>
                <a:cs typeface="+mj-cs"/>
              </a:rPr>
              <a:t>彈出視窗</a:t>
            </a:r>
            <a:endParaRPr lang="zh-TW" altLang="en-US" dirty="0">
              <a:solidFill>
                <a:schemeClr val="tx2">
                  <a:satMod val="130000"/>
                </a:schemeClr>
              </a:solidFill>
              <a:cs typeface="+mj-cs"/>
            </a:endParaRPr>
          </a:p>
        </p:txBody>
      </p:sp>
      <p:grpSp>
        <p:nvGrpSpPr>
          <p:cNvPr id="18434" name="群組 3"/>
          <p:cNvGrpSpPr>
            <a:grpSpLocks/>
          </p:cNvGrpSpPr>
          <p:nvPr/>
        </p:nvGrpSpPr>
        <p:grpSpPr bwMode="auto">
          <a:xfrm>
            <a:off x="3408363" y="1822450"/>
            <a:ext cx="3168650" cy="4679950"/>
            <a:chOff x="3419872" y="1844824"/>
            <a:chExt cx="3168352" cy="4680520"/>
          </a:xfrm>
        </p:grpSpPr>
        <p:sp>
          <p:nvSpPr>
            <p:cNvPr id="5" name="圓角矩形 4"/>
            <p:cNvSpPr/>
            <p:nvPr/>
          </p:nvSpPr>
          <p:spPr>
            <a:xfrm>
              <a:off x="3419872" y="1844824"/>
              <a:ext cx="3168352" cy="46805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4859599" y="6093491"/>
              <a:ext cx="360329" cy="360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707182" y="2132197"/>
              <a:ext cx="2665162" cy="381681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707182" y="2132197"/>
              <a:ext cx="2665162" cy="2159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400" dirty="0"/>
                <a:t>PM4:30</a:t>
              </a:r>
              <a:endParaRPr kumimoji="0" lang="zh-TW" altLang="en-US" sz="14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508826" y="2205231"/>
              <a:ext cx="142862" cy="7144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5291358" y="2271914"/>
              <a:ext cx="73018" cy="730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11" name="拱形 10"/>
            <p:cNvSpPr/>
            <p:nvPr/>
          </p:nvSpPr>
          <p:spPr>
            <a:xfrm>
              <a:off x="5256436" y="2225870"/>
              <a:ext cx="144449" cy="71447"/>
            </a:xfrm>
            <a:prstGeom prst="blockArc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拱形 11"/>
            <p:cNvSpPr/>
            <p:nvPr/>
          </p:nvSpPr>
          <p:spPr>
            <a:xfrm>
              <a:off x="5219928" y="2146486"/>
              <a:ext cx="215880" cy="107963"/>
            </a:xfrm>
            <a:prstGeom prst="blockArc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圓角矩形 12">
            <a:hlinkClick r:id="rId2" action="ppaction://hlinksldjump"/>
          </p:cNvPr>
          <p:cNvSpPr/>
          <p:nvPr/>
        </p:nvSpPr>
        <p:spPr>
          <a:xfrm>
            <a:off x="7067550" y="6215063"/>
            <a:ext cx="792163" cy="287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dirty="0">
                <a:hlinkClick r:id="rId2" action="ppaction://hlinksldjump"/>
              </a:rPr>
              <a:t>首頁</a:t>
            </a:r>
            <a:endParaRPr kumimoji="0" lang="zh-TW" altLang="en-US" dirty="0"/>
          </a:p>
        </p:txBody>
      </p:sp>
      <p:sp>
        <p:nvSpPr>
          <p:cNvPr id="17421" name="矩形 35"/>
          <p:cNvSpPr>
            <a:spLocks noChangeArrowheads="1"/>
          </p:cNvSpPr>
          <p:nvPr/>
        </p:nvSpPr>
        <p:spPr bwMode="auto">
          <a:xfrm>
            <a:off x="3851275" y="2565400"/>
            <a:ext cx="2303463" cy="1685925"/>
          </a:xfrm>
          <a:prstGeom prst="rect">
            <a:avLst/>
          </a:prstGeom>
          <a:gradFill rotWithShape="1">
            <a:gsLst>
              <a:gs pos="0">
                <a:srgbClr val="FFBE86"/>
              </a:gs>
              <a:gs pos="35001">
                <a:srgbClr val="FFD0AA"/>
              </a:gs>
              <a:gs pos="100000">
                <a:srgbClr val="FFEBDB"/>
              </a:gs>
            </a:gsLst>
            <a:lin ang="16200000" scaled="1"/>
          </a:gradFill>
          <a:ln w="9525">
            <a:solidFill>
              <a:srgbClr val="F68C36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TW" altLang="en-US" sz="2800">
                <a:latin typeface="Times New Roman" pitchFamily="18" charset="0"/>
                <a:ea typeface="新細明體" charset="-120"/>
              </a:rPr>
              <a:t>明天有經濟、數學、體育、多媒體應用哦</a:t>
            </a:r>
            <a:endParaRPr lang="zh-TW" altLang="en-US">
              <a:ea typeface="新細明體" charset="-120"/>
            </a:endParaRPr>
          </a:p>
        </p:txBody>
      </p:sp>
      <p:sp>
        <p:nvSpPr>
          <p:cNvPr id="18437" name="矩形 36"/>
          <p:cNvSpPr>
            <a:spLocks noChangeArrowheads="1"/>
          </p:cNvSpPr>
          <p:nvPr/>
        </p:nvSpPr>
        <p:spPr bwMode="auto">
          <a:xfrm>
            <a:off x="3779838" y="4508500"/>
            <a:ext cx="936625" cy="395288"/>
          </a:xfrm>
          <a:prstGeom prst="rect">
            <a:avLst/>
          </a:prstGeom>
          <a:solidFill>
            <a:srgbClr val="FFFFFF"/>
          </a:solidFill>
          <a:ln w="25400">
            <a:solidFill>
              <a:srgbClr val="F79646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TW" altLang="en-US" sz="2600">
                <a:latin typeface="Times New Roman" pitchFamily="18" charset="0"/>
                <a:ea typeface="新細明體" charset="-120"/>
              </a:rPr>
              <a:t>開啟</a:t>
            </a:r>
            <a:endParaRPr lang="zh-TW" altLang="en-US">
              <a:ea typeface="新細明體" charset="-120"/>
            </a:endParaRPr>
          </a:p>
        </p:txBody>
      </p:sp>
      <p:sp>
        <p:nvSpPr>
          <p:cNvPr id="18438" name="矩形 37"/>
          <p:cNvSpPr>
            <a:spLocks noChangeArrowheads="1"/>
          </p:cNvSpPr>
          <p:nvPr/>
        </p:nvSpPr>
        <p:spPr bwMode="auto">
          <a:xfrm>
            <a:off x="5148263" y="4508500"/>
            <a:ext cx="942975" cy="398463"/>
          </a:xfrm>
          <a:prstGeom prst="rect">
            <a:avLst/>
          </a:prstGeom>
          <a:solidFill>
            <a:srgbClr val="FFFFFF"/>
          </a:solidFill>
          <a:ln w="25400">
            <a:solidFill>
              <a:srgbClr val="F79646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TW" altLang="en-US" sz="2600">
                <a:latin typeface="Times New Roman" pitchFamily="18" charset="0"/>
                <a:ea typeface="新細明體" charset="-120"/>
              </a:rPr>
              <a:t>關閉</a:t>
            </a:r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35" name="群組 3"/>
          <p:cNvGrpSpPr>
            <a:grpSpLocks/>
          </p:cNvGrpSpPr>
          <p:nvPr/>
        </p:nvGrpSpPr>
        <p:grpSpPr bwMode="auto">
          <a:xfrm>
            <a:off x="3419475" y="1412875"/>
            <a:ext cx="3168650" cy="4679950"/>
            <a:chOff x="3419872" y="1844824"/>
            <a:chExt cx="3168352" cy="4680520"/>
          </a:xfrm>
        </p:grpSpPr>
        <p:sp>
          <p:nvSpPr>
            <p:cNvPr id="5" name="圓角矩形 4"/>
            <p:cNvSpPr/>
            <p:nvPr/>
          </p:nvSpPr>
          <p:spPr>
            <a:xfrm>
              <a:off x="3419872" y="1844824"/>
              <a:ext cx="3168352" cy="468052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4859600" y="6093491"/>
              <a:ext cx="360328" cy="3604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707183" y="2132197"/>
              <a:ext cx="2665161" cy="381681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707183" y="2132197"/>
              <a:ext cx="2665161" cy="2159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400" dirty="0"/>
                <a:t>PM4:30</a:t>
              </a:r>
              <a:endParaRPr kumimoji="0" lang="zh-TW" altLang="en-US" sz="1400" dirty="0"/>
            </a:p>
          </p:txBody>
        </p:sp>
        <p:sp>
          <p:nvSpPr>
            <p:cNvPr id="2" name="矩形 8"/>
            <p:cNvSpPr/>
            <p:nvPr/>
          </p:nvSpPr>
          <p:spPr>
            <a:xfrm>
              <a:off x="5508826" y="2205231"/>
              <a:ext cx="142862" cy="7144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3" name="橢圓 9"/>
            <p:cNvSpPr/>
            <p:nvPr/>
          </p:nvSpPr>
          <p:spPr>
            <a:xfrm>
              <a:off x="5291359" y="2271914"/>
              <a:ext cx="73018" cy="7303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/>
            </a:p>
          </p:txBody>
        </p:sp>
        <p:sp>
          <p:nvSpPr>
            <p:cNvPr id="4" name="拱形 10"/>
            <p:cNvSpPr/>
            <p:nvPr/>
          </p:nvSpPr>
          <p:spPr>
            <a:xfrm>
              <a:off x="5256437" y="2225870"/>
              <a:ext cx="144448" cy="71447"/>
            </a:xfrm>
            <a:prstGeom prst="blockArc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拱形 11"/>
            <p:cNvSpPr/>
            <p:nvPr/>
          </p:nvSpPr>
          <p:spPr>
            <a:xfrm>
              <a:off x="5219928" y="2146486"/>
              <a:ext cx="215880" cy="107963"/>
            </a:xfrm>
            <a:prstGeom prst="blockArc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62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TW" altLang="en-US" smtClean="0">
                <a:effectLst/>
              </a:rPr>
              <a:t>聊聊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>
          <a:xfrm>
            <a:off x="1331913" y="1341438"/>
            <a:ext cx="7499350" cy="4800600"/>
          </a:xfrm>
        </p:spPr>
        <p:txBody>
          <a:bodyPr/>
          <a:lstStyle/>
          <a:p>
            <a:endParaRPr lang="zh-TW" altLang="en-US" smtClean="0"/>
          </a:p>
        </p:txBody>
      </p:sp>
      <p:sp>
        <p:nvSpPr>
          <p:cNvPr id="9" name="矩形圖說文字 9"/>
          <p:cNvSpPr>
            <a:spLocks noChangeArrowheads="1"/>
          </p:cNvSpPr>
          <p:nvPr/>
        </p:nvSpPr>
        <p:spPr bwMode="auto">
          <a:xfrm>
            <a:off x="3851275" y="2420938"/>
            <a:ext cx="2447925" cy="387350"/>
          </a:xfrm>
          <a:prstGeom prst="wedgeRectCallout">
            <a:avLst>
              <a:gd name="adj1" fmla="val -54505"/>
              <a:gd name="adj2" fmla="val 45255"/>
            </a:avLst>
          </a:prstGeom>
          <a:solidFill>
            <a:srgbClr val="FFFFFF"/>
          </a:solidFill>
          <a:ln w="25400">
            <a:solidFill>
              <a:srgbClr val="F79646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TW" altLang="en-US" sz="2400">
                <a:latin typeface="Times New Roman" pitchFamily="18" charset="0"/>
              </a:rPr>
              <a:t>會計</a:t>
            </a:r>
            <a:endParaRPr lang="zh-TW" altLang="en-US"/>
          </a:p>
        </p:txBody>
      </p:sp>
      <p:sp>
        <p:nvSpPr>
          <p:cNvPr id="10" name="矩形圖說文字 10"/>
          <p:cNvSpPr>
            <a:spLocks noChangeArrowheads="1"/>
          </p:cNvSpPr>
          <p:nvPr/>
        </p:nvSpPr>
        <p:spPr bwMode="auto">
          <a:xfrm>
            <a:off x="3851275" y="3213100"/>
            <a:ext cx="2457450" cy="339725"/>
          </a:xfrm>
          <a:prstGeom prst="wedgeRectCallout">
            <a:avLst>
              <a:gd name="adj1" fmla="val 47958"/>
              <a:gd name="adj2" fmla="val 69398"/>
            </a:avLst>
          </a:prstGeom>
          <a:solidFill>
            <a:srgbClr val="FFFFFF"/>
          </a:solidFill>
          <a:ln w="25400">
            <a:solidFill>
              <a:srgbClr val="F79646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TW" altLang="en-US" sz="2400">
                <a:latin typeface="Times New Roman" pitchFamily="18" charset="0"/>
              </a:rPr>
              <a:t>習作寫好了嗎？</a:t>
            </a:r>
            <a:endParaRPr lang="zh-TW" altLang="en-US"/>
          </a:p>
        </p:txBody>
      </p:sp>
      <p:sp>
        <p:nvSpPr>
          <p:cNvPr id="11" name="矩形圖說文字 11"/>
          <p:cNvSpPr>
            <a:spLocks noChangeArrowheads="1"/>
          </p:cNvSpPr>
          <p:nvPr/>
        </p:nvSpPr>
        <p:spPr bwMode="auto">
          <a:xfrm>
            <a:off x="3779838" y="4005263"/>
            <a:ext cx="2016125" cy="312737"/>
          </a:xfrm>
          <a:prstGeom prst="wedgeRectCallout">
            <a:avLst>
              <a:gd name="adj1" fmla="val -54505"/>
              <a:gd name="adj2" fmla="val 45255"/>
            </a:avLst>
          </a:prstGeom>
          <a:solidFill>
            <a:srgbClr val="FFFFFF"/>
          </a:solidFill>
          <a:ln w="25400">
            <a:solidFill>
              <a:srgbClr val="F79646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TW" altLang="en-US" sz="2400">
                <a:latin typeface="Times New Roman" pitchFamily="18" charset="0"/>
              </a:rPr>
              <a:t>數學</a:t>
            </a:r>
            <a:endParaRPr lang="zh-TW" altLang="en-US"/>
          </a:p>
        </p:txBody>
      </p:sp>
      <p:sp>
        <p:nvSpPr>
          <p:cNvPr id="12" name="矩形圖說文字 12"/>
          <p:cNvSpPr>
            <a:spLocks noChangeArrowheads="1"/>
          </p:cNvSpPr>
          <p:nvPr/>
        </p:nvSpPr>
        <p:spPr bwMode="auto">
          <a:xfrm>
            <a:off x="4787900" y="4581525"/>
            <a:ext cx="1457325" cy="1295400"/>
          </a:xfrm>
          <a:prstGeom prst="wedgeRectCallout">
            <a:avLst>
              <a:gd name="adj1" fmla="val 42435"/>
              <a:gd name="adj2" fmla="val 58574"/>
            </a:avLst>
          </a:prstGeom>
          <a:solidFill>
            <a:srgbClr val="FFFFFF"/>
          </a:solidFill>
          <a:ln w="25400">
            <a:solidFill>
              <a:srgbClr val="F79646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系統架構</a:t>
            </a:r>
          </a:p>
        </p:txBody>
      </p:sp>
      <p:sp>
        <p:nvSpPr>
          <p:cNvPr id="8" name="矩形 7"/>
          <p:cNvSpPr/>
          <p:nvPr/>
        </p:nvSpPr>
        <p:spPr>
          <a:xfrm>
            <a:off x="5724365" y="5098460"/>
            <a:ext cx="189896" cy="4061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800934" y="5908065"/>
            <a:ext cx="1455355" cy="5077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300" dirty="0"/>
              <a:t>輸入文字</a:t>
            </a:r>
          </a:p>
        </p:txBody>
      </p:sp>
      <p:sp>
        <p:nvSpPr>
          <p:cNvPr id="12" name="矩形 11"/>
          <p:cNvSpPr/>
          <p:nvPr/>
        </p:nvSpPr>
        <p:spPr>
          <a:xfrm>
            <a:off x="2832637" y="5975319"/>
            <a:ext cx="1455355" cy="5077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300" dirty="0"/>
              <a:t>虛擬回應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184477" y="5757773"/>
            <a:ext cx="654110" cy="430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896" y="5321209"/>
            <a:ext cx="430126" cy="654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700" y="6161919"/>
            <a:ext cx="559876" cy="502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矩形 25"/>
          <p:cNvSpPr/>
          <p:nvPr/>
        </p:nvSpPr>
        <p:spPr>
          <a:xfrm>
            <a:off x="5819313" y="5645781"/>
            <a:ext cx="1455355" cy="5077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300" dirty="0"/>
              <a:t>輸入時間</a:t>
            </a:r>
          </a:p>
        </p:txBody>
      </p:sp>
      <p:grpSp>
        <p:nvGrpSpPr>
          <p:cNvPr id="1043" name="群組 1042"/>
          <p:cNvGrpSpPr/>
          <p:nvPr/>
        </p:nvGrpSpPr>
        <p:grpSpPr>
          <a:xfrm>
            <a:off x="1019741" y="1364566"/>
            <a:ext cx="7438064" cy="3313147"/>
            <a:chOff x="1467167" y="1896160"/>
            <a:chExt cx="7438064" cy="3313147"/>
          </a:xfrm>
        </p:grpSpPr>
        <p:sp>
          <p:nvSpPr>
            <p:cNvPr id="4" name="矩形 3"/>
            <p:cNvSpPr/>
            <p:nvPr/>
          </p:nvSpPr>
          <p:spPr>
            <a:xfrm>
              <a:off x="1467167" y="1896160"/>
              <a:ext cx="492443" cy="2028761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r>
                <a:rPr lang="zh-TW" altLang="en-US" sz="2000" dirty="0" smtClean="0"/>
                <a:t>進入  個人化</a:t>
              </a:r>
              <a:r>
                <a:rPr lang="zh-TW" altLang="en-US" sz="2000" dirty="0"/>
                <a:t>課表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3739349" y="2680949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000" dirty="0"/>
                <a:t>自訂課表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20678" y="2611857"/>
              <a:ext cx="430126" cy="654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3">
                  <a:lumMod val="40000"/>
                  <a:lumOff val="6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223" y="2583485"/>
              <a:ext cx="430126" cy="654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8069004" y="4220417"/>
              <a:ext cx="189896" cy="4061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3859499" y="4682197"/>
              <a:ext cx="6976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000" dirty="0"/>
                <a:t>聊聊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250804" y="2309716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000" dirty="0" smtClean="0"/>
                <a:t>帳號密碼</a:t>
              </a:r>
              <a:endParaRPr lang="zh-TW" altLang="en-US" sz="20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2250804" y="2935022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000" dirty="0" smtClean="0"/>
                <a:t>訪客登入</a:t>
              </a:r>
              <a:endParaRPr lang="zh-TW" altLang="en-US" sz="2000" dirty="0"/>
            </a:p>
          </p:txBody>
        </p: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6">
              <a:duotone>
                <a:prstClr val="black"/>
                <a:schemeClr val="accent3">
                  <a:lumMod val="40000"/>
                  <a:lumOff val="6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319880" y="4555197"/>
              <a:ext cx="437236" cy="654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矩形 26"/>
            <p:cNvSpPr/>
            <p:nvPr/>
          </p:nvSpPr>
          <p:spPr>
            <a:xfrm>
              <a:off x="4293725" y="3552739"/>
              <a:ext cx="6976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000" dirty="0"/>
                <a:t>提醒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5136626" y="264893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 smtClean="0"/>
                <a:t>設定星期、</a:t>
              </a:r>
              <a:endParaRPr lang="en-US" altLang="zh-TW" sz="1400" dirty="0" smtClean="0"/>
            </a:p>
            <a:p>
              <a:r>
                <a:rPr lang="zh-TW" altLang="en-US" sz="1400" dirty="0" smtClean="0"/>
                <a:t>節次、時間、課程</a:t>
              </a:r>
              <a:endParaRPr lang="zh-TW" altLang="en-US" sz="1400" dirty="0"/>
            </a:p>
          </p:txBody>
        </p:sp>
        <p:cxnSp>
          <p:nvCxnSpPr>
            <p:cNvPr id="23" name="直線單箭頭接點 22"/>
            <p:cNvCxnSpPr/>
            <p:nvPr/>
          </p:nvCxnSpPr>
          <p:spPr>
            <a:xfrm>
              <a:off x="4839762" y="2894981"/>
              <a:ext cx="2217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8258900" y="2886082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/>
                <a:t>修改</a:t>
              </a:r>
              <a:endParaRPr lang="zh-TW" altLang="en-US" dirty="0"/>
            </a:p>
          </p:txBody>
        </p:sp>
        <p:cxnSp>
          <p:nvCxnSpPr>
            <p:cNvPr id="1038" name="直線單箭頭接點 1037"/>
            <p:cNvCxnSpPr/>
            <p:nvPr/>
          </p:nvCxnSpPr>
          <p:spPr>
            <a:xfrm>
              <a:off x="6675610" y="2865774"/>
              <a:ext cx="1960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9" name="矩形 1038"/>
            <p:cNvSpPr/>
            <p:nvPr/>
          </p:nvSpPr>
          <p:spPr>
            <a:xfrm>
              <a:off x="8258900" y="2511672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/>
                <a:t>儲存</a:t>
              </a:r>
              <a:endParaRPr lang="zh-TW" altLang="en-US" dirty="0"/>
            </a:p>
          </p:txBody>
        </p:sp>
        <p:sp>
          <p:nvSpPr>
            <p:cNvPr id="1040" name="矩形 1039"/>
            <p:cNvSpPr/>
            <p:nvPr/>
          </p:nvSpPr>
          <p:spPr>
            <a:xfrm>
              <a:off x="6964494" y="2681108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 smtClean="0"/>
                <a:t>預覽課表</a:t>
              </a:r>
              <a:endParaRPr lang="zh-TW" altLang="en-US" dirty="0"/>
            </a:p>
          </p:txBody>
        </p:sp>
      </p:grpSp>
      <p:cxnSp>
        <p:nvCxnSpPr>
          <p:cNvPr id="56" name="直線接點 55"/>
          <p:cNvCxnSpPr/>
          <p:nvPr/>
        </p:nvCxnSpPr>
        <p:spPr>
          <a:xfrm>
            <a:off x="7621578" y="2164744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7574225" y="2187998"/>
            <a:ext cx="1960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7574225" y="2534076"/>
            <a:ext cx="1960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矩形 1044"/>
          <p:cNvSpPr/>
          <p:nvPr/>
        </p:nvSpPr>
        <p:spPr>
          <a:xfrm>
            <a:off x="3416242" y="3067447"/>
            <a:ext cx="552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是</a:t>
            </a:r>
            <a:r>
              <a:rPr lang="zh-TW" altLang="en-US" sz="1400" dirty="0" smtClean="0"/>
              <a:t>否</a:t>
            </a:r>
            <a:endParaRPr lang="zh-TW" altLang="en-US" sz="1400" dirty="0"/>
          </a:p>
        </p:txBody>
      </p:sp>
      <p:pic>
        <p:nvPicPr>
          <p:cNvPr id="61" name="Picture 9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582316" y="2762213"/>
            <a:ext cx="437236" cy="394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6" name="矩形 1045"/>
          <p:cNvSpPr/>
          <p:nvPr/>
        </p:nvSpPr>
        <p:spPr>
          <a:xfrm>
            <a:off x="4596775" y="2779453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/>
              <a:t>是</a:t>
            </a:r>
            <a:endParaRPr lang="zh-TW" altLang="en-US" sz="1400" dirty="0"/>
          </a:p>
        </p:txBody>
      </p:sp>
      <p:pic>
        <p:nvPicPr>
          <p:cNvPr id="63" name="Picture 9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614046" y="3331887"/>
            <a:ext cx="437236" cy="394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7" name="矩形 1046"/>
          <p:cNvSpPr/>
          <p:nvPr/>
        </p:nvSpPr>
        <p:spPr>
          <a:xfrm>
            <a:off x="4634334" y="340925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/>
              <a:t>否</a:t>
            </a:r>
            <a:endParaRPr lang="zh-TW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5138041" y="2758583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總</a:t>
            </a:r>
            <a:r>
              <a:rPr lang="zh-TW" altLang="en-US" dirty="0" smtClean="0"/>
              <a:t>覽課表 </a:t>
            </a:r>
            <a:endParaRPr lang="zh-TW" altLang="en-US" dirty="0"/>
          </a:p>
        </p:txBody>
      </p:sp>
      <p:sp>
        <p:nvSpPr>
          <p:cNvPr id="1049" name="矩形 1048"/>
          <p:cNvSpPr/>
          <p:nvPr/>
        </p:nvSpPr>
        <p:spPr>
          <a:xfrm>
            <a:off x="6170229" y="2852936"/>
            <a:ext cx="273979" cy="248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8" name="十字形 1047"/>
          <p:cNvSpPr/>
          <p:nvPr/>
        </p:nvSpPr>
        <p:spPr>
          <a:xfrm>
            <a:off x="6213258" y="2893139"/>
            <a:ext cx="187919" cy="197090"/>
          </a:xfrm>
          <a:prstGeom prst="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0" name="矩形 1049"/>
          <p:cNvSpPr/>
          <p:nvPr/>
        </p:nvSpPr>
        <p:spPr>
          <a:xfrm>
            <a:off x="5186616" y="339332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回主畫面</a:t>
            </a:r>
          </a:p>
        </p:txBody>
      </p:sp>
      <p:cxnSp>
        <p:nvCxnSpPr>
          <p:cNvPr id="70" name="直線單箭頭接點 69"/>
          <p:cNvCxnSpPr/>
          <p:nvPr/>
        </p:nvCxnSpPr>
        <p:spPr>
          <a:xfrm>
            <a:off x="4109700" y="4350658"/>
            <a:ext cx="1960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矩形 1050"/>
          <p:cNvSpPr/>
          <p:nvPr/>
        </p:nvSpPr>
        <p:spPr>
          <a:xfrm>
            <a:off x="4392336" y="416599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虛擬回應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769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84784"/>
            <a:ext cx="4213225" cy="525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「插圖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280" y="3356992"/>
            <a:ext cx="1944216" cy="275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4339222" y="361366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進入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29942" y="2213992"/>
            <a:ext cx="3064892" cy="1143000"/>
          </a:xfrm>
          <a:effectLst>
            <a:reflection blurRad="6350" stA="50000" endA="300" endPos="55500" dist="50800" dir="5400000" sy="-100000" algn="bl" rotWithShape="0"/>
          </a:effectLst>
        </p:spPr>
        <p:txBody>
          <a:bodyPr/>
          <a:lstStyle/>
          <a:p>
            <a:r>
              <a:rPr lang="zh-TW" alt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個人化課表</a:t>
            </a:r>
            <a:endParaRPr lang="zh-TW" altLang="en-US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009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326</TotalTime>
  <Words>232</Words>
  <Application>Microsoft Office PowerPoint</Application>
  <PresentationFormat>如螢幕大小 (4:3)</PresentationFormat>
  <Paragraphs>126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夏至</vt:lpstr>
      <vt:lpstr>個人化課表</vt:lpstr>
      <vt:lpstr>主打功能</vt:lpstr>
      <vt:lpstr>檢視課表</vt:lpstr>
      <vt:lpstr>檢視課表</vt:lpstr>
      <vt:lpstr>排程功能</vt:lpstr>
      <vt:lpstr>彈出視窗</vt:lpstr>
      <vt:lpstr>聊聊</vt:lpstr>
      <vt:lpstr>系統架構</vt:lpstr>
      <vt:lpstr>個人化課表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個人化課表</dc:title>
  <dc:creator>user</dc:creator>
  <cp:lastModifiedBy>user</cp:lastModifiedBy>
  <cp:revision>35</cp:revision>
  <dcterms:created xsi:type="dcterms:W3CDTF">2017-09-26T04:45:14Z</dcterms:created>
  <dcterms:modified xsi:type="dcterms:W3CDTF">2017-10-02T07:56:23Z</dcterms:modified>
</cp:coreProperties>
</file>