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BC71-12A3-4A80-813D-AA8677B4557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889D-C289-46E6-8D23-AF03683C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3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BC71-12A3-4A80-813D-AA8677B4557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889D-C289-46E6-8D23-AF03683C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5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BC71-12A3-4A80-813D-AA8677B4557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889D-C289-46E6-8D23-AF03683C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0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BC71-12A3-4A80-813D-AA8677B4557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889D-C289-46E6-8D23-AF03683C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BC71-12A3-4A80-813D-AA8677B4557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889D-C289-46E6-8D23-AF03683C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7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BC71-12A3-4A80-813D-AA8677B4557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889D-C289-46E6-8D23-AF03683C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5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BC71-12A3-4A80-813D-AA8677B4557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889D-C289-46E6-8D23-AF03683C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BC71-12A3-4A80-813D-AA8677B4557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889D-C289-46E6-8D23-AF03683C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BC71-12A3-4A80-813D-AA8677B4557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889D-C289-46E6-8D23-AF03683C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9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BC71-12A3-4A80-813D-AA8677B4557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889D-C289-46E6-8D23-AF03683C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BC71-12A3-4A80-813D-AA8677B4557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889D-C289-46E6-8D23-AF03683C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6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BC71-12A3-4A80-813D-AA8677B4557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D889D-C289-46E6-8D23-AF03683CC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423"/>
            <a:ext cx="10515600" cy="6054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InEqualities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827903"/>
            <a:ext cx="10515600" cy="5349060"/>
          </a:xfrm>
        </p:spPr>
        <p:txBody>
          <a:bodyPr/>
          <a:lstStyle/>
          <a:p>
            <a:r>
              <a:rPr lang="en-US" dirty="0" smtClean="0"/>
              <a:t>Involves &lt;, ≤, ≥, or &gt; </a:t>
            </a:r>
          </a:p>
          <a:p>
            <a:r>
              <a:rPr lang="en-US" dirty="0" smtClean="0"/>
              <a:t>Language tends to be more complex than that of equations.</a:t>
            </a:r>
          </a:p>
          <a:p>
            <a:r>
              <a:rPr lang="en-US" dirty="0" smtClean="0"/>
              <a:t>For example, we “solve” an equation for x but “find all possible values of x” in an inequality. </a:t>
            </a:r>
          </a:p>
          <a:p>
            <a:pPr marL="0" indent="0">
              <a:buNone/>
            </a:pPr>
            <a:r>
              <a:rPr lang="en-US" dirty="0" smtClean="0"/>
              <a:t>Equation Example: 2x = 5 – 3x </a:t>
            </a:r>
            <a:r>
              <a:rPr lang="en-US" dirty="0" smtClean="0">
                <a:sym typeface="Wingdings" panose="05000000000000000000" pitchFamily="2" charset="2"/>
              </a:rPr>
              <a:t> x = 1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The solution for x describes a specific value. However, in an</a:t>
            </a:r>
          </a:p>
          <a:p>
            <a:pPr marL="0" indent="0">
              <a:buNone/>
            </a:pPr>
            <a:r>
              <a:rPr lang="en-US" dirty="0" smtClean="0"/>
              <a:t>Inequality:  8 - 2x &gt; 6, the x describes a </a:t>
            </a:r>
            <a:r>
              <a:rPr lang="en-US" u="sng" dirty="0" smtClean="0"/>
              <a:t>range of values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Initial task is the same for both equations &amp; inequality which is to isolate x on 1 side.  So solving 8 - 2x &gt; 6 for x </a:t>
            </a:r>
            <a:r>
              <a:rPr lang="en-US" dirty="0" smtClean="0">
                <a:sym typeface="Wingdings" panose="05000000000000000000" pitchFamily="2" charset="2"/>
              </a:rPr>
              <a:t> -2x &gt; 6 – 8 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Multiply by (-1/2) remember to flip the inequality symbol when x(-1),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(-1/2) -2x &gt; -2(-1/2)  x </a:t>
            </a:r>
            <a:r>
              <a:rPr lang="en-US" i="1" dirty="0" smtClean="0">
                <a:sym typeface="Wingdings" panose="05000000000000000000" pitchFamily="2" charset="2"/>
              </a:rPr>
              <a:t>&lt;</a:t>
            </a:r>
            <a:r>
              <a:rPr lang="en-US" dirty="0" smtClean="0">
                <a:sym typeface="Wingdings" panose="05000000000000000000" pitchFamily="2" charset="2"/>
              </a:rPr>
              <a:t> 1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3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39" y="1421028"/>
            <a:ext cx="6116594" cy="105032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2423"/>
            <a:ext cx="10515600" cy="119860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/>
                </a:solidFill>
              </a:rPr>
              <a:t>Graphically, x &lt; 1 represents a range of answers…</a:t>
            </a: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23320"/>
            <a:ext cx="10515600" cy="4953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Note the open circle because x &lt; 1 (less than 1)…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 x ≤ 1 (greater than </a:t>
            </a:r>
            <a:r>
              <a:rPr lang="en-US" i="1" dirty="0" smtClean="0"/>
              <a:t>or equal to 1</a:t>
            </a:r>
            <a:r>
              <a:rPr lang="en-US" dirty="0" smtClean="0"/>
              <a:t>)…note the filled-in circle.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Check:</a:t>
            </a:r>
          </a:p>
          <a:p>
            <a:pPr marL="0" indent="0">
              <a:buNone/>
            </a:pPr>
            <a:r>
              <a:rPr lang="en-US" dirty="0" smtClean="0"/>
              <a:t>Plug in numbers that would make the inequality true. </a:t>
            </a:r>
          </a:p>
          <a:p>
            <a:pPr marL="0" indent="0">
              <a:buNone/>
            </a:pPr>
            <a:r>
              <a:rPr lang="en-US" dirty="0" smtClean="0"/>
              <a:t>Is x = 0 true from the graph? In the inequalities?</a:t>
            </a:r>
          </a:p>
          <a:p>
            <a:pPr marL="0" indent="0">
              <a:buNone/>
            </a:pPr>
            <a:r>
              <a:rPr lang="en-US" dirty="0" smtClean="0"/>
              <a:t>Is x = -4 true? </a:t>
            </a:r>
          </a:p>
          <a:p>
            <a:pPr marL="0" indent="0">
              <a:buNone/>
            </a:pPr>
            <a:r>
              <a:rPr lang="en-US" dirty="0" smtClean="0"/>
              <a:t>What about x = 5?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76" y="2818440"/>
            <a:ext cx="5770605" cy="12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3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735524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2-dimensions: Inequalities graph as lines are called boundary lines with shaded regions known as half-planes</a:t>
            </a:r>
            <a:r>
              <a:rPr lang="en-US" sz="2400" dirty="0" smtClean="0"/>
              <a:t>. </a:t>
            </a:r>
            <a:br>
              <a:rPr lang="en-US" sz="2400" dirty="0" smtClean="0"/>
            </a:br>
            <a:r>
              <a:rPr lang="en-US" sz="2400" dirty="0" smtClean="0"/>
              <a:t>Note the solid line vs. dashed lines. Is the point (0,2) a solution in A? in B? </a:t>
            </a:r>
            <a:br>
              <a:rPr lang="en-US" sz="2400" dirty="0" smtClean="0"/>
            </a:br>
            <a:r>
              <a:rPr lang="en-US" sz="2400" dirty="0" smtClean="0"/>
              <a:t>Does (0,1) satisfy the inequalities? Is (0,1) in the shaded area?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A) Y </a:t>
            </a:r>
            <a:r>
              <a:rPr lang="en-US" dirty="0" smtClean="0"/>
              <a:t>≤ X + 2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9284" y="2505075"/>
            <a:ext cx="3678794" cy="368458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 B) Y </a:t>
            </a:r>
            <a:r>
              <a:rPr lang="en-US" dirty="0" smtClean="0"/>
              <a:t>&lt; X + 2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24397" y="2505075"/>
            <a:ext cx="367879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0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757"/>
            <a:ext cx="10515600" cy="957049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Which graph represents the solution set for </a:t>
            </a:r>
            <a:br>
              <a:rPr lang="en-US" sz="2800" dirty="0" smtClean="0"/>
            </a:br>
            <a:r>
              <a:rPr lang="en-US" sz="2800" dirty="0" smtClean="0"/>
              <a:t>y &lt; 6x + 7? Do (1,20) or (0,0) satisfy the inequality? Plug in graph and check.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99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A)                                                        B)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C)					    D)																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22" y="1310807"/>
            <a:ext cx="4015946" cy="2779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287" y="1013254"/>
            <a:ext cx="3978876" cy="29656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023" y="3978875"/>
            <a:ext cx="3904736" cy="2656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288" y="3719385"/>
            <a:ext cx="4090086" cy="30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8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52216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Systems of inequalities </a:t>
            </a:r>
            <a:r>
              <a:rPr lang="en-US" sz="2800" dirty="0" smtClean="0"/>
              <a:t>are problems with 2 inequalities. The solution set is the area where the shading overlaps. Shading can be in the same direction or different directions.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/>
              <a:t>One Variable Example</a:t>
            </a:r>
            <a:r>
              <a:rPr lang="en-US" sz="2800" dirty="0"/>
              <a:t>: If 3x – 7 &lt; 8 and -6x – 2 &lt; -26, what is one possible value of x? Solve each inequality individually…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17341"/>
            <a:ext cx="5181600" cy="33596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3x </a:t>
            </a:r>
            <a:r>
              <a:rPr lang="en-US" dirty="0"/>
              <a:t>– 7 &lt; </a:t>
            </a:r>
            <a:r>
              <a:rPr lang="en-US" dirty="0" smtClean="0"/>
              <a:t>8   </a:t>
            </a:r>
          </a:p>
          <a:p>
            <a:pPr marL="0" indent="0" algn="ctr">
              <a:buNone/>
            </a:pPr>
            <a:r>
              <a:rPr lang="en-US" dirty="0" smtClean="0"/>
              <a:t>3x &lt; 15</a:t>
            </a:r>
          </a:p>
          <a:p>
            <a:pPr marL="0" indent="0" algn="ctr">
              <a:buNone/>
            </a:pPr>
            <a:r>
              <a:rPr lang="en-US" dirty="0" smtClean="0"/>
              <a:t>x &lt; 5</a:t>
            </a:r>
          </a:p>
          <a:p>
            <a:pPr marL="0" indent="0" algn="ctr">
              <a:buNone/>
            </a:pPr>
            <a:r>
              <a:rPr lang="en-US" dirty="0" smtClean="0"/>
              <a:t>Combine the 2 answers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2817341"/>
            <a:ext cx="5181600" cy="335962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-6x – 2 &lt; -</a:t>
            </a:r>
            <a:r>
              <a:rPr lang="en-US" dirty="0" smtClean="0"/>
              <a:t>26</a:t>
            </a:r>
          </a:p>
          <a:p>
            <a:pPr marL="0" indent="0" algn="ctr">
              <a:buNone/>
            </a:pPr>
            <a:r>
              <a:rPr lang="en-US" dirty="0" smtClean="0"/>
              <a:t>-6x &lt; -24</a:t>
            </a:r>
          </a:p>
          <a:p>
            <a:pPr marL="0" indent="0" algn="ctr">
              <a:buNone/>
            </a:pPr>
            <a:r>
              <a:rPr lang="en-US" dirty="0" smtClean="0"/>
              <a:t>x &gt; 4</a:t>
            </a:r>
          </a:p>
          <a:p>
            <a:pPr marL="0" indent="0" algn="ctr">
              <a:buNone/>
            </a:pPr>
            <a:r>
              <a:rPr lang="en-US" dirty="0"/>
              <a:t>o</a:t>
            </a:r>
            <a:r>
              <a:rPr lang="en-US" dirty="0" smtClean="0"/>
              <a:t>n a graph….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5523470"/>
            <a:ext cx="8534401" cy="8526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4806778"/>
            <a:ext cx="8534401" cy="7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8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855"/>
            <a:ext cx="10515600" cy="15918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of Inequalities, 2-variable example: If 	 y ≤ -6x+2 &amp; y ≥ 5x+3, find the graphical solution for the system.(hint: use a </a:t>
            </a:r>
            <a:r>
              <a:rPr lang="en-US" dirty="0" err="1" smtClean="0"/>
              <a:t>point,say</a:t>
            </a:r>
            <a:r>
              <a:rPr lang="en-US" dirty="0" smtClean="0"/>
              <a:t>(-3,0) to check)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Solve for each inequality and graph separately before combing results.</a:t>
            </a:r>
          </a:p>
          <a:p>
            <a:pPr marL="0" indent="0">
              <a:buNone/>
            </a:pPr>
            <a:r>
              <a:rPr lang="en-US" dirty="0"/>
              <a:t>y ≤ -</a:t>
            </a:r>
            <a:r>
              <a:rPr lang="en-US" dirty="0" smtClean="0"/>
              <a:t>6x+2                   y </a:t>
            </a:r>
            <a:r>
              <a:rPr lang="en-US" dirty="0"/>
              <a:t>≥ </a:t>
            </a:r>
            <a:r>
              <a:rPr lang="en-US" dirty="0" smtClean="0"/>
              <a:t>5x+3                   Combined (intersection shaded)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79" y="2545493"/>
            <a:ext cx="3348681" cy="4203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238" y="2458995"/>
            <a:ext cx="3348681" cy="4127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20" y="2669059"/>
            <a:ext cx="4559642" cy="383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5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try.  PSAT #7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Graph and solve: 3x + 12 ≥ 4(x+2)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2) What could be a value for a in the following systems of inequalities?   				a + 2 &gt; 5  &amp; a - 4 &lt; 1</a:t>
            </a:r>
          </a:p>
          <a:p>
            <a:pPr marL="0" indent="0">
              <a:buNone/>
            </a:pPr>
            <a:r>
              <a:rPr lang="en-US" dirty="0" smtClean="0"/>
              <a:t>3) Given:                                                                         &amp;   15-x </a:t>
            </a:r>
            <a:r>
              <a:rPr lang="en-US" u="sng" dirty="0" smtClean="0"/>
              <a:t>  ? </a:t>
            </a:r>
            <a:r>
              <a:rPr lang="en-US" dirty="0" smtClean="0"/>
              <a:t> 8     </a:t>
            </a:r>
          </a:p>
          <a:p>
            <a:pPr marL="0" indent="0">
              <a:buNone/>
            </a:pPr>
            <a:r>
              <a:rPr lang="en-US" dirty="0" smtClean="0"/>
              <a:t>Which inequality symbol would make the statement true?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4) Graph the system of inequalities.  Y </a:t>
            </a:r>
            <a:r>
              <a:rPr lang="en-US" dirty="0"/>
              <a:t> ≥ </a:t>
            </a:r>
            <a:r>
              <a:rPr lang="en-US" dirty="0" smtClean="0"/>
              <a:t> (5/6)x – 8 and y &gt; (-2/3)x +2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71" y="3496962"/>
            <a:ext cx="5572897" cy="10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409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InEqualities</vt:lpstr>
      <vt:lpstr>Graphically, x &lt; 1 represents a range of answers…</vt:lpstr>
      <vt:lpstr>In 2-dimensions: Inequalities graph as lines are called boundary lines with shaded regions known as half-planes.  Note the solid line vs. dashed lines. Is the point (0,2) a solution in A? in B?  Does (0,1) satisfy the inequalities? Is (0,1) in the shaded area?</vt:lpstr>
      <vt:lpstr>Which graph represents the solution set for  y &lt; 6x + 7? Do (1,20) or (0,0) satisfy the inequality? Plug in graph and check.</vt:lpstr>
      <vt:lpstr>Systems of inequalities are problems with 2 inequalities. The solution set is the area where the shading overlaps. Shading can be in the same direction or different directions.   One Variable Example: If 3x – 7 &lt; 8 and -6x – 2 &lt; -26, what is one possible value of x? Solve each inequality individually… </vt:lpstr>
      <vt:lpstr>System of Inequalities, 2-variable example: If   y ≤ -6x+2 &amp; y ≥ 5x+3, find the graphical solution for the system.(hint: use a point,say(-3,0) to check)</vt:lpstr>
      <vt:lpstr>Now you try.  PSAT #7</vt:lpstr>
    </vt:vector>
  </TitlesOfParts>
  <Company>Middlesex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InEqualities</dc:title>
  <dc:creator>Tsai, Jeng-Chyi Helen</dc:creator>
  <cp:lastModifiedBy>Tsai, Jeng-Chyi Helen</cp:lastModifiedBy>
  <cp:revision>46</cp:revision>
  <dcterms:created xsi:type="dcterms:W3CDTF">2015-10-08T12:46:16Z</dcterms:created>
  <dcterms:modified xsi:type="dcterms:W3CDTF">2015-10-08T14:51:47Z</dcterms:modified>
</cp:coreProperties>
</file>